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9.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30.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1.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908" r:id="rId10"/>
    <p:sldMasterId id="2147483920" r:id="rId11"/>
    <p:sldMasterId id="2147483956" r:id="rId12"/>
    <p:sldMasterId id="2147483968" r:id="rId13"/>
    <p:sldMasterId id="2147484016" r:id="rId14"/>
    <p:sldMasterId id="2147484136" r:id="rId15"/>
    <p:sldMasterId id="2147484148" r:id="rId16"/>
    <p:sldMasterId id="2147484160" r:id="rId17"/>
    <p:sldMasterId id="2147484172" r:id="rId18"/>
    <p:sldMasterId id="2147484184" r:id="rId19"/>
    <p:sldMasterId id="2147484196" r:id="rId20"/>
    <p:sldMasterId id="2147484208" r:id="rId21"/>
    <p:sldMasterId id="2147484220" r:id="rId22"/>
    <p:sldMasterId id="2147484232" r:id="rId23"/>
    <p:sldMasterId id="2147484244" r:id="rId24"/>
    <p:sldMasterId id="2147484256" r:id="rId25"/>
    <p:sldMasterId id="2147484268" r:id="rId26"/>
    <p:sldMasterId id="2147484280" r:id="rId27"/>
    <p:sldMasterId id="2147484292" r:id="rId28"/>
    <p:sldMasterId id="2147484304" r:id="rId29"/>
    <p:sldMasterId id="2147484316" r:id="rId30"/>
    <p:sldMasterId id="2147484328" r:id="rId31"/>
    <p:sldMasterId id="2147484340" r:id="rId32"/>
    <p:sldMasterId id="2147484352" r:id="rId33"/>
  </p:sldMasterIdLst>
  <p:sldIdLst>
    <p:sldId id="384" r:id="rId34"/>
    <p:sldId id="9692" r:id="rId35"/>
    <p:sldId id="9777" r:id="rId36"/>
    <p:sldId id="9778" r:id="rId37"/>
    <p:sldId id="9791" r:id="rId38"/>
    <p:sldId id="402" r:id="rId39"/>
    <p:sldId id="9684" r:id="rId40"/>
    <p:sldId id="9683" r:id="rId41"/>
    <p:sldId id="9774" r:id="rId42"/>
    <p:sldId id="9685" r:id="rId43"/>
    <p:sldId id="9775" r:id="rId44"/>
    <p:sldId id="9772" r:id="rId45"/>
    <p:sldId id="9773" r:id="rId46"/>
    <p:sldId id="9776" r:id="rId47"/>
    <p:sldId id="9792" r:id="rId48"/>
    <p:sldId id="385" r:id="rId49"/>
    <p:sldId id="263" r:id="rId50"/>
    <p:sldId id="264" r:id="rId51"/>
    <p:sldId id="265" r:id="rId52"/>
    <p:sldId id="9687" r:id="rId53"/>
    <p:sldId id="351" r:id="rId54"/>
    <p:sldId id="9688" r:id="rId55"/>
    <p:sldId id="266" r:id="rId56"/>
    <p:sldId id="9689" r:id="rId57"/>
    <p:sldId id="9714" r:id="rId58"/>
    <p:sldId id="9756" r:id="rId59"/>
    <p:sldId id="390" r:id="rId60"/>
    <p:sldId id="389" r:id="rId61"/>
    <p:sldId id="9793" r:id="rId62"/>
    <p:sldId id="9728" r:id="rId63"/>
    <p:sldId id="401" r:id="rId64"/>
    <p:sldId id="9700" r:id="rId65"/>
    <p:sldId id="9701" r:id="rId66"/>
    <p:sldId id="9702" r:id="rId67"/>
    <p:sldId id="9703" r:id="rId68"/>
    <p:sldId id="9704" r:id="rId69"/>
    <p:sldId id="9705" r:id="rId70"/>
    <p:sldId id="9706" r:id="rId71"/>
    <p:sldId id="9707" r:id="rId72"/>
    <p:sldId id="9708" r:id="rId73"/>
    <p:sldId id="9709" r:id="rId74"/>
    <p:sldId id="9710" r:id="rId75"/>
    <p:sldId id="9711" r:id="rId76"/>
    <p:sldId id="9712" r:id="rId77"/>
    <p:sldId id="9699" r:id="rId78"/>
    <p:sldId id="9698" r:id="rId79"/>
    <p:sldId id="559" r:id="rId80"/>
    <p:sldId id="561" r:id="rId81"/>
    <p:sldId id="614" r:id="rId82"/>
    <p:sldId id="9779" r:id="rId83"/>
    <p:sldId id="443" r:id="rId84"/>
    <p:sldId id="9735" r:id="rId85"/>
    <p:sldId id="9729" r:id="rId86"/>
    <p:sldId id="9730" r:id="rId87"/>
    <p:sldId id="9731" r:id="rId88"/>
    <p:sldId id="9732" r:id="rId89"/>
    <p:sldId id="9733" r:id="rId90"/>
    <p:sldId id="9734" r:id="rId91"/>
    <p:sldId id="9794" r:id="rId92"/>
    <p:sldId id="278" r:id="rId93"/>
    <p:sldId id="279" r:id="rId94"/>
    <p:sldId id="357" r:id="rId95"/>
    <p:sldId id="9674" r:id="rId96"/>
    <p:sldId id="9782" r:id="rId97"/>
    <p:sldId id="280" r:id="rId98"/>
    <p:sldId id="9783" r:id="rId99"/>
    <p:sldId id="9780" r:id="rId100"/>
    <p:sldId id="9784" r:id="rId101"/>
    <p:sldId id="9781" r:id="rId102"/>
    <p:sldId id="9785" r:id="rId103"/>
    <p:sldId id="463" r:id="rId104"/>
    <p:sldId id="9795" r:id="rId105"/>
    <p:sldId id="293" r:id="rId106"/>
    <p:sldId id="294" r:id="rId107"/>
    <p:sldId id="9751" r:id="rId108"/>
    <p:sldId id="295" r:id="rId109"/>
    <p:sldId id="9787" r:id="rId110"/>
    <p:sldId id="9749" r:id="rId111"/>
    <p:sldId id="9788" r:id="rId112"/>
    <p:sldId id="9762" r:id="rId113"/>
    <p:sldId id="9789" r:id="rId114"/>
    <p:sldId id="9786" r:id="rId115"/>
    <p:sldId id="9790" r:id="rId116"/>
    <p:sldId id="9796" r:id="rId117"/>
    <p:sldId id="9743" r:id="rId118"/>
    <p:sldId id="9744" r:id="rId119"/>
    <p:sldId id="9745" r:id="rId120"/>
    <p:sldId id="9746" r:id="rId121"/>
    <p:sldId id="9747" r:id="rId122"/>
    <p:sldId id="9748" r:id="rId123"/>
    <p:sldId id="9797"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4.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102" Type="http://schemas.openxmlformats.org/officeDocument/2006/relationships/slide" Target="slides/slide69.xml"/><Relationship Id="rId123" Type="http://schemas.openxmlformats.org/officeDocument/2006/relationships/slide" Target="slides/slide90.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7.xml"/><Relationship Id="rId95" Type="http://schemas.openxmlformats.org/officeDocument/2006/relationships/slide" Target="slides/slide6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113" Type="http://schemas.openxmlformats.org/officeDocument/2006/relationships/slide" Target="slides/slide80.xml"/><Relationship Id="rId118" Type="http://schemas.openxmlformats.org/officeDocument/2006/relationships/slide" Target="slides/slide85.xml"/><Relationship Id="rId80" Type="http://schemas.openxmlformats.org/officeDocument/2006/relationships/slide" Target="slides/slide47.xml"/><Relationship Id="rId85" Type="http://schemas.openxmlformats.org/officeDocument/2006/relationships/slide" Target="slides/slide5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5.xml"/><Relationship Id="rId59" Type="http://schemas.openxmlformats.org/officeDocument/2006/relationships/slide" Target="slides/slide26.xml"/><Relationship Id="rId103" Type="http://schemas.openxmlformats.org/officeDocument/2006/relationships/slide" Target="slides/slide70.xml"/><Relationship Id="rId108" Type="http://schemas.openxmlformats.org/officeDocument/2006/relationships/slide" Target="slides/slide75.xml"/><Relationship Id="rId124" Type="http://schemas.openxmlformats.org/officeDocument/2006/relationships/slide" Target="slides/slide91.xml"/><Relationship Id="rId54" Type="http://schemas.openxmlformats.org/officeDocument/2006/relationships/slide" Target="slides/slide21.xml"/><Relationship Id="rId70" Type="http://schemas.openxmlformats.org/officeDocument/2006/relationships/slide" Target="slides/slide37.xml"/><Relationship Id="rId75" Type="http://schemas.openxmlformats.org/officeDocument/2006/relationships/slide" Target="slides/slide42.xml"/><Relationship Id="rId91" Type="http://schemas.openxmlformats.org/officeDocument/2006/relationships/slide" Target="slides/slide58.xml"/><Relationship Id="rId96"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6.xml"/><Relationship Id="rId114" Type="http://schemas.openxmlformats.org/officeDocument/2006/relationships/slide" Target="slides/slide81.xml"/><Relationship Id="rId119" Type="http://schemas.openxmlformats.org/officeDocument/2006/relationships/slide" Target="slides/slide86.xml"/><Relationship Id="rId44" Type="http://schemas.openxmlformats.org/officeDocument/2006/relationships/slide" Target="slides/slide11.xml"/><Relationship Id="rId60" Type="http://schemas.openxmlformats.org/officeDocument/2006/relationships/slide" Target="slides/slide27.xml"/><Relationship Id="rId65" Type="http://schemas.openxmlformats.org/officeDocument/2006/relationships/slide" Target="slides/slide32.xml"/><Relationship Id="rId81" Type="http://schemas.openxmlformats.org/officeDocument/2006/relationships/slide" Target="slides/slide48.xml"/><Relationship Id="rId86" Type="http://schemas.openxmlformats.org/officeDocument/2006/relationships/slide" Target="slides/slide5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slide" Target="slides/slide87.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110" Type="http://schemas.openxmlformats.org/officeDocument/2006/relationships/slide" Target="slides/slide77.xml"/><Relationship Id="rId115" Type="http://schemas.openxmlformats.org/officeDocument/2006/relationships/slide" Target="slides/slide82.xml"/><Relationship Id="rId61" Type="http://schemas.openxmlformats.org/officeDocument/2006/relationships/slide" Target="slides/slide28.xml"/><Relationship Id="rId82"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93" Type="http://schemas.openxmlformats.org/officeDocument/2006/relationships/slide" Target="slides/slide60.xml"/><Relationship Id="rId98" Type="http://schemas.openxmlformats.org/officeDocument/2006/relationships/slide" Target="slides/slide65.xml"/><Relationship Id="rId121"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3.xml"/><Relationship Id="rId67" Type="http://schemas.openxmlformats.org/officeDocument/2006/relationships/slide" Target="slides/slide34.xml"/><Relationship Id="rId116" Type="http://schemas.openxmlformats.org/officeDocument/2006/relationships/slide" Target="slides/slide83.xml"/><Relationship Id="rId20" Type="http://schemas.openxmlformats.org/officeDocument/2006/relationships/slideMaster" Target="slideMasters/slideMaster20.xml"/><Relationship Id="rId41" Type="http://schemas.openxmlformats.org/officeDocument/2006/relationships/slide" Target="slides/slide8.xml"/><Relationship Id="rId62" Type="http://schemas.openxmlformats.org/officeDocument/2006/relationships/slide" Target="slides/slide29.xml"/><Relationship Id="rId83" Type="http://schemas.openxmlformats.org/officeDocument/2006/relationships/slide" Target="slides/slide50.xml"/><Relationship Id="rId88" Type="http://schemas.openxmlformats.org/officeDocument/2006/relationships/slide" Target="slides/slide55.xml"/><Relationship Id="rId111" Type="http://schemas.openxmlformats.org/officeDocument/2006/relationships/slide" Target="slides/slide78.xml"/><Relationship Id="rId15" Type="http://schemas.openxmlformats.org/officeDocument/2006/relationships/slideMaster" Target="slideMasters/slideMaster15.xml"/><Relationship Id="rId36" Type="http://schemas.openxmlformats.org/officeDocument/2006/relationships/slide" Target="slides/slide3.xml"/><Relationship Id="rId57" Type="http://schemas.openxmlformats.org/officeDocument/2006/relationships/slide" Target="slides/slide24.xml"/><Relationship Id="rId106" Type="http://schemas.openxmlformats.org/officeDocument/2006/relationships/slide" Target="slides/slide73.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9.xml"/><Relationship Id="rId73" Type="http://schemas.openxmlformats.org/officeDocument/2006/relationships/slide" Target="slides/slide40.xml"/><Relationship Id="rId78" Type="http://schemas.openxmlformats.org/officeDocument/2006/relationships/slide" Target="slides/slide45.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122"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912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83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3563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4393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416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8483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7093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650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847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01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911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3546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12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1290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373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6889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3875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4931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773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22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423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9650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409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016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229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5100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206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5690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244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33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207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71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839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89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986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102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5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8662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2570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0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414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560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7858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3171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18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3744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526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8122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00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012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51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414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560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7858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3171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18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3744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526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8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0003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0129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51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3708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854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0839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442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4352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9134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325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965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1889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0408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074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840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75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522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15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292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448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3853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265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414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9385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868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445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0495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149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587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8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32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867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443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5595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58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388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44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049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149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587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88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32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8678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443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5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587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388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4456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0495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1496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587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8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32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8678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4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559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587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388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445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04950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149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587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88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324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86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4435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5595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15879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63883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00314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869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9109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370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18178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38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3661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02572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408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7286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7543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2057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559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6083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3301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0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2258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079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010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2035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3136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5700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2057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559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6083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3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0725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225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0793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010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2035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3136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5700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2057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55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60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3301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0725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2258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0793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0106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2035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3136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5700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205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5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6083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3301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0725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2258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0793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0106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20351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3136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5700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20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55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6083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3301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072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92258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80793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0106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20351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3136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65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3040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97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4075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15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image" Target="../media/image1.jpg"/><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8.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image" Target="../media/image1.jp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heme" Target="../theme/theme29.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image" Target="../media/image1.jpg"/><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theme" Target="../theme/theme30.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jp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theme" Target="../theme/theme31.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image" Target="../media/image1.jpg"/><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32.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1.jp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3.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0589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2/17/2025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447836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4802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66252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36831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36831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3190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1357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2401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24019"/>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24019"/>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424019"/>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58617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35564"/>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35564"/>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3556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35564"/>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3556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0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1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8.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3.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2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4.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a:solidFill>
                  <a:srgbClr val="FFFF00"/>
                </a:solidFill>
                <a:effectLst/>
                <a:cs typeface="Times New Roman" pitchFamily="18" charset="0"/>
              </a:rPr>
              <a:t>Tk2:</a:t>
            </a:r>
            <a:r>
              <a:rPr lang="en-US" sz="6600" b="0" dirty="0">
                <a:solidFill>
                  <a:schemeClr val="bg1"/>
                </a:solidFill>
                <a:effectLst/>
                <a:cs typeface="Times New Roman" pitchFamily="18" charset="0"/>
              </a:rPr>
              <a:t> </a:t>
            </a:r>
            <a:r>
              <a:rPr lang="vi-VN" sz="6600" dirty="0">
                <a:solidFill>
                  <a:schemeClr val="bg1"/>
                </a:solidFill>
                <a:cs typeface="Times New Roman" pitchFamily="18" charset="0"/>
              </a:rPr>
              <a:t>Chúa có muốn gì để kẻ dữ chết đi. Người chờ đợi nó nghĩ suy vùng đứng lên mau quay trở về.</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err="1">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Hãy trở về và luôn an tâm tin tưởng lòng Chúa chí ái xót thương. Hãy trở về cùng Chúa, Chúa vẫn hằng đón chờ.</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smtClean="0">
                <a:solidFill>
                  <a:srgbClr val="FFFF00"/>
                </a:solidFill>
                <a:effectLst/>
                <a:cs typeface="Times New Roman" pitchFamily="18" charset="0"/>
              </a:rPr>
              <a:t>Tk3:</a:t>
            </a:r>
            <a:r>
              <a:rPr lang="en-US" sz="6600" b="0" dirty="0" smtClean="0">
                <a:solidFill>
                  <a:schemeClr val="bg1"/>
                </a:solidFill>
                <a:effectLst/>
                <a:cs typeface="Times New Roman" pitchFamily="18" charset="0"/>
              </a:rPr>
              <a:t> </a:t>
            </a:r>
            <a:r>
              <a:rPr lang="vi-VN" sz="6600" dirty="0">
                <a:solidFill>
                  <a:schemeClr val="bg1"/>
                </a:solidFill>
                <a:cs typeface="Times New Roman" pitchFamily="18" charset="0"/>
              </a:rPr>
              <a:t>Hãy xé cõi lòng và trờ về với Ta. Từ bỏ đường lối xấu xa về sống trong yêu thương hải hà.</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42249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smtClean="0">
                <a:solidFill>
                  <a:srgbClr val="FFFF00"/>
                </a:solidFill>
                <a:effectLst/>
                <a:cs typeface="Times New Roman" pitchFamily="18" charset="0"/>
              </a:rPr>
              <a:t>Tk4:</a:t>
            </a:r>
            <a:r>
              <a:rPr lang="en-US" sz="6600" b="0" dirty="0" smtClean="0">
                <a:solidFill>
                  <a:schemeClr val="bg1"/>
                </a:solidFill>
                <a:effectLst/>
                <a:cs typeface="Times New Roman" pitchFamily="18" charset="0"/>
              </a:rPr>
              <a:t> </a:t>
            </a:r>
            <a:r>
              <a:rPr lang="vi-VN" sz="6600" dirty="0">
                <a:solidFill>
                  <a:schemeClr val="bg1"/>
                </a:solidFill>
                <a:cs typeface="Times New Roman" pitchFamily="18" charset="0"/>
              </a:rPr>
              <a:t>Chúa sẽ thứ tha ngàn vạn tội lỗi ta. Tựa một lượn khói thoáng bay và biến tan mau như làn mây.</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42249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err="1">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Hãy trở về và luôn an tâm tin tưởng lòng Chúa chí ái xót thương. Hãy trở về cùng Chúa, Chúa vẫn hằng đón chờ.</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22198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Đấng Hiện Hữu sai tôi đến với anh em.</a:t>
            </a:r>
          </a:p>
          <a:p>
            <a:r>
              <a:rPr lang="vi-VN" sz="4000" dirty="0" smtClean="0">
                <a:solidFill>
                  <a:srgbClr val="FFFF00"/>
                </a:solidFill>
              </a:rPr>
              <a:t>Bài </a:t>
            </a:r>
            <a:r>
              <a:rPr lang="vi-VN" sz="4000" dirty="0">
                <a:solidFill>
                  <a:srgbClr val="FFFF00"/>
                </a:solidFill>
              </a:rPr>
              <a:t>trích sách Xuất hành.</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102</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Linh hồn tôi ơi ! Hãy ngợi khen Thiên Chúa. Toàn thân tôi tán dương danh Ngài. Linh hồn tôi ơi ! Hãy ngợi khen Thiên Chúa, và đừng quên các ân huệ Ngài.</a:t>
            </a:r>
          </a:p>
        </p:txBody>
      </p:sp>
    </p:spTree>
    <p:extLst>
      <p:ext uri="{BB962C8B-B14F-4D97-AF65-F5344CB8AC3E}">
        <p14:creationId xmlns:p14="http://schemas.microsoft.com/office/powerpoint/2010/main" val="6025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9600" b="0" u="sng" dirty="0" err="1">
                <a:solidFill>
                  <a:srgbClr val="FFFF00"/>
                </a:solidFill>
                <a:effectLst/>
                <a:cs typeface="Times New Roman" pitchFamily="18" charset="0"/>
              </a:rPr>
              <a:t>Đk</a:t>
            </a:r>
            <a:r>
              <a:rPr lang="en-US" sz="9600" b="0" u="sng" dirty="0">
                <a:solidFill>
                  <a:srgbClr val="FFFF00"/>
                </a:solidFill>
                <a:effectLst/>
                <a:cs typeface="Times New Roman" pitchFamily="18" charset="0"/>
              </a:rPr>
              <a:t>:</a:t>
            </a:r>
            <a:r>
              <a:rPr lang="en-US" sz="9600" b="0" dirty="0">
                <a:solidFill>
                  <a:schemeClr val="bg1"/>
                </a:solidFill>
                <a:effectLst/>
                <a:cs typeface="Times New Roman" pitchFamily="18" charset="0"/>
              </a:rPr>
              <a:t> </a:t>
            </a:r>
            <a:r>
              <a:rPr lang="vi-VN" sz="9600" dirty="0">
                <a:solidFill>
                  <a:schemeClr val="bg1"/>
                </a:solidFill>
              </a:rPr>
              <a:t>Chúa là Đấng từ bi nhân hậu.</a:t>
            </a:r>
            <a:endParaRPr lang="en-US" sz="96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smtClean="0">
                <a:solidFill>
                  <a:srgbClr val="FFFF00"/>
                </a:solidFill>
                <a:effectLst/>
                <a:cs typeface="Times New Roman" pitchFamily="18" charset="0"/>
              </a:rPr>
              <a:t>Tk2:</a:t>
            </a:r>
            <a:r>
              <a:rPr lang="en-US" sz="5400" dirty="0">
                <a:solidFill>
                  <a:schemeClr val="bg1"/>
                </a:solidFill>
                <a:cs typeface="Times New Roman" pitchFamily="18" charset="0"/>
              </a:rPr>
              <a:t> </a:t>
            </a:r>
            <a:r>
              <a:rPr lang="vi-VN" sz="5400" dirty="0">
                <a:solidFill>
                  <a:schemeClr val="bg1"/>
                </a:solidFill>
              </a:rPr>
              <a:t>Bao tội khiên ngươi Chúa dủ tình tha thứ, và còn thương chữa bao tật nguyền. Tay Ngài đưa ngươi thoát mồ sâu tăm tối, và rộng ban nghĩa ân hải hà.</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Bênh quyền lợi cho những kẻ bị uy hiếp, và thực thi lẽ công minh hoài. Soi dậy Mô-sê biết đường ngay nẻo chính, và thần dân thấy uy công Ngài.</a:t>
            </a:r>
          </a:p>
        </p:txBody>
      </p:sp>
    </p:spTree>
    <p:extLst>
      <p:ext uri="{BB962C8B-B14F-4D97-AF65-F5344CB8AC3E}">
        <p14:creationId xmlns:p14="http://schemas.microsoft.com/office/powerpoint/2010/main" val="60256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Xưng tụng uy danh Chúa từ bi nhân ái, chậm giận nhưng mến thương khôn lường. Không xử phân theo những gì ta sai lỗi, chẳng phạt ta đúng như tội tình.</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190750"/>
            <a:ext cx="9067800" cy="2554545"/>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Đời sống của dân Ít-ra-en với ông Mô-sê trong sa mạc đã được chép lại để răn dạy chúng ta.</a:t>
            </a:r>
          </a:p>
          <a:p>
            <a:r>
              <a:rPr lang="vi-VN" sz="3200" dirty="0" smtClean="0">
                <a:solidFill>
                  <a:srgbClr val="FFFF00"/>
                </a:solidFill>
              </a:rPr>
              <a:t>Bài </a:t>
            </a:r>
            <a:r>
              <a:rPr lang="vi-VN" sz="3200" dirty="0">
                <a:solidFill>
                  <a:srgbClr val="FFFF00"/>
                </a:solidFill>
              </a:rPr>
              <a:t>trích thư thứ nhất của thánh Phao-lô tông đồ gửi tín hữu Cô-rin-tô.</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Chúa phán: “Hãy hối cải, vì Nước Trời đã đến gần”.</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412697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354862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3385488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Chúa phán: “Hãy hối cải, vì Nước Trời đã đến gần”.</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2771415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3108543"/>
          </a:xfrm>
          <a:prstGeom prst="rect">
            <a:avLst/>
          </a:prstGeom>
        </p:spPr>
        <p:txBody>
          <a:bodyPr wrap="square">
            <a:spAutoFit/>
          </a:bodyPr>
          <a:lstStyle/>
          <a:p>
            <a:r>
              <a:rPr lang="en-US" sz="2800" u="sng" dirty="0" smtClean="0">
                <a:solidFill>
                  <a:srgbClr val="FFFF00"/>
                </a:solidFill>
              </a:rPr>
              <a:t>CHÚA </a:t>
            </a:r>
            <a:r>
              <a:rPr lang="en-US" sz="2800" u="sng" smtClean="0">
                <a:solidFill>
                  <a:srgbClr val="FFFF00"/>
                </a:solidFill>
              </a:rPr>
              <a:t>NHẬT </a:t>
            </a:r>
            <a:r>
              <a:rPr lang="en-US" sz="2800" u="sng" smtClean="0">
                <a:solidFill>
                  <a:srgbClr val="FFFF00"/>
                </a:solidFill>
              </a:rPr>
              <a:t>III </a:t>
            </a:r>
            <a:r>
              <a:rPr lang="en-US" sz="2800" u="sng" dirty="0" smtClean="0">
                <a:solidFill>
                  <a:srgbClr val="FFFF00"/>
                </a:solidFill>
              </a:rPr>
              <a:t>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để</a:t>
            </a:r>
            <a:r>
              <a:rPr lang="en-US" sz="2800" dirty="0" smtClean="0">
                <a:solidFill>
                  <a:schemeClr val="bg1"/>
                </a:solidFill>
              </a:rPr>
              <a:t> </a:t>
            </a:r>
            <a:r>
              <a:rPr lang="en-US" sz="2800" dirty="0" err="1" smtClean="0">
                <a:solidFill>
                  <a:schemeClr val="bg1"/>
                </a:solidFill>
              </a:rPr>
              <a:t>có</a:t>
            </a:r>
            <a:r>
              <a:rPr lang="en-US" sz="2800" dirty="0" smtClean="0">
                <a:solidFill>
                  <a:schemeClr val="bg1"/>
                </a:solidFill>
              </a:rPr>
              <a:t> </a:t>
            </a:r>
            <a:r>
              <a:rPr lang="en-US" sz="2800" dirty="0" err="1" smtClean="0">
                <a:solidFill>
                  <a:schemeClr val="bg1"/>
                </a:solidFill>
              </a:rPr>
              <a:t>thể</a:t>
            </a:r>
            <a:r>
              <a:rPr lang="en-US" sz="2800" dirty="0" smtClean="0">
                <a:solidFill>
                  <a:schemeClr val="bg1"/>
                </a:solidFill>
              </a:rPr>
              <a:t> </a:t>
            </a:r>
            <a:r>
              <a:rPr lang="en-US" sz="2800" dirty="0" err="1" smtClean="0">
                <a:solidFill>
                  <a:schemeClr val="bg1"/>
                </a:solidFill>
              </a:rPr>
              <a:t>hiệp</a:t>
            </a:r>
            <a:r>
              <a:rPr lang="en-US" sz="2800" dirty="0" smtClean="0">
                <a:solidFill>
                  <a:schemeClr val="bg1"/>
                </a:solidFill>
              </a:rPr>
              <a:t> </a:t>
            </a:r>
            <a:r>
              <a:rPr lang="en-US" sz="2800" dirty="0" err="1" smtClean="0">
                <a:solidFill>
                  <a:schemeClr val="bg1"/>
                </a:solidFill>
              </a:rPr>
              <a:t>thông</a:t>
            </a:r>
            <a:r>
              <a:rPr lang="en-US" sz="2800" dirty="0" smtClean="0">
                <a:solidFill>
                  <a:schemeClr val="bg1"/>
                </a:solidFill>
              </a:rPr>
              <a:t> </a:t>
            </a:r>
            <a:r>
              <a:rPr lang="en-US" sz="2800" dirty="0" err="1" smtClean="0">
                <a:solidFill>
                  <a:schemeClr val="bg1"/>
                </a:solidFill>
              </a:rPr>
              <a:t>với</a:t>
            </a:r>
            <a:r>
              <a:rPr lang="en-US" sz="2800" dirty="0" smtClean="0">
                <a:solidFill>
                  <a:schemeClr val="bg1"/>
                </a:solidFill>
              </a:rPr>
              <a:t> </a:t>
            </a:r>
            <a:r>
              <a:rPr lang="en-US" sz="2800" dirty="0" err="1" smtClean="0">
                <a:solidFill>
                  <a:schemeClr val="bg1"/>
                </a:solidFill>
              </a:rPr>
              <a:t>Thiên</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là</a:t>
            </a:r>
            <a:r>
              <a:rPr lang="en-US" sz="2800" dirty="0" smtClean="0">
                <a:solidFill>
                  <a:schemeClr val="bg1"/>
                </a:solidFill>
              </a:rPr>
              <a:t> </a:t>
            </a:r>
            <a:r>
              <a:rPr lang="en-US" sz="2800" dirty="0" err="1" smtClean="0">
                <a:solidFill>
                  <a:schemeClr val="bg1"/>
                </a:solidFill>
              </a:rPr>
              <a:t>đấng</a:t>
            </a:r>
            <a:r>
              <a:rPr lang="en-US" sz="2800" dirty="0" smtClean="0">
                <a:solidFill>
                  <a:schemeClr val="bg1"/>
                </a:solidFill>
              </a:rPr>
              <a:t> </a:t>
            </a:r>
            <a:r>
              <a:rPr lang="en-US" sz="2800" dirty="0" err="1" smtClean="0">
                <a:solidFill>
                  <a:schemeClr val="bg1"/>
                </a:solidFill>
              </a:rPr>
              <a:t>vô</a:t>
            </a:r>
            <a:r>
              <a:rPr lang="en-US" sz="2800" dirty="0" smtClean="0">
                <a:solidFill>
                  <a:schemeClr val="bg1"/>
                </a:solidFill>
              </a:rPr>
              <a:t>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thánh</a:t>
            </a:r>
            <a:r>
              <a:rPr lang="en-US" sz="2800" dirty="0" smtClean="0">
                <a:solidFill>
                  <a:schemeClr val="bg1"/>
                </a:solidFill>
              </a:rPr>
              <a:t> </a:t>
            </a:r>
            <a:r>
              <a:rPr lang="en-US" sz="2800" dirty="0" err="1" smtClean="0">
                <a:solidFill>
                  <a:schemeClr val="bg1"/>
                </a:solidFill>
              </a:rPr>
              <a:t>thiện</a:t>
            </a:r>
            <a:r>
              <a:rPr lang="en-US" sz="2800" dirty="0" smtClean="0">
                <a:solidFill>
                  <a:schemeClr val="bg1"/>
                </a:solidFill>
              </a:rPr>
              <a:t>, con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cần</a:t>
            </a:r>
            <a:r>
              <a:rPr lang="en-US" sz="2800" dirty="0" smtClean="0">
                <a:solidFill>
                  <a:schemeClr val="bg1"/>
                </a:solidFill>
              </a:rPr>
              <a:t> </a:t>
            </a:r>
            <a:r>
              <a:rPr lang="en-US" sz="2800" dirty="0" err="1" smtClean="0">
                <a:solidFill>
                  <a:schemeClr val="bg1"/>
                </a:solidFill>
              </a:rPr>
              <a:t>phải</a:t>
            </a:r>
            <a:r>
              <a:rPr lang="en-US" sz="2800" dirty="0" smtClean="0">
                <a:solidFill>
                  <a:schemeClr val="bg1"/>
                </a:solidFill>
              </a:rPr>
              <a:t> </a:t>
            </a:r>
            <a:r>
              <a:rPr lang="en-US" sz="2800" dirty="0" err="1" smtClean="0">
                <a:solidFill>
                  <a:schemeClr val="bg1"/>
                </a:solidFill>
              </a:rPr>
              <a:t>thanh</a:t>
            </a:r>
            <a:r>
              <a:rPr lang="en-US" sz="2800" dirty="0" smtClean="0">
                <a:solidFill>
                  <a:schemeClr val="bg1"/>
                </a:solidFill>
              </a:rPr>
              <a:t> </a:t>
            </a:r>
            <a:r>
              <a:rPr lang="en-US" sz="2800" dirty="0" err="1" smtClean="0">
                <a:solidFill>
                  <a:schemeClr val="bg1"/>
                </a:solidFill>
              </a:rPr>
              <a:t>tẩy</a:t>
            </a:r>
            <a:r>
              <a:rPr lang="en-US" sz="2800" dirty="0" smtClean="0">
                <a:solidFill>
                  <a:schemeClr val="bg1"/>
                </a:solidFill>
              </a:rPr>
              <a:t> </a:t>
            </a:r>
            <a:r>
              <a:rPr lang="en-US" sz="2800" dirty="0" err="1" smtClean="0">
                <a:solidFill>
                  <a:schemeClr val="bg1"/>
                </a:solidFill>
              </a:rPr>
              <a:t>tâm</a:t>
            </a:r>
            <a:r>
              <a:rPr lang="en-US" sz="2800" dirty="0" smtClean="0">
                <a:solidFill>
                  <a:schemeClr val="bg1"/>
                </a:solidFill>
              </a:rPr>
              <a:t> </a:t>
            </a:r>
            <a:r>
              <a:rPr lang="en-US" sz="2800" dirty="0" err="1" smtClean="0">
                <a:solidFill>
                  <a:schemeClr val="bg1"/>
                </a:solidFill>
              </a:rPr>
              <a:t>hồn</a:t>
            </a:r>
            <a:r>
              <a:rPr lang="en-US" sz="2800" dirty="0" smtClean="0">
                <a:solidFill>
                  <a:schemeClr val="bg1"/>
                </a:solidFill>
              </a:rPr>
              <a:t> </a:t>
            </a:r>
            <a:r>
              <a:rPr lang="en-US" sz="2800" dirty="0" err="1" smtClean="0">
                <a:solidFill>
                  <a:schemeClr val="bg1"/>
                </a:solidFill>
              </a:rPr>
              <a:t>khỏi</a:t>
            </a:r>
            <a:r>
              <a:rPr lang="en-US" sz="2800" dirty="0" smtClean="0">
                <a:solidFill>
                  <a:schemeClr val="bg1"/>
                </a:solidFill>
              </a:rPr>
              <a:t> </a:t>
            </a:r>
            <a:r>
              <a:rPr lang="en-US" sz="2800" dirty="0" err="1" smtClean="0">
                <a:solidFill>
                  <a:schemeClr val="bg1"/>
                </a:solidFill>
              </a:rPr>
              <a:t>mọi</a:t>
            </a:r>
            <a:r>
              <a:rPr lang="en-US" sz="2800" dirty="0" smtClean="0">
                <a:solidFill>
                  <a:schemeClr val="bg1"/>
                </a:solidFill>
              </a:rPr>
              <a:t> </a:t>
            </a:r>
            <a:r>
              <a:rPr lang="en-US" sz="2800" dirty="0" err="1" smtClean="0">
                <a:solidFill>
                  <a:schemeClr val="bg1"/>
                </a:solidFill>
              </a:rPr>
              <a:t>vết</a:t>
            </a:r>
            <a:r>
              <a:rPr lang="en-US" sz="2800" dirty="0" smtClean="0">
                <a:solidFill>
                  <a:schemeClr val="bg1"/>
                </a:solidFill>
              </a:rPr>
              <a:t> </a:t>
            </a:r>
            <a:r>
              <a:rPr lang="en-US" sz="2800" dirty="0" err="1" smtClean="0">
                <a:solidFill>
                  <a:schemeClr val="bg1"/>
                </a:solidFill>
              </a:rPr>
              <a:t>nhơ</a:t>
            </a:r>
            <a:r>
              <a:rPr lang="en-US" sz="2800" dirty="0" smtClean="0">
                <a:solidFill>
                  <a:schemeClr val="bg1"/>
                </a:solidFill>
              </a:rPr>
              <a:t> </a:t>
            </a:r>
            <a:r>
              <a:rPr lang="en-US" sz="2800" dirty="0" err="1" smtClean="0">
                <a:solidFill>
                  <a:schemeClr val="bg1"/>
                </a:solidFill>
              </a:rPr>
              <a:t>tội</a:t>
            </a:r>
            <a:r>
              <a:rPr lang="en-US" sz="2800" dirty="0" smtClean="0">
                <a:solidFill>
                  <a:schemeClr val="bg1"/>
                </a:solidFill>
              </a:rPr>
              <a:t> </a:t>
            </a:r>
            <a:r>
              <a:rPr lang="en-US" sz="2800" dirty="0" err="1" smtClean="0">
                <a:solidFill>
                  <a:schemeClr val="bg1"/>
                </a:solidFill>
              </a:rPr>
              <a:t>lỗi</a:t>
            </a:r>
            <a:r>
              <a:rPr lang="en-US" sz="2800" dirty="0" smtClean="0">
                <a:solidFill>
                  <a:schemeClr val="bg1"/>
                </a:solidFill>
              </a:rPr>
              <a:t>. </a:t>
            </a:r>
            <a:r>
              <a:rPr lang="en-US" sz="2800" dirty="0" err="1" smtClean="0">
                <a:solidFill>
                  <a:schemeClr val="bg1"/>
                </a:solidFill>
              </a:rPr>
              <a:t>Với</a:t>
            </a:r>
            <a:r>
              <a:rPr lang="en-US" sz="2800" dirty="0" smtClean="0">
                <a:solidFill>
                  <a:schemeClr val="bg1"/>
                </a:solidFill>
              </a:rPr>
              <a:t> </a:t>
            </a:r>
            <a:r>
              <a:rPr lang="en-US" sz="2800" dirty="0" err="1" smtClean="0">
                <a:solidFill>
                  <a:schemeClr val="bg1"/>
                </a:solidFill>
              </a:rPr>
              <a:t>tâm</a:t>
            </a:r>
            <a:r>
              <a:rPr lang="en-US" sz="2800" dirty="0" smtClean="0">
                <a:solidFill>
                  <a:schemeClr val="bg1"/>
                </a:solidFill>
              </a:rPr>
              <a:t> </a:t>
            </a:r>
            <a:r>
              <a:rPr lang="en-US" sz="2800" dirty="0" err="1" smtClean="0">
                <a:solidFill>
                  <a:schemeClr val="bg1"/>
                </a:solidFill>
              </a:rPr>
              <a:t>tình</a:t>
            </a:r>
            <a:r>
              <a:rPr lang="en-US" sz="2800" dirty="0" smtClean="0">
                <a:solidFill>
                  <a:schemeClr val="bg1"/>
                </a:solidFill>
              </a:rPr>
              <a:t> </a:t>
            </a:r>
            <a:r>
              <a:rPr lang="en-US" sz="2800" dirty="0" err="1" smtClean="0">
                <a:solidFill>
                  <a:schemeClr val="bg1"/>
                </a:solidFill>
              </a:rPr>
              <a:t>sám</a:t>
            </a:r>
            <a:r>
              <a:rPr lang="en-US" sz="2800" dirty="0" smtClean="0">
                <a:solidFill>
                  <a:schemeClr val="bg1"/>
                </a:solidFill>
              </a:rPr>
              <a:t> </a:t>
            </a:r>
            <a:r>
              <a:rPr lang="en-US" sz="2800" dirty="0" err="1" smtClean="0">
                <a:solidFill>
                  <a:schemeClr val="bg1"/>
                </a:solidFill>
              </a:rPr>
              <a:t>hối</a:t>
            </a:r>
            <a:r>
              <a:rPr lang="en-US" sz="2800" dirty="0" smtClean="0">
                <a:solidFill>
                  <a:schemeClr val="bg1"/>
                </a:solidFill>
              </a:rPr>
              <a:t> </a:t>
            </a:r>
            <a:r>
              <a:rPr lang="en-US" sz="2800" dirty="0" err="1" smtClean="0">
                <a:solidFill>
                  <a:schemeClr val="bg1"/>
                </a:solidFill>
              </a:rPr>
              <a:t>và</a:t>
            </a:r>
            <a:r>
              <a:rPr lang="en-US" sz="2800" dirty="0" smtClean="0">
                <a:solidFill>
                  <a:schemeClr val="bg1"/>
                </a:solidFill>
              </a:rPr>
              <a:t> </a:t>
            </a:r>
            <a:r>
              <a:rPr lang="en-US" sz="2800" dirty="0" err="1" smtClean="0">
                <a:solidFill>
                  <a:schemeClr val="bg1"/>
                </a:solidFill>
              </a:rPr>
              <a:t>quyết</a:t>
            </a:r>
            <a:r>
              <a:rPr lang="en-US" sz="2800" dirty="0" smtClean="0">
                <a:solidFill>
                  <a:schemeClr val="bg1"/>
                </a:solidFill>
              </a:rPr>
              <a:t> </a:t>
            </a:r>
            <a:r>
              <a:rPr lang="en-US" sz="2800" dirty="0" err="1" smtClean="0">
                <a:solidFill>
                  <a:schemeClr val="bg1"/>
                </a:solidFill>
              </a:rPr>
              <a:t>tâm</a:t>
            </a:r>
            <a:r>
              <a:rPr lang="en-US" sz="2800" dirty="0" smtClean="0">
                <a:solidFill>
                  <a:schemeClr val="bg1"/>
                </a:solidFill>
              </a:rPr>
              <a:t> </a:t>
            </a:r>
            <a:r>
              <a:rPr lang="en-US" sz="2800" dirty="0" err="1" smtClean="0">
                <a:solidFill>
                  <a:schemeClr val="bg1"/>
                </a:solidFill>
              </a:rPr>
              <a:t>đổi</a:t>
            </a:r>
            <a:r>
              <a:rPr lang="en-US" sz="2800" dirty="0" smtClean="0">
                <a:solidFill>
                  <a:schemeClr val="bg1"/>
                </a:solidFill>
              </a:rPr>
              <a:t> </a:t>
            </a:r>
            <a:r>
              <a:rPr lang="en-US" sz="2800" dirty="0" err="1" smtClean="0">
                <a:solidFill>
                  <a:schemeClr val="bg1"/>
                </a:solidFill>
              </a:rPr>
              <a:t>mới</a:t>
            </a:r>
            <a:r>
              <a:rPr lang="en-US" sz="2800" dirty="0" smtClean="0">
                <a:solidFill>
                  <a:schemeClr val="bg1"/>
                </a:solidFill>
              </a:rPr>
              <a:t> </a:t>
            </a:r>
            <a:r>
              <a:rPr lang="en-US" sz="2800" dirty="0" err="1" smtClean="0">
                <a:solidFill>
                  <a:schemeClr val="bg1"/>
                </a:solidFill>
              </a:rPr>
              <a:t>đời</a:t>
            </a:r>
            <a:r>
              <a:rPr lang="en-US" sz="2800" dirty="0" smtClean="0">
                <a:solidFill>
                  <a:schemeClr val="bg1"/>
                </a:solidFill>
              </a:rPr>
              <a:t> </a:t>
            </a:r>
            <a:r>
              <a:rPr lang="en-US" sz="2800" dirty="0" err="1" smtClean="0">
                <a:solidFill>
                  <a:schemeClr val="bg1"/>
                </a:solidFill>
              </a:rPr>
              <a:t>sống</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323439"/>
          </a:xfrm>
          <a:prstGeom prst="rect">
            <a:avLst/>
          </a:prstGeom>
        </p:spPr>
        <p:txBody>
          <a:bodyPr>
            <a:spAutoFit/>
          </a:bodyPr>
          <a:lstStyle/>
          <a:p>
            <a:pPr lvl="0" algn="ctr"/>
            <a:r>
              <a:rPr lang="en-US" sz="4000" dirty="0" err="1" smtClean="0">
                <a:solidFill>
                  <a:srgbClr val="FFFF00"/>
                </a:solidFill>
              </a:rPr>
              <a:t>Lễ</a:t>
            </a:r>
            <a:r>
              <a:rPr lang="en-US" sz="4000" dirty="0" smtClean="0">
                <a:solidFill>
                  <a:srgbClr val="FFFF00"/>
                </a:solidFill>
              </a:rPr>
              <a:t> </a:t>
            </a:r>
            <a:r>
              <a:rPr lang="en-US" sz="4000" dirty="0" err="1" smtClean="0">
                <a:solidFill>
                  <a:srgbClr val="FFFF00"/>
                </a:solidFill>
              </a:rPr>
              <a:t>Tế</a:t>
            </a:r>
            <a:r>
              <a:rPr lang="en-US" sz="4000" dirty="0" smtClean="0">
                <a:solidFill>
                  <a:srgbClr val="FFFF00"/>
                </a:solidFill>
              </a:rPr>
              <a:t> </a:t>
            </a:r>
            <a:r>
              <a:rPr lang="en-US" sz="4000" dirty="0" err="1" smtClean="0">
                <a:solidFill>
                  <a:srgbClr val="FFFF00"/>
                </a:solidFill>
              </a:rPr>
              <a:t>Đầu</a:t>
            </a:r>
            <a:r>
              <a:rPr lang="en-US" sz="4000" dirty="0" smtClean="0">
                <a:solidFill>
                  <a:srgbClr val="FFFF00"/>
                </a:solidFill>
              </a:rPr>
              <a:t> </a:t>
            </a:r>
            <a:r>
              <a:rPr lang="en-US" sz="4000" dirty="0" err="1" smtClean="0">
                <a:solidFill>
                  <a:srgbClr val="FFFF00"/>
                </a:solidFill>
              </a:rPr>
              <a:t>Mùa</a:t>
            </a:r>
            <a:endParaRPr lang="en-US" sz="4000" dirty="0" smtClean="0">
              <a:solidFill>
                <a:srgbClr val="FFFF00"/>
              </a:solidFill>
            </a:endParaRPr>
          </a:p>
          <a:p>
            <a:pPr lvl="0" algn="ctr"/>
            <a:r>
              <a:rPr lang="en-US" sz="4000" i="1" dirty="0" err="1" smtClean="0">
                <a:solidFill>
                  <a:prstClr val="white"/>
                </a:solidFill>
              </a:rPr>
              <a:t>Vũ</a:t>
            </a:r>
            <a:r>
              <a:rPr lang="en-US" sz="4000" i="1" dirty="0" smtClean="0">
                <a:solidFill>
                  <a:prstClr val="white"/>
                </a:solidFill>
              </a:rPr>
              <a:t> </a:t>
            </a:r>
            <a:r>
              <a:rPr lang="en-US" sz="4000" i="1" dirty="0" err="1" smtClean="0">
                <a:solidFill>
                  <a:prstClr val="white"/>
                </a:solidFill>
              </a:rPr>
              <a:t>Đình</a:t>
            </a:r>
            <a:r>
              <a:rPr lang="en-US" sz="4000" i="1" dirty="0" smtClean="0">
                <a:solidFill>
                  <a:prstClr val="white"/>
                </a:solidFill>
              </a:rPr>
              <a:t> </a:t>
            </a:r>
            <a:r>
              <a:rPr lang="en-US" sz="4000" i="1" dirty="0" err="1" smtClean="0">
                <a:solidFill>
                  <a:prstClr val="white"/>
                </a:solidFill>
              </a:rPr>
              <a:t>Ân</a:t>
            </a:r>
            <a:endParaRPr lang="en-US" sz="4000" i="1" dirty="0">
              <a:solidFill>
                <a:prstClr val="white"/>
              </a:solidFill>
            </a:endParaRPr>
          </a:p>
        </p:txBody>
      </p:sp>
    </p:spTree>
    <p:extLst>
      <p:ext uri="{BB962C8B-B14F-4D97-AF65-F5344CB8AC3E}">
        <p14:creationId xmlns:p14="http://schemas.microsoft.com/office/powerpoint/2010/main" val="1768345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Lạy (i) Chúa ! Chúng con dâng lên Chúa lễ tế đầu mùa chay này. Xin soi sáng cho muôn người chúng con biết ăn năn thống hối tội lỗi.</a:t>
            </a:r>
          </a:p>
        </p:txBody>
      </p:sp>
    </p:spTree>
    <p:extLst>
      <p:ext uri="{BB962C8B-B14F-4D97-AF65-F5344CB8AC3E}">
        <p14:creationId xmlns:p14="http://schemas.microsoft.com/office/powerpoint/2010/main" val="375939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Con xin dâng lên lễ hy sinh cầu cho muôn người chúng con hôm nay. Luôn yêu thương nhau sống tin yêu hiệp thông trong của lễ xin dâng lên.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Lạy (i) Chúa ! Lễ dâng con xin kính tiến Chúa lòng thành bé mọn. Mong xin Chúa cho muôn người chúng con biết nêu gương bác ái tình thương.</a:t>
            </a:r>
            <a:endParaRPr lang="vi-VN" sz="54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221988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Con xin dâng lên lễ hy sinh cầu cho muôn người chúng con hôm nay. Luôn yêu thương nhau sống tin yêu hiệp thông trong của lễ xin dâng lên.</a:t>
            </a:r>
            <a:endParaRPr lang="en-US" sz="5400" b="0" dirty="0">
              <a:solidFill>
                <a:schemeClr val="bg1"/>
              </a:solidFill>
              <a:effectLst/>
            </a:endParaRPr>
          </a:p>
        </p:txBody>
      </p:sp>
    </p:spTree>
    <p:extLst>
      <p:ext uri="{BB962C8B-B14F-4D97-AF65-F5344CB8AC3E}">
        <p14:creationId xmlns:p14="http://schemas.microsoft.com/office/powerpoint/2010/main" val="1187486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0279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83317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5701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86931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734616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3288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4126970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dirty="0" err="1" smtClean="0">
                <a:solidFill>
                  <a:srgbClr val="FFFF00"/>
                </a:solidFill>
                <a:cs typeface="Times New Roman" pitchFamily="18" charset="0"/>
              </a:rPr>
              <a:t>Hãy</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Trở</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Về</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smtClean="0">
                <a:solidFill>
                  <a:schemeClr val="bg1"/>
                </a:solidFill>
                <a:effectLst/>
                <a:cs typeface="Times New Roman" pitchFamily="18" charset="0"/>
              </a:rPr>
              <a:t>Kim Long</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smtClean="0">
                <a:solidFill>
                  <a:srgbClr val="FFFF00"/>
                </a:solidFill>
                <a:effectLst/>
                <a:cs typeface="Times New Roman" pitchFamily="18" charset="0"/>
              </a:rPr>
              <a:t>Vươn</a:t>
            </a:r>
            <a:r>
              <a:rPr lang="en-US" sz="6600" b="0" dirty="0" smtClean="0">
                <a:solidFill>
                  <a:srgbClr val="FFFF00"/>
                </a:solidFill>
                <a:effectLst/>
                <a:cs typeface="Times New Roman" pitchFamily="18" charset="0"/>
              </a:rPr>
              <a:t> Cao </a:t>
            </a:r>
            <a:r>
              <a:rPr lang="en-US" sz="6600" b="0" dirty="0" err="1" smtClean="0">
                <a:solidFill>
                  <a:srgbClr val="FFFF00"/>
                </a:solidFill>
                <a:effectLst/>
                <a:cs typeface="Times New Roman" pitchFamily="18" charset="0"/>
              </a:rPr>
              <a:t>Linh</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Hồn</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6600" b="0" i="1" dirty="0" err="1" smtClean="0">
                <a:solidFill>
                  <a:schemeClr val="bg1"/>
                </a:solidFill>
                <a:effectLst/>
                <a:cs typeface="Times New Roman" pitchFamily="18" charset="0"/>
              </a:rPr>
              <a:t>Nguyễn</a:t>
            </a:r>
            <a:r>
              <a:rPr lang="en-US" sz="6600" b="0" i="1" dirty="0" smtClean="0">
                <a:solidFill>
                  <a:schemeClr val="bg1"/>
                </a:solidFill>
                <a:effectLst/>
                <a:cs typeface="Times New Roman" pitchFamily="18" charset="0"/>
              </a:rPr>
              <a:t> </a:t>
            </a:r>
            <a:r>
              <a:rPr lang="en-US" sz="6600" b="0" i="1" dirty="0" err="1" smtClean="0">
                <a:solidFill>
                  <a:schemeClr val="bg1"/>
                </a:solidFill>
                <a:effectLst/>
                <a:cs typeface="Times New Roman" pitchFamily="18" charset="0"/>
              </a:rPr>
              <a:t>Duy</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a:solidFill>
                  <a:srgbClr val="FFFF00"/>
                </a:solidFill>
                <a:effectLst/>
                <a:cs typeface="Times New Roman" pitchFamily="18" charset="0"/>
              </a:rPr>
              <a:t>Tk1:</a:t>
            </a:r>
            <a:r>
              <a:rPr lang="en-US" sz="4800" b="0" dirty="0">
                <a:solidFill>
                  <a:schemeClr val="bg1"/>
                </a:solidFill>
                <a:effectLst/>
                <a:cs typeface="Times New Roman" pitchFamily="18" charset="0"/>
              </a:rPr>
              <a:t> </a:t>
            </a:r>
            <a:r>
              <a:rPr lang="vi-VN" sz="4800" dirty="0">
                <a:solidFill>
                  <a:schemeClr val="bg1"/>
                </a:solidFill>
              </a:rPr>
              <a:t>Nếu mãi đời con cứ ngủ vùi trong muôn tội tình. Nếu mãi đời con mất đi rồi một niềm tin kính. Hãy đến cùng con Chúa ơi một lần cho trí tâm, bừng dậy, cho trái tim dâng nhịp thánh thiện.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thống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Bon </a:t>
            </a:r>
            <a:r>
              <a:rPr lang="en-US" sz="5400" dirty="0" err="1" smtClean="0">
                <a:solidFill>
                  <a:schemeClr val="bg1"/>
                </a:solidFill>
              </a:rPr>
              <a:t>chen</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thôi</a:t>
            </a:r>
            <a:r>
              <a:rPr lang="en-US" sz="5400" dirty="0" smtClean="0">
                <a:solidFill>
                  <a:schemeClr val="bg1"/>
                </a:solidFill>
              </a:rPr>
              <a:t> nay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dung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say </a:t>
            </a:r>
            <a:r>
              <a:rPr lang="en-US" sz="5400" dirty="0" err="1" smtClean="0">
                <a:solidFill>
                  <a:schemeClr val="bg1"/>
                </a:solidFill>
              </a:rPr>
              <a:t>giấc</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FF00"/>
                </a:solidFill>
                <a:effectLst/>
                <a:cs typeface="Times New Roman" pitchFamily="18" charset="0"/>
              </a:rPr>
              <a:t>Tk2:</a:t>
            </a:r>
            <a:r>
              <a:rPr lang="en-US" sz="4600" b="0" dirty="0">
                <a:solidFill>
                  <a:schemeClr val="bg1"/>
                </a:solidFill>
                <a:effectLst/>
                <a:cs typeface="Times New Roman" pitchFamily="18" charset="0"/>
              </a:rPr>
              <a:t> </a:t>
            </a:r>
            <a:r>
              <a:rPr lang="vi-VN" sz="4600" dirty="0">
                <a:solidFill>
                  <a:schemeClr val="bg1"/>
                </a:solidFill>
              </a:rPr>
              <a:t> Nếu mãi đời con đã quên Ngài khi say tình đời. Nếu mãi lòng con đã không còn tình yêu Thiên Chúa. Hãy đến cùng con Chúa ơi một lần trong thiết tha, mời gọi, đưa trái tim con về với Ngài.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thống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Bon </a:t>
            </a:r>
            <a:r>
              <a:rPr lang="en-US" sz="5400" dirty="0" err="1" smtClean="0">
                <a:solidFill>
                  <a:schemeClr val="bg1"/>
                </a:solidFill>
              </a:rPr>
              <a:t>chen</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thôi</a:t>
            </a:r>
            <a:r>
              <a:rPr lang="en-US" sz="5400" dirty="0" smtClean="0">
                <a:solidFill>
                  <a:schemeClr val="bg1"/>
                </a:solidFill>
              </a:rPr>
              <a:t> nay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dung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say </a:t>
            </a:r>
            <a:r>
              <a:rPr lang="en-US" sz="5400" dirty="0" err="1" smtClean="0">
                <a:solidFill>
                  <a:schemeClr val="bg1"/>
                </a:solidFill>
              </a:rPr>
              <a:t>giấc</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589508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a:solidFill>
                  <a:srgbClr val="FFFF00"/>
                </a:solidFill>
                <a:effectLst/>
                <a:cs typeface="Times New Roman" pitchFamily="18" charset="0"/>
              </a:rPr>
              <a:t>Tk3:</a:t>
            </a:r>
            <a:r>
              <a:rPr lang="en-US" sz="4700" b="0" dirty="0">
                <a:solidFill>
                  <a:schemeClr val="bg1"/>
                </a:solidFill>
                <a:effectLst/>
                <a:cs typeface="Times New Roman" pitchFamily="18" charset="0"/>
              </a:rPr>
              <a:t> </a:t>
            </a:r>
            <a:r>
              <a:rPr lang="vi-VN" sz="4700" dirty="0">
                <a:solidFill>
                  <a:schemeClr val="bg1"/>
                </a:solidFill>
              </a:rPr>
              <a:t>Những bước đời con đi trên đời cô đơn miệt mài. Sống kiếp trần ai mang phận người trùng vây đen tối. Hãy đến cùng con Chúa ơi một lần đi với con, một đường, cho đến khi con về Thiên Đường.</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thống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Bon </a:t>
            </a:r>
            <a:r>
              <a:rPr lang="en-US" sz="5400" dirty="0" err="1" smtClean="0">
                <a:solidFill>
                  <a:schemeClr val="bg1"/>
                </a:solidFill>
              </a:rPr>
              <a:t>chen</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thôi</a:t>
            </a:r>
            <a:r>
              <a:rPr lang="en-US" sz="5400" dirty="0" smtClean="0">
                <a:solidFill>
                  <a:schemeClr val="bg1"/>
                </a:solidFill>
              </a:rPr>
              <a:t> nay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dung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say </a:t>
            </a:r>
            <a:r>
              <a:rPr lang="en-US" sz="5400" dirty="0" err="1" smtClean="0">
                <a:solidFill>
                  <a:schemeClr val="bg1"/>
                </a:solidFill>
              </a:rPr>
              <a:t>giấc</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589508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smtClean="0">
                <a:solidFill>
                  <a:srgbClr val="FFFF00"/>
                </a:solidFill>
                <a:effectLst/>
                <a:cs typeface="Times New Roman" pitchFamily="18" charset="0"/>
              </a:rPr>
              <a:t>Tk4:</a:t>
            </a:r>
            <a:r>
              <a:rPr lang="en-US" sz="4700" b="0" dirty="0" smtClean="0">
                <a:solidFill>
                  <a:schemeClr val="bg1"/>
                </a:solidFill>
                <a:effectLst/>
                <a:cs typeface="Times New Roman" pitchFamily="18" charset="0"/>
              </a:rPr>
              <a:t> </a:t>
            </a:r>
            <a:r>
              <a:rPr lang="vi-VN" sz="4700" dirty="0">
                <a:solidFill>
                  <a:schemeClr val="bg1"/>
                </a:solidFill>
              </a:rPr>
              <a:t>Hãy đến cùng con ân tình Ngài bao la dịu vợi. Những ánh lửa yêu cho một đời Người thương soi lối. Với những bàn tay như cánh hoa nhiệm mầu con sẽ đem, ngọt ngào, cho thế nhân quên niềm tủi sầu.</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thống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Bon </a:t>
            </a:r>
            <a:r>
              <a:rPr lang="en-US" sz="5400" dirty="0" err="1" smtClean="0">
                <a:solidFill>
                  <a:schemeClr val="bg1"/>
                </a:solidFill>
              </a:rPr>
              <a:t>chen</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thôi</a:t>
            </a:r>
            <a:r>
              <a:rPr lang="en-US" sz="5400" dirty="0" smtClean="0">
                <a:solidFill>
                  <a:schemeClr val="bg1"/>
                </a:solidFill>
              </a:rPr>
              <a:t> nay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dung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say </a:t>
            </a:r>
            <a:r>
              <a:rPr lang="en-US" sz="5400" dirty="0" err="1" smtClean="0">
                <a:solidFill>
                  <a:schemeClr val="bg1"/>
                </a:solidFill>
              </a:rPr>
              <a:t>giấc</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589508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smtClean="0">
                <a:solidFill>
                  <a:srgbClr val="FFFF00"/>
                </a:solidFill>
                <a:effectLst/>
                <a:cs typeface="Times New Roman" pitchFamily="18" charset="0"/>
              </a:rPr>
              <a:t>Tk5:</a:t>
            </a:r>
            <a:r>
              <a:rPr lang="en-US" sz="4600" b="0" dirty="0" smtClean="0">
                <a:solidFill>
                  <a:schemeClr val="bg1"/>
                </a:solidFill>
                <a:effectLst/>
                <a:cs typeface="Times New Roman" pitchFamily="18" charset="0"/>
              </a:rPr>
              <a:t> </a:t>
            </a:r>
            <a:r>
              <a:rPr lang="vi-VN" sz="4600" dirty="0">
                <a:solidFill>
                  <a:schemeClr val="bg1"/>
                </a:solidFill>
              </a:rPr>
              <a:t>Khúc hát lời thơ như hẹn hò trên môi dịu dàng. Vỗ giấc mộng say cho gian trần niềm tin thắp sáng. Những muốn từ nay tâm trí con mở rộng Cha giúp con, hành động, cho khắp nơi yêu đời Tin Mừng.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err="1">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Hãy trở về và luôn an tâm tin tưởng lòng Chúa chí ái xót thương. Hãy trở về cùng Chúa, Chúa vẫn hằng đón chờ.</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thức</a:t>
            </a:r>
            <a:r>
              <a:rPr lang="en-US" sz="5400" dirty="0" smtClean="0">
                <a:solidFill>
                  <a:schemeClr val="bg1"/>
                </a:solidFill>
              </a:rPr>
              <a:t> </a:t>
            </a:r>
            <a:r>
              <a:rPr lang="en-US" sz="5400" dirty="0" err="1" smtClean="0">
                <a:solidFill>
                  <a:schemeClr val="bg1"/>
                </a:solidFill>
              </a:rPr>
              <a:t>dậy</a:t>
            </a:r>
            <a:r>
              <a:rPr lang="en-US" sz="5400" dirty="0" smtClean="0">
                <a:solidFill>
                  <a:schemeClr val="bg1"/>
                </a:solidFill>
              </a:rPr>
              <a:t> </a:t>
            </a:r>
            <a:r>
              <a:rPr lang="en-US" sz="5400" dirty="0" err="1" smtClean="0">
                <a:solidFill>
                  <a:schemeClr val="bg1"/>
                </a:solidFill>
              </a:rPr>
              <a:t>đi</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thống</a:t>
            </a:r>
            <a:r>
              <a:rPr lang="en-US" sz="5400" dirty="0" smtClean="0">
                <a:solidFill>
                  <a:schemeClr val="bg1"/>
                </a:solidFill>
              </a:rPr>
              <a:t> </a:t>
            </a:r>
            <a:r>
              <a:rPr lang="en-US" sz="5400" dirty="0" err="1" smtClean="0">
                <a:solidFill>
                  <a:schemeClr val="bg1"/>
                </a:solidFill>
              </a:rPr>
              <a:t>hối</a:t>
            </a:r>
            <a:r>
              <a:rPr lang="en-US" sz="5400" dirty="0" smtClean="0">
                <a:solidFill>
                  <a:schemeClr val="bg1"/>
                </a:solidFill>
              </a:rPr>
              <a:t>. Bon </a:t>
            </a:r>
            <a:r>
              <a:rPr lang="en-US" sz="5400" dirty="0" err="1" smtClean="0">
                <a:solidFill>
                  <a:schemeClr val="bg1"/>
                </a:solidFill>
              </a:rPr>
              <a:t>chen</a:t>
            </a:r>
            <a:r>
              <a:rPr lang="en-US" sz="5400" dirty="0" smtClean="0">
                <a:solidFill>
                  <a:schemeClr val="bg1"/>
                </a:solidFill>
              </a:rPr>
              <a:t> </a:t>
            </a:r>
            <a:r>
              <a:rPr lang="en-US" sz="5400" dirty="0" err="1" smtClean="0">
                <a:solidFill>
                  <a:schemeClr val="bg1"/>
                </a:solidFill>
              </a:rPr>
              <a:t>giữa</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thôi</a:t>
            </a:r>
            <a:r>
              <a:rPr lang="en-US" sz="5400" dirty="0" smtClean="0">
                <a:solidFill>
                  <a:schemeClr val="bg1"/>
                </a:solidFill>
              </a:rPr>
              <a:t> nay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rồi</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với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dung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say </a:t>
            </a:r>
            <a:r>
              <a:rPr lang="en-US" sz="5400" dirty="0" err="1" smtClean="0">
                <a:solidFill>
                  <a:schemeClr val="bg1"/>
                </a:solidFill>
              </a:rPr>
              <a:t>giấc</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589508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4126970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7200" dirty="0" err="1" smtClean="0">
                <a:solidFill>
                  <a:srgbClr val="FFFF00"/>
                </a:solidFill>
                <a:cs typeface="Times New Roman" pitchFamily="18" charset="0"/>
              </a:rPr>
              <a:t>Lạy</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Thánh</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Giuse</a:t>
            </a:r>
            <a:r>
              <a:rPr lang="en-US" sz="7200" dirty="0" smtClean="0">
                <a:solidFill>
                  <a:srgbClr val="FFFF00"/>
                </a:solidFill>
                <a:cs typeface="Times New Roman" pitchFamily="18" charset="0"/>
              </a:rPr>
              <a:t/>
            </a:r>
            <a:br>
              <a:rPr lang="en-US" sz="7200" dirty="0" smtClean="0">
                <a:solidFill>
                  <a:srgbClr val="FFFF00"/>
                </a:solidFill>
                <a:cs typeface="Times New Roman" pitchFamily="18" charset="0"/>
              </a:rPr>
            </a:br>
            <a:r>
              <a:rPr lang="en-US" sz="5400" i="1" dirty="0" err="1" smtClean="0">
                <a:solidFill>
                  <a:schemeClr val="bg1"/>
                </a:solidFill>
                <a:cs typeface="Times New Roman" pitchFamily="18" charset="0"/>
              </a:rPr>
              <a:t>Đạo</a:t>
            </a:r>
            <a:r>
              <a:rPr lang="en-US" sz="5400" i="1" dirty="0" smtClean="0">
                <a:solidFill>
                  <a:schemeClr val="bg1"/>
                </a:solidFill>
                <a:cs typeface="Times New Roman" pitchFamily="18" charset="0"/>
              </a:rPr>
              <a:t> Minh</a:t>
            </a: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u="sng" dirty="0">
                <a:solidFill>
                  <a:srgbClr val="FFFF00"/>
                </a:solidFill>
                <a:cs typeface="Times New Roman" pitchFamily="18" charset="0"/>
              </a:rPr>
              <a:t>T</a:t>
            </a:r>
            <a:r>
              <a:rPr lang="en-US" sz="4600" b="0" u="sng" dirty="0" smtClean="0">
                <a:solidFill>
                  <a:srgbClr val="FFFF00"/>
                </a:solidFill>
                <a:effectLst/>
                <a:cs typeface="Times New Roman" pitchFamily="18" charset="0"/>
              </a:rPr>
              <a:t>k1</a:t>
            </a:r>
            <a:r>
              <a:rPr lang="en-US" sz="4600" b="0" u="sng" dirty="0">
                <a:solidFill>
                  <a:srgbClr val="FFFF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chemeClr val="bg1"/>
                </a:solidFill>
              </a:rPr>
              <a:t>. Lạy Thánh Giuse vinh hiển trên nơi diệu quang! Người được Thiên Chúa phong ban tước lộc cao sang. Nhớ khi sanh tiền, Cha đã giữ gìn Thánh thất. Dám xin hộ phù đoàn con cái nơi trần gian.</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hạnh phúc vô </a:t>
            </a:r>
            <a:r>
              <a:rPr lang="vi-VN" sz="4800" dirty="0" smtClean="0">
                <a:solidFill>
                  <a:schemeClr val="bg1"/>
                </a:solidFill>
              </a:rPr>
              <a:t>biên</a:t>
            </a:r>
            <a:r>
              <a:rPr lang="en-US"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786788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a:solidFill>
                  <a:srgbClr val="FFFF00"/>
                </a:solidFill>
                <a:cs typeface="Times New Roman" pitchFamily="18" charset="0"/>
              </a:rPr>
              <a:t>T</a:t>
            </a:r>
            <a:r>
              <a:rPr lang="en-US" sz="4600" b="0" u="sng" dirty="0" smtClean="0">
                <a:solidFill>
                  <a:srgbClr val="FFFF00"/>
                </a:solidFill>
                <a:effectLst/>
                <a:cs typeface="Times New Roman" pitchFamily="18" charset="0"/>
              </a:rPr>
              <a:t>k2</a:t>
            </a:r>
            <a:r>
              <a:rPr lang="en-US" sz="4600" b="0" u="sng" dirty="0">
                <a:solidFill>
                  <a:srgbClr val="FFFF00"/>
                </a:solidFill>
                <a:effectLst/>
                <a:cs typeface="Times New Roman" pitchFamily="18" charset="0"/>
              </a:rPr>
              <a:t>:</a:t>
            </a:r>
            <a:r>
              <a:rPr lang="en-US" sz="4600" b="0" dirty="0">
                <a:solidFill>
                  <a:schemeClr val="bg1"/>
                </a:solidFill>
                <a:effectLst/>
                <a:cs typeface="Times New Roman" pitchFamily="18" charset="0"/>
              </a:rPr>
              <a:t> </a:t>
            </a:r>
            <a:r>
              <a:rPr lang="vi-VN" sz="4600" dirty="0">
                <a:solidFill>
                  <a:schemeClr val="bg1"/>
                </a:solidFill>
              </a:rPr>
              <a:t>Lạy Thánh Giuse khi sống trên nơi trần ai. Người hằng chiêm ngắm Tôn Nhan Chúa Trời Ngôi Hai. Dám xin Cha lành cho chúng con rày ở thế. Vững tin không rời, và yêu Chúa không hề phai.</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hạnh phúc vô </a:t>
            </a:r>
            <a:r>
              <a:rPr lang="vi-VN" sz="4800" dirty="0" smtClean="0">
                <a:solidFill>
                  <a:schemeClr val="bg1"/>
                </a:solidFill>
              </a:rPr>
              <a:t>biên</a:t>
            </a:r>
            <a:r>
              <a:rPr lang="en-US"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633471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smtClean="0">
                <a:solidFill>
                  <a:srgbClr val="FFFF00"/>
                </a:solidFill>
                <a:cs typeface="Times New Roman" pitchFamily="18" charset="0"/>
              </a:rPr>
              <a:t>T</a:t>
            </a:r>
            <a:r>
              <a:rPr lang="en-US" sz="4600" b="0" u="sng" dirty="0" smtClean="0">
                <a:solidFill>
                  <a:srgbClr val="FFFF00"/>
                </a:solidFill>
                <a:effectLst/>
                <a:cs typeface="Times New Roman" pitchFamily="18" charset="0"/>
              </a:rPr>
              <a:t>k3:</a:t>
            </a:r>
            <a:r>
              <a:rPr lang="en-US" sz="4600" b="0" dirty="0" smtClean="0">
                <a:solidFill>
                  <a:schemeClr val="bg1"/>
                </a:solidFill>
                <a:effectLst/>
                <a:cs typeface="Times New Roman" pitchFamily="18" charset="0"/>
              </a:rPr>
              <a:t> </a:t>
            </a:r>
            <a:r>
              <a:rPr lang="vi-VN" sz="4600" dirty="0">
                <a:solidFill>
                  <a:schemeClr val="bg1"/>
                </a:solidFill>
              </a:rPr>
              <a:t>Lạy Thánh Giuse Cha xứng một vị hiền phu. Bạn lành Trinh Nữ, Cha nuôi nhi đồng Giêsu. Dám xin hộ phù, dìu dắt kẻ làm gia trưởng. Thánh hóa gia đình và ban phúc thiên nghìn thu.</a:t>
            </a:r>
          </a:p>
        </p:txBody>
      </p:sp>
    </p:spTree>
    <p:extLst>
      <p:ext uri="{BB962C8B-B14F-4D97-AF65-F5344CB8AC3E}">
        <p14:creationId xmlns:p14="http://schemas.microsoft.com/office/powerpoint/2010/main" val="1182054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hạnh phúc vô </a:t>
            </a:r>
            <a:r>
              <a:rPr lang="vi-VN" sz="4800" dirty="0" smtClean="0">
                <a:solidFill>
                  <a:schemeClr val="bg1"/>
                </a:solidFill>
              </a:rPr>
              <a:t>biên</a:t>
            </a:r>
            <a:r>
              <a:rPr lang="en-US"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63347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200" b="0" u="sng" dirty="0">
                <a:solidFill>
                  <a:srgbClr val="FFFF00"/>
                </a:solidFill>
                <a:effectLst/>
                <a:cs typeface="Times New Roman" pitchFamily="18" charset="0"/>
              </a:rPr>
              <a:t>Tk1:</a:t>
            </a:r>
            <a:r>
              <a:rPr lang="en-US" sz="6200" b="0" dirty="0">
                <a:solidFill>
                  <a:schemeClr val="bg1"/>
                </a:solidFill>
                <a:effectLst/>
                <a:cs typeface="Times New Roman" pitchFamily="18" charset="0"/>
              </a:rPr>
              <a:t> </a:t>
            </a:r>
            <a:r>
              <a:rPr lang="vi-VN" sz="6200" dirty="0">
                <a:solidFill>
                  <a:schemeClr val="bg1"/>
                </a:solidFill>
                <a:cs typeface="Times New Roman" pitchFamily="18" charset="0"/>
              </a:rPr>
              <a:t>Chúa sẽ chỗi dậy để tỏ lòng xót thương. Vì Người là Đấng chí công hạnh phúc thay ai trông cậy Người.</a:t>
            </a:r>
            <a:endParaRPr lang="en-US" sz="6200"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smtClean="0">
                <a:solidFill>
                  <a:srgbClr val="FFFF00"/>
                </a:solidFill>
                <a:cs typeface="Times New Roman" pitchFamily="18" charset="0"/>
              </a:rPr>
              <a:t>T</a:t>
            </a:r>
            <a:r>
              <a:rPr lang="en-US" sz="4600" b="0" u="sng" dirty="0" smtClean="0">
                <a:solidFill>
                  <a:srgbClr val="FFFF00"/>
                </a:solidFill>
                <a:effectLst/>
                <a:cs typeface="Times New Roman" pitchFamily="18" charset="0"/>
              </a:rPr>
              <a:t>k4:</a:t>
            </a:r>
            <a:r>
              <a:rPr lang="en-US" sz="4600" b="0" dirty="0" smtClean="0">
                <a:solidFill>
                  <a:schemeClr val="bg1"/>
                </a:solidFill>
                <a:effectLst/>
                <a:cs typeface="Times New Roman" pitchFamily="18" charset="0"/>
              </a:rPr>
              <a:t> </a:t>
            </a:r>
            <a:r>
              <a:rPr lang="vi-VN" sz="4600" dirty="0">
                <a:solidFill>
                  <a:schemeClr val="bg1"/>
                </a:solidFill>
              </a:rPr>
              <a:t>Lạy Thánh Giuse gương mẫu cho người cần lao. Mặc dù vất vả Cha luôn giữ lòng thanh cao. Dám xin Cha lành thương giúp thợ thuyền lao khổ. Biết đem thanh bần dọn ngày phúc vinh đời sau.</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341217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hạnh phúc vô </a:t>
            </a:r>
            <a:r>
              <a:rPr lang="vi-VN" sz="4800" dirty="0" smtClean="0">
                <a:solidFill>
                  <a:schemeClr val="bg1"/>
                </a:solidFill>
              </a:rPr>
              <a:t>biên</a:t>
            </a:r>
            <a:r>
              <a:rPr lang="en-US"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633471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u="sng" dirty="0" smtClean="0">
                <a:solidFill>
                  <a:srgbClr val="FFFF00"/>
                </a:solidFill>
                <a:cs typeface="Times New Roman" pitchFamily="18" charset="0"/>
              </a:rPr>
              <a:t>T</a:t>
            </a:r>
            <a:r>
              <a:rPr lang="en-US" sz="4600" b="0" u="sng" dirty="0" smtClean="0">
                <a:solidFill>
                  <a:srgbClr val="FFFF00"/>
                </a:solidFill>
                <a:effectLst/>
                <a:cs typeface="Times New Roman" pitchFamily="18" charset="0"/>
              </a:rPr>
              <a:t>k5:</a:t>
            </a:r>
            <a:r>
              <a:rPr lang="en-US" sz="4600" b="0" dirty="0" smtClean="0">
                <a:solidFill>
                  <a:schemeClr val="bg1"/>
                </a:solidFill>
                <a:effectLst/>
                <a:cs typeface="Times New Roman" pitchFamily="18" charset="0"/>
              </a:rPr>
              <a:t> </a:t>
            </a:r>
            <a:r>
              <a:rPr lang="vi-VN" sz="4600" dirty="0">
                <a:solidFill>
                  <a:schemeClr val="bg1"/>
                </a:solidFill>
              </a:rPr>
              <a:t>Lạy Thánh Giuse gương mẫu cho người đồng trinh. Lòng Người thanh khiết như bông huệ, dường thủy tinh. Dám xin Cha lành thương giúp con hèn yếu đuối. Thắng mọi dục tình, hầu sau đáng ơn trường sinh.</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78371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u="sng" dirty="0" err="1" smtClean="0">
                <a:solidFill>
                  <a:srgbClr val="FFFF00"/>
                </a:solidFill>
                <a:cs typeface="Times New Roman" pitchFamily="18" charset="0"/>
              </a:rPr>
              <a:t>Đ</a:t>
            </a:r>
            <a:r>
              <a:rPr lang="en-US" sz="4800" b="0" u="sng" dirty="0" err="1" smtClean="0">
                <a:solidFill>
                  <a:srgbClr val="FFFF00"/>
                </a:solidFill>
                <a:effectLst/>
                <a:cs typeface="Times New Roman" pitchFamily="18" charset="0"/>
              </a:rPr>
              <a:t>k</a:t>
            </a:r>
            <a:r>
              <a:rPr lang="en-US" sz="4800" b="0" u="sng" dirty="0" smtClean="0">
                <a:solidFill>
                  <a:srgbClr val="FFFF00"/>
                </a:solidFill>
                <a:effectLst/>
                <a:cs typeface="Times New Roman" pitchFamily="18" charset="0"/>
              </a:rPr>
              <a:t>:</a:t>
            </a:r>
            <a:r>
              <a:rPr lang="en-US" sz="4800" b="0" dirty="0" smtClean="0">
                <a:solidFill>
                  <a:schemeClr val="bg1"/>
                </a:solidFill>
                <a:effectLst/>
                <a:cs typeface="Times New Roman" pitchFamily="18" charset="0"/>
              </a:rPr>
              <a:t> </a:t>
            </a:r>
            <a:r>
              <a:rPr lang="vi-VN" sz="4800" dirty="0">
                <a:solidFill>
                  <a:schemeClr val="bg1"/>
                </a:solidFill>
              </a:rPr>
              <a:t>Mừng lạy Cha chí nhân chí lành. Là bạn thanh sạch Đức Nữ Trinh. Nhân đức Cha rạng ngời, soi chiếu muôn nghìn đời. Nguyện cho con noi dấu Người liên, để sau được hạnh phúc vô </a:t>
            </a:r>
            <a:r>
              <a:rPr lang="vi-VN" sz="4800" dirty="0" smtClean="0">
                <a:solidFill>
                  <a:schemeClr val="bg1"/>
                </a:solidFill>
              </a:rPr>
              <a:t>biên</a:t>
            </a:r>
            <a:r>
              <a:rPr lang="en-US"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633471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41269708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1" dirty="0">
                <a:solidFill>
                  <a:srgbClr val="FFFF00"/>
                </a:solidFill>
                <a:effectLst>
                  <a:outerShdw blurRad="38100" dist="38100" dir="2700000" algn="tl">
                    <a:srgbClr val="000000">
                      <a:alpha val="43137"/>
                    </a:srgbClr>
                  </a:outerShdw>
                </a:effectLst>
                <a:latin typeface="+mj-lt"/>
                <a:cs typeface="Times New Roman" pitchFamily="18" charset="0"/>
              </a:rPr>
              <a:t>Hãy Trở Về </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My Trầm</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9723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Về đây hỡi người nào về đây. Tình thương Chúa Trời luôn nối kết.  Về đây Thiên Chúa Đấng từ bi, Người xoá hết tội ta Người dẫn lối đời ta.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013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Đ</a:t>
            </a:r>
            <a:r>
              <a:rPr lang="vi-VN" sz="5400" b="1" dirty="0">
                <a:solidFill>
                  <a:schemeClr val="bg1"/>
                </a:solidFill>
                <a:effectLst>
                  <a:outerShdw blurRad="38100" dist="38100" dir="2700000" algn="tl">
                    <a:srgbClr val="000000">
                      <a:alpha val="43137"/>
                    </a:srgbClr>
                  </a:outerShdw>
                </a:effectLst>
              </a:rPr>
              <a:t>ời con đã nhiều lần bội vong về đây Chúa Trời ban sức sống.  Tình Cha nung nấu trí lòng con ngày tháng ở cùng con, Người thánh hoá đời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err="1">
                <a:solidFill>
                  <a:srgbClr val="FFFF00"/>
                </a:solidFill>
                <a:effectLst/>
                <a:cs typeface="Times New Roman" pitchFamily="18" charset="0"/>
              </a:rPr>
              <a:t>Đk</a:t>
            </a:r>
            <a:r>
              <a:rPr lang="en-US" sz="6000" b="0" u="sng" dirty="0">
                <a:solidFill>
                  <a:srgbClr val="FFFF00"/>
                </a:solidFill>
                <a:effectLst/>
                <a:cs typeface="Times New Roman" pitchFamily="18" charset="0"/>
              </a:rPr>
              <a:t>:</a:t>
            </a:r>
            <a:r>
              <a:rPr lang="en-US" sz="6000" b="0" dirty="0">
                <a:solidFill>
                  <a:schemeClr val="bg1"/>
                </a:solidFill>
                <a:effectLst/>
                <a:cs typeface="Times New Roman" pitchFamily="18" charset="0"/>
              </a:rPr>
              <a:t> </a:t>
            </a:r>
            <a:r>
              <a:rPr lang="vi-VN" sz="6000" dirty="0">
                <a:solidFill>
                  <a:schemeClr val="bg1"/>
                </a:solidFill>
                <a:cs typeface="Times New Roman" pitchFamily="18" charset="0"/>
              </a:rPr>
              <a:t>Hãy trở về và luôn an tâm tin tưởng lòng Chúa chí ái xót thương. Hãy trở về cùng Chúa, Chúa vẫn hằng đón chờ.</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u="sng" dirty="0">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Hãy trở về với Ta nối kết tình cách xa bao năm qua.  Hãy trở về với Ta nối kết tình cách xa thêm đậm đà.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55769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8"/>
            <a:ext cx="9148232" cy="5141122"/>
          </a:xfrm>
          <a:prstGeom prst="rect">
            <a:avLst/>
          </a:prstGeom>
        </p:spPr>
      </p:pic>
    </p:spTree>
    <p:extLst>
      <p:ext uri="{BB962C8B-B14F-4D97-AF65-F5344CB8AC3E}">
        <p14:creationId xmlns:p14="http://schemas.microsoft.com/office/powerpoint/2010/main" val="412697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2377</Words>
  <Application>Microsoft Office PowerPoint</Application>
  <PresentationFormat>On-screen Show (16:9)</PresentationFormat>
  <Paragraphs>86</Paragraphs>
  <Slides>91</Slides>
  <Notes>0</Notes>
  <HiddenSlides>0</HiddenSlides>
  <MMClips>0</MMClips>
  <ScaleCrop>false</ScaleCrop>
  <HeadingPairs>
    <vt:vector size="4" baseType="variant">
      <vt:variant>
        <vt:lpstr>Theme</vt:lpstr>
      </vt:variant>
      <vt:variant>
        <vt:i4>33</vt:i4>
      </vt:variant>
      <vt:variant>
        <vt:lpstr>Slide Titles</vt:lpstr>
      </vt:variant>
      <vt:variant>
        <vt:i4>91</vt:i4>
      </vt:variant>
    </vt:vector>
  </HeadingPairs>
  <TitlesOfParts>
    <vt:vector size="124"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8_Office Theme</vt:lpstr>
      <vt:lpstr>9_Office Theme</vt:lpstr>
      <vt:lpstr>15_Office Theme</vt:lpstr>
      <vt:lpstr>16_Office Theme</vt:lpstr>
      <vt:lpstr>20_Office Theme</vt:lpstr>
      <vt:lpstr>14_Office Theme</vt:lpstr>
      <vt:lpstr>21_Office Theme</vt:lpstr>
      <vt:lpstr>22_Office Theme</vt:lpstr>
      <vt:lpstr>27_Office Theme</vt:lpstr>
      <vt:lpstr>28_Office Theme</vt:lpstr>
      <vt:lpstr>5_Office Theme</vt:lpstr>
      <vt:lpstr>19_Office Theme</vt:lpstr>
      <vt:lpstr>7_Office Theme</vt:lpstr>
      <vt:lpstr>23_Office Theme</vt:lpstr>
      <vt:lpstr>24_Office Theme</vt:lpstr>
      <vt:lpstr>25_Office Theme</vt:lpstr>
      <vt:lpstr>29_Office Theme</vt:lpstr>
      <vt:lpstr>30_Office Theme</vt:lpstr>
      <vt:lpstr>6_Office Theme</vt:lpstr>
      <vt:lpstr>11_Office Theme</vt:lpstr>
      <vt:lpstr>31_Office Theme</vt:lpstr>
      <vt:lpstr>32_Office Theme</vt:lpstr>
      <vt:lpstr>17_Office Theme</vt:lpstr>
      <vt:lpstr>18_Office Theme</vt:lpstr>
      <vt:lpstr>PowerPoint Presentation</vt:lpstr>
      <vt:lpstr>Tập Hát Cộng Đồng </vt:lpstr>
      <vt:lpstr>Đk: Chúa là Đấng từ bi nhân hậu.</vt:lpstr>
      <vt:lpstr>Chúa phán: “Hãy hối cải, vì Nước Trời đã đến gần”.</vt:lpstr>
      <vt:lpstr>PowerPoint Presentation</vt:lpstr>
      <vt:lpstr>Ca Nhập Lễ Hãy Trở Về Kim Long</vt:lpstr>
      <vt:lpstr>Đk: Hãy trở về và luôn an tâm tin tưởng lòng Chúa chí ái xót thương. Hãy trở về cùng Chúa, Chúa vẫn hằng đón chờ.</vt:lpstr>
      <vt:lpstr>Tk1: Chúa sẽ chỗi dậy để tỏ lòng xót thương. Vì Người là Đấng chí công hạnh phúc thay ai trông cậy Người.</vt:lpstr>
      <vt:lpstr>Đk: Hãy trở về và luôn an tâm tin tưởng lòng Chúa chí ái xót thương. Hãy trở về cùng Chúa, Chúa vẫn hằng đón chờ.</vt:lpstr>
      <vt:lpstr>Tk2: Chúa có muốn gì để kẻ dữ chết đi. Người chờ đợi nó nghĩ suy vùng đứng lên mau quay trở về.</vt:lpstr>
      <vt:lpstr>Đk: Hãy trở về và luôn an tâm tin tưởng lòng Chúa chí ái xót thương. Hãy trở về cùng Chúa, Chúa vẫn hằng đón chờ.</vt:lpstr>
      <vt:lpstr>Tk3: Hãy xé cõi lòng và trờ về với Ta. Từ bỏ đường lối xấu xa về sống trong yêu thương hải hà.</vt:lpstr>
      <vt:lpstr>Tk4: Chúa sẽ thứ tha ngàn vạn tội lỗi ta. Tựa một lượn khói thoáng bay và biến tan mau như làn mây.</vt:lpstr>
      <vt:lpstr>Đk: Hãy trở về và luôn an tâm tin tưởng lòng Chúa chí ái xót thương. Hãy trở về cùng Chúa, Chúa vẫn hằng đón chờ.</vt:lpstr>
      <vt:lpstr>PowerPoint Presentation</vt:lpstr>
      <vt:lpstr>PowerPoint Presentation</vt:lpstr>
      <vt:lpstr>Đáp Ca Thánh Vịnh 102 Lm. Kim Long 04 Câu</vt:lpstr>
      <vt:lpstr>Đk: Chúa là Đấng từ bi nhân hậu.</vt:lpstr>
      <vt:lpstr>Tk1: Linh hồn tôi ơi ! Hãy ngợi khen Thiên Chúa. Toàn thân tôi tán dương danh Ngài. Linh hồn tôi ơi ! Hãy ngợi khen Thiên Chúa, và đừng quên các ân huệ Ngài.</vt:lpstr>
      <vt:lpstr>Đk: Chúa là Đấng từ bi nhân hậu.</vt:lpstr>
      <vt:lpstr>Tk2: Bao tội khiên ngươi Chúa dủ tình tha thứ, và còn thương chữa bao tật nguyền. Tay Ngài đưa ngươi thoát mồ sâu tăm tối, và rộng ban nghĩa ân hải hà.</vt:lpstr>
      <vt:lpstr>Đk: Chúa là Đấng từ bi nhân hậu.</vt:lpstr>
      <vt:lpstr>Tk3: Bênh quyền lợi cho những kẻ bị uy hiếp, và thực thi lẽ công minh hoài. Soi dậy Mô-sê biết đường ngay nẻo chính, và thần dân thấy uy công Ngài.</vt:lpstr>
      <vt:lpstr>Đk: Chúa là Đấng từ bi nhân hậu.</vt:lpstr>
      <vt:lpstr>Tk4: Xưng tụng uy danh Chúa từ bi nhân ái, chậm giận nhưng mến thương khôn lường. Không xử phân theo những gì ta sai lỗi, chẳng phạt ta đúng như tội tình.</vt:lpstr>
      <vt:lpstr>Đk: Chúa là Đấng từ bi nhân hậu.</vt:lpstr>
      <vt:lpstr>PowerPoint Presentation</vt:lpstr>
      <vt:lpstr>Chúa phán: “Hãy hối cải, vì Nước Trời đã đến gần”.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Lạy (i) Chúa ! Chúng con dâng lên Chúa lễ tế đầu mùa chay này. Xin soi sáng cho muôn người chúng con biết ăn năn thống hối tội lỗi.</vt:lpstr>
      <vt:lpstr>Đk: Con xin dâng lên lễ hy sinh cầu cho muôn người chúng con hôm nay. Luôn yêu thương nhau sống tin yêu hiệp thông trong của lễ xin dâng lên.</vt:lpstr>
      <vt:lpstr>Tk2: Lạy (i) Chúa ! Lễ dâng con xin kính tiến Chúa lòng thành bé mọn. Mong xin Chúa cho muôn người chúng con biết nêu gương bác ái tình thương.</vt:lpstr>
      <vt:lpstr>Đk: Con xin dâng lên lễ hy sinh cầu cho muôn người chúng con hôm nay. Luôn yêu thương nhau sống tin yêu hiệp thông trong của lễ xin dâng lên.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Vươn Cao Linh Hồn Nguyễn Duy</vt:lpstr>
      <vt:lpstr>Tk1: Nếu mãi đời con cứ ngủ vùi trong muôn tội tình. Nếu mãi đời con mất đi rồi một niềm tin kính. Hãy đến cùng con Chúa ơi một lần cho trí tâm, bừng dậy, cho trái tim dâng nhịp thánh thiện.</vt:lpstr>
      <vt:lpstr>Đk: Hãy thức dậy đi, hãy thức dậy đi để cho tâm hồn thống hối. Bon chen giữa đời, thôi nay hết rồi. Hãy về với Chúa bao dung cho lòng say giấc yêu thương.</vt:lpstr>
      <vt:lpstr>Tk2:  Nếu mãi đời con đã quên Ngài khi say tình đời. Nếu mãi lòng con đã không còn tình yêu Thiên Chúa. Hãy đến cùng con Chúa ơi một lần trong thiết tha, mời gọi, đưa trái tim con về với Ngài.</vt:lpstr>
      <vt:lpstr>Đk: Hãy thức dậy đi, hãy thức dậy đi để cho tâm hồn thống hối. Bon chen giữa đời, thôi nay hết rồi. Hãy về với Chúa bao dung cho lòng say giấc yêu thương.</vt:lpstr>
      <vt:lpstr>Tk3: Những bước đời con đi trên đời cô đơn miệt mài. Sống kiếp trần ai mang phận người trùng vây đen tối. Hãy đến cùng con Chúa ơi một lần đi với con, một đường, cho đến khi con về Thiên Đường.</vt:lpstr>
      <vt:lpstr>Đk: Hãy thức dậy đi, hãy thức dậy đi để cho tâm hồn thống hối. Bon chen giữa đời, thôi nay hết rồi. Hãy về với Chúa bao dung cho lòng say giấc yêu thương.</vt:lpstr>
      <vt:lpstr>Tk4: Hãy đến cùng con ân tình Ngài bao la dịu vợi. Những ánh lửa yêu cho một đời Người thương soi lối. Với những bàn tay như cánh hoa nhiệm mầu con sẽ đem, ngọt ngào, cho thế nhân quên niềm tủi sầu.</vt:lpstr>
      <vt:lpstr>Đk: Hãy thức dậy đi, hãy thức dậy đi để cho tâm hồn thống hối. Bon chen giữa đời, thôi nay hết rồi. Hãy về với Chúa bao dung cho lòng say giấc yêu thương.</vt:lpstr>
      <vt:lpstr>Tk5: Khúc hát lời thơ như hẹn hò trên môi dịu dàng. Vỗ giấc mộng say cho gian trần niềm tin thắp sáng. Những muốn từ nay tâm trí con mở rộng Cha giúp con, hành động, cho khắp nơi yêu đời Tin Mừng.</vt:lpstr>
      <vt:lpstr>Đk: Hãy thức dậy đi, hãy thức dậy đi để cho tâm hồn thống hối. Bon chen giữa đời, thôi nay hết rồi. Hãy về với Chúa bao dung cho lòng say giấc yêu thương.</vt:lpstr>
      <vt:lpstr>PowerPoint Presentation</vt:lpstr>
      <vt:lpstr>PowerPoint Presentation</vt:lpstr>
      <vt:lpstr>Ca Kết Lễ Lạy Thánh Giuse Đạo Minh</vt:lpstr>
      <vt:lpstr>Tk1: . Lạy Thánh Giuse vinh hiển trên nơi diệu quang! Người được Thiên Chúa phong ban tước lộc cao sang. Nhớ khi sanh tiền, Cha đã giữ gìn Thánh thất. Dám xin hộ phù đoàn con cái nơi trần gian.</vt:lpstr>
      <vt:lpstr>Đk: Mừng lạy Cha chí nhân chí lành. Là bạn thanh sạch Đức Nữ Trinh. Nhân đức Cha rạng ngời, soi chiếu muôn nghìn đời. Nguyện cho con noi dấu Người liên, để sau được hạnh phúc vô biên.</vt:lpstr>
      <vt:lpstr>Tk2: Lạy Thánh Giuse khi sống trên nơi trần ai. Người hằng chiêm ngắm Tôn Nhan Chúa Trời Ngôi Hai. Dám xin Cha lành cho chúng con rày ở thế. Vững tin không rời, và yêu Chúa không hề phai.</vt:lpstr>
      <vt:lpstr>Đk: Mừng lạy Cha chí nhân chí lành. Là bạn thanh sạch Đức Nữ Trinh. Nhân đức Cha rạng ngời, soi chiếu muôn nghìn đời. Nguyện cho con noi dấu Người liên, để sau được hạnh phúc vô biên.</vt:lpstr>
      <vt:lpstr>Tk3: Lạy Thánh Giuse Cha xứng một vị hiền phu. Bạn lành Trinh Nữ, Cha nuôi nhi đồng Giêsu. Dám xin hộ phù, dìu dắt kẻ làm gia trưởng. Thánh hóa gia đình và ban phúc thiên nghìn thu.</vt:lpstr>
      <vt:lpstr>Đk: Mừng lạy Cha chí nhân chí lành. Là bạn thanh sạch Đức Nữ Trinh. Nhân đức Cha rạng ngời, soi chiếu muôn nghìn đời. Nguyện cho con noi dấu Người liên, để sau được hạnh phúc vô biên.</vt:lpstr>
      <vt:lpstr>Tk4: Lạy Thánh Giuse gương mẫu cho người cần lao. Mặc dù vất vả Cha luôn giữ lòng thanh cao. Dám xin Cha lành thương giúp thợ thuyền lao khổ. Biết đem thanh bần dọn ngày phúc vinh đời sau.</vt:lpstr>
      <vt:lpstr>Đk: Mừng lạy Cha chí nhân chí lành. Là bạn thanh sạch Đức Nữ Trinh. Nhân đức Cha rạng ngời, soi chiếu muôn nghìn đời. Nguyện cho con noi dấu Người liên, để sau được hạnh phúc vô biên.</vt:lpstr>
      <vt:lpstr>Tk5: Lạy Thánh Giuse gương mẫu cho người đồng trinh. Lòng Người thanh khiết như bông huệ, dường thủy tinh. Dám xin Cha lành thương giúp con hèn yếu đuối. Thắng mọi dục tình, hầu sau đáng ơn trường sinh.</vt:lpstr>
      <vt:lpstr>Đk: Mừng lạy Cha chí nhân chí lành. Là bạn thanh sạch Đức Nữ Trinh. Nhân đức Cha rạng ngời, soi chiếu muôn nghìn đời. Nguyện cho con noi dấu Người liên, để sau được hạnh phúc vô biên.</vt:lpstr>
      <vt:lpstr>PowerPoint Presentation</vt:lpstr>
      <vt:lpstr>Ca Kết Lễ Hãy Trở Về  My Trầm </vt:lpstr>
      <vt:lpstr>Đk: Hãy trở về với Ta nối kết tình cách xa bao năm qua.  Hãy trở về với Ta nối kết tình cách xa thêm đậm đà. </vt:lpstr>
      <vt:lpstr>Tk1: Về đây hỡi người nào về đây. Tình thương Chúa Trời luôn nối kết.  Về đây Thiên Chúa Đấng từ bi, Người xoá hết tội ta Người dẫn lối đời ta. </vt:lpstr>
      <vt:lpstr>Đk: Hãy trở về với Ta nối kết tình cách xa bao năm qua.  Hãy trở về với Ta nối kết tình cách xa thêm đậm đà. </vt:lpstr>
      <vt:lpstr>Tk2: Đời con đã nhiều lần bội vong về đây Chúa Trời ban sức sống.  Tình Cha nung nấu trí lòng con ngày tháng ở cùng con, Người thánh hoá đời con. </vt:lpstr>
      <vt:lpstr>Đk: Hãy trở về với Ta nối kết tình cách xa bao năm qua.  Hãy trở về với Ta nối kết tình cách xa thêm đậm đà.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68</cp:revision>
  <dcterms:created xsi:type="dcterms:W3CDTF">2023-01-29T22:00:16Z</dcterms:created>
  <dcterms:modified xsi:type="dcterms:W3CDTF">2025-02-16T23:02:31Z</dcterms:modified>
</cp:coreProperties>
</file>