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40" r:id="rId6"/>
    <p:sldMasterId id="2147483852" r:id="rId7"/>
    <p:sldMasterId id="2147483860" r:id="rId8"/>
    <p:sldMasterId id="2147483884" r:id="rId9"/>
    <p:sldMasterId id="2147483908" r:id="rId10"/>
    <p:sldMasterId id="2147483920" r:id="rId11"/>
    <p:sldMasterId id="2147483944" r:id="rId12"/>
    <p:sldMasterId id="2147483968" r:id="rId13"/>
    <p:sldMasterId id="2147483980" r:id="rId14"/>
    <p:sldMasterId id="2147483992" r:id="rId15"/>
    <p:sldMasterId id="2147484004" r:id="rId16"/>
    <p:sldMasterId id="2147484016" r:id="rId17"/>
    <p:sldMasterId id="2147484028" r:id="rId18"/>
    <p:sldMasterId id="2147484052" r:id="rId19"/>
    <p:sldMasterId id="2147484064" r:id="rId20"/>
  </p:sldMasterIdLst>
  <p:notesMasterIdLst>
    <p:notesMasterId r:id="rId94"/>
  </p:notesMasterIdLst>
  <p:sldIdLst>
    <p:sldId id="9788" r:id="rId21"/>
    <p:sldId id="9692" r:id="rId22"/>
    <p:sldId id="9774" r:id="rId23"/>
    <p:sldId id="9775" r:id="rId24"/>
    <p:sldId id="9787" r:id="rId25"/>
    <p:sldId id="402" r:id="rId26"/>
    <p:sldId id="9684" r:id="rId27"/>
    <p:sldId id="9683" r:id="rId28"/>
    <p:sldId id="9746" r:id="rId29"/>
    <p:sldId id="9685" r:id="rId30"/>
    <p:sldId id="9747" r:id="rId31"/>
    <p:sldId id="9772" r:id="rId32"/>
    <p:sldId id="9773" r:id="rId33"/>
    <p:sldId id="9786" r:id="rId34"/>
    <p:sldId id="385" r:id="rId35"/>
    <p:sldId id="9752" r:id="rId36"/>
    <p:sldId id="9753" r:id="rId37"/>
    <p:sldId id="9754" r:id="rId38"/>
    <p:sldId id="9755" r:id="rId39"/>
    <p:sldId id="9756" r:id="rId40"/>
    <p:sldId id="9757" r:id="rId41"/>
    <p:sldId id="9758" r:id="rId42"/>
    <p:sldId id="9759" r:id="rId43"/>
    <p:sldId id="390" r:id="rId44"/>
    <p:sldId id="9763" r:id="rId45"/>
    <p:sldId id="9730" r:id="rId46"/>
    <p:sldId id="9770" r:id="rId47"/>
    <p:sldId id="9700" r:id="rId48"/>
    <p:sldId id="9701" r:id="rId49"/>
    <p:sldId id="9702" r:id="rId50"/>
    <p:sldId id="9703" r:id="rId51"/>
    <p:sldId id="9704" r:id="rId52"/>
    <p:sldId id="9705" r:id="rId53"/>
    <p:sldId id="9706" r:id="rId54"/>
    <p:sldId id="9707" r:id="rId55"/>
    <p:sldId id="9708" r:id="rId56"/>
    <p:sldId id="9709" r:id="rId57"/>
    <p:sldId id="9710" r:id="rId58"/>
    <p:sldId id="9711" r:id="rId59"/>
    <p:sldId id="9712" r:id="rId60"/>
    <p:sldId id="9699" r:id="rId61"/>
    <p:sldId id="9769" r:id="rId62"/>
    <p:sldId id="559" r:id="rId63"/>
    <p:sldId id="561" r:id="rId64"/>
    <p:sldId id="614" r:id="rId65"/>
    <p:sldId id="9736" r:id="rId66"/>
    <p:sldId id="443" r:id="rId67"/>
    <p:sldId id="9731" r:id="rId68"/>
    <p:sldId id="9776" r:id="rId69"/>
    <p:sldId id="9777" r:id="rId70"/>
    <p:sldId id="9778" r:id="rId71"/>
    <p:sldId id="9779" r:id="rId72"/>
    <p:sldId id="9780" r:id="rId73"/>
    <p:sldId id="9781" r:id="rId74"/>
    <p:sldId id="9789" r:id="rId75"/>
    <p:sldId id="278" r:id="rId76"/>
    <p:sldId id="279" r:id="rId77"/>
    <p:sldId id="357" r:id="rId78"/>
    <p:sldId id="9674" r:id="rId79"/>
    <p:sldId id="9733" r:id="rId80"/>
    <p:sldId id="280" r:id="rId81"/>
    <p:sldId id="9734" r:id="rId82"/>
    <p:sldId id="463" r:id="rId83"/>
    <p:sldId id="9790" r:id="rId84"/>
    <p:sldId id="293" r:id="rId85"/>
    <p:sldId id="9749" r:id="rId86"/>
    <p:sldId id="294" r:id="rId87"/>
    <p:sldId id="9782" r:id="rId88"/>
    <p:sldId id="295" r:id="rId89"/>
    <p:sldId id="9783" r:id="rId90"/>
    <p:sldId id="9748" r:id="rId91"/>
    <p:sldId id="9784" r:id="rId92"/>
    <p:sldId id="9791" r:id="rId9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08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presProps" Target="presProps.xml"/><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80" Type="http://schemas.openxmlformats.org/officeDocument/2006/relationships/slide" Target="slides/slide60.xml"/><Relationship Id="rId85" Type="http://schemas.openxmlformats.org/officeDocument/2006/relationships/slide" Target="slides/slide6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5.xml"/><Relationship Id="rId33" Type="http://schemas.openxmlformats.org/officeDocument/2006/relationships/slide" Target="slides/slide13.xml"/><Relationship Id="rId38" Type="http://schemas.openxmlformats.org/officeDocument/2006/relationships/slide" Target="slides/slide18.xml"/><Relationship Id="rId46" Type="http://schemas.openxmlformats.org/officeDocument/2006/relationships/slide" Target="slides/slide26.xml"/><Relationship Id="rId59" Type="http://schemas.openxmlformats.org/officeDocument/2006/relationships/slide" Target="slides/slide39.xml"/><Relationship Id="rId67" Type="http://schemas.openxmlformats.org/officeDocument/2006/relationships/slide" Target="slides/slide47.xml"/><Relationship Id="rId20" Type="http://schemas.openxmlformats.org/officeDocument/2006/relationships/slideMaster" Target="slideMasters/slideMaster20.xml"/><Relationship Id="rId41" Type="http://schemas.openxmlformats.org/officeDocument/2006/relationships/slide" Target="slides/slide21.xml"/><Relationship Id="rId54" Type="http://schemas.openxmlformats.org/officeDocument/2006/relationships/slide" Target="slides/slide34.xml"/><Relationship Id="rId62" Type="http://schemas.openxmlformats.org/officeDocument/2006/relationships/slide" Target="slides/slide42.xml"/><Relationship Id="rId70" Type="http://schemas.openxmlformats.org/officeDocument/2006/relationships/slide" Target="slides/slide50.xml"/><Relationship Id="rId75" Type="http://schemas.openxmlformats.org/officeDocument/2006/relationships/slide" Target="slides/slide55.xml"/><Relationship Id="rId83" Type="http://schemas.openxmlformats.org/officeDocument/2006/relationships/slide" Target="slides/slide63.xml"/><Relationship Id="rId88" Type="http://schemas.openxmlformats.org/officeDocument/2006/relationships/slide" Target="slides/slide68.xml"/><Relationship Id="rId91" Type="http://schemas.openxmlformats.org/officeDocument/2006/relationships/slide" Target="slides/slide71.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61" Type="http://schemas.openxmlformats.org/officeDocument/2006/relationships/slide" Target="slides/slide41.xml"/><Relationship Id="rId82" Type="http://schemas.openxmlformats.org/officeDocument/2006/relationships/slide" Target="slides/slide6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1FF8C-FB8E-45AF-B0FA-95B6560BE94A}" type="datetimeFigureOut">
              <a:rPr lang="en-US" smtClean="0"/>
              <a:t>2/18/2025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8246CF-7178-41AD-B6F8-BACEEA28FBE0}" type="slidenum">
              <a:rPr lang="en-US" smtClean="0"/>
              <a:t>‹#›</a:t>
            </a:fld>
            <a:endParaRPr lang="en-US"/>
          </a:p>
        </p:txBody>
      </p:sp>
    </p:spTree>
    <p:extLst>
      <p:ext uri="{BB962C8B-B14F-4D97-AF65-F5344CB8AC3E}">
        <p14:creationId xmlns:p14="http://schemas.microsoft.com/office/powerpoint/2010/main" val="1778397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373EF4-43FC-4964-968C-59070CA3587D}"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818292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80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875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86325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15777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992961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73916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85418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8902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41897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13154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93657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07269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05092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7914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86437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8475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1098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0887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655454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9036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1776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4717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599729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12839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4758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81399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65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1974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29471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6249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53331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429246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0927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38896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993921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7569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9741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0559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149257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103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014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423558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9236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8900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0842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838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99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51572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385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873946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53458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15356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7926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85050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6102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44291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2164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91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81049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33638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80024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30305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0606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44430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01221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4769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400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401841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8796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491107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1240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52673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645895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94714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2018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721876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53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95070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81759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847064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307553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583315"/>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87489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61259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83729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3619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92918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6890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611421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212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90694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01095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002129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848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65513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1042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79067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8687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0079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2190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18801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7438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7285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5505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3262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403455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97494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3547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36869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669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817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563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83610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0816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7861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0395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4987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79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5204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35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2.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3.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2.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2/18/2025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594673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5738987"/>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080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826346"/>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029796"/>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07990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457887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961316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2/18/2025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1183175466"/>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205726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342047"/>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7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84.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g"/><Relationship Id="rId1" Type="http://schemas.openxmlformats.org/officeDocument/2006/relationships/slideLayout" Target="../slideLayouts/slideLayout2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2.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12.xml"/></Relationships>
</file>

<file path=ppt/slides/_rels/slide5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6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62.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5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37696391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a:solidFill>
                  <a:srgbClr val="FF0000"/>
                </a:solidFill>
                <a:effectLst/>
                <a:cs typeface="Times New Roman" pitchFamily="18" charset="0"/>
              </a:rPr>
              <a:t>Tk2:</a:t>
            </a:r>
            <a:r>
              <a:rPr lang="en-US" sz="6600" b="0" dirty="0">
                <a:solidFill>
                  <a:srgbClr val="7030A0"/>
                </a:solidFill>
                <a:effectLst/>
                <a:cs typeface="Times New Roman" pitchFamily="18" charset="0"/>
              </a:rPr>
              <a:t> </a:t>
            </a:r>
            <a:r>
              <a:rPr lang="vi-VN" sz="6600" dirty="0">
                <a:solidFill>
                  <a:srgbClr val="7030A0"/>
                </a:solidFill>
                <a:cs typeface="Times New Roman" pitchFamily="18" charset="0"/>
              </a:rPr>
              <a:t>Xin dủ tình thương con, suối tình yêu bao la, theo lượng Chúa hải hà rửa con hết tội nhơ.</a:t>
            </a:r>
            <a:endParaRPr lang="en-US" sz="6600" b="0" dirty="0">
              <a:solidFill>
                <a:srgbClr val="7030A0"/>
              </a:solidFill>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7030A0"/>
                </a:solidFill>
                <a:effectLst/>
                <a:latin typeface="+mj-lt"/>
                <a:cs typeface="Times New Roman" pitchFamily="18" charset="0"/>
              </a:rPr>
              <a:t> </a:t>
            </a:r>
            <a:r>
              <a:rPr lang="vi-VN" sz="5400" dirty="0">
                <a:solidFill>
                  <a:srgbClr val="7030A0"/>
                </a:solidFill>
                <a:cs typeface="Times New Roman" pitchFamily="18" charset="0"/>
              </a:rPr>
              <a:t>Tin lòng Cha bao dung như khung trời bát ngát con ước mơ trở về xa lánh bao lỗi lầm. Tin lòng Cha thương con, như trăng tròn khôn ví, con quyết trở về nhà để sống trong tình Cha.</a:t>
            </a:r>
            <a:endParaRPr lang="vi-VN" sz="5400" b="0" dirty="0">
              <a:solidFill>
                <a:srgbClr val="7030A0"/>
              </a:solidFill>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smtClean="0">
                <a:solidFill>
                  <a:srgbClr val="FF0000"/>
                </a:solidFill>
                <a:effectLst/>
                <a:cs typeface="Times New Roman" pitchFamily="18" charset="0"/>
              </a:rPr>
              <a:t>Tk3:</a:t>
            </a:r>
            <a:r>
              <a:rPr lang="en-US" sz="6600" b="0" dirty="0" smtClean="0">
                <a:solidFill>
                  <a:srgbClr val="7030A0"/>
                </a:solidFill>
                <a:effectLst/>
                <a:cs typeface="Times New Roman" pitchFamily="18" charset="0"/>
              </a:rPr>
              <a:t> </a:t>
            </a:r>
            <a:r>
              <a:rPr lang="vi-VN" sz="6600" dirty="0">
                <a:solidFill>
                  <a:srgbClr val="7030A0"/>
                </a:solidFill>
                <a:cs typeface="Times New Roman" pitchFamily="18" charset="0"/>
              </a:rPr>
              <a:t>Xin rửa con trinh trong, tinh tuyền hơn tuyết trắng, cho hồn vơi sầu buồn thần trí con mạnh tin.</a:t>
            </a:r>
            <a:endParaRPr lang="en-US" sz="6600" b="0" dirty="0">
              <a:solidFill>
                <a:srgbClr val="7030A0"/>
              </a:solidFill>
              <a:effectLst/>
              <a:cs typeface="Times New Roman" pitchFamily="18" charset="0"/>
            </a:endParaRPr>
          </a:p>
        </p:txBody>
      </p:sp>
    </p:spTree>
    <p:extLst>
      <p:ext uri="{BB962C8B-B14F-4D97-AF65-F5344CB8AC3E}">
        <p14:creationId xmlns:p14="http://schemas.microsoft.com/office/powerpoint/2010/main" val="447413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7030A0"/>
                </a:solidFill>
                <a:effectLst/>
                <a:latin typeface="+mj-lt"/>
                <a:cs typeface="Times New Roman" pitchFamily="18" charset="0"/>
              </a:rPr>
              <a:t> </a:t>
            </a:r>
            <a:r>
              <a:rPr lang="vi-VN" sz="5400" dirty="0">
                <a:solidFill>
                  <a:srgbClr val="7030A0"/>
                </a:solidFill>
                <a:cs typeface="Times New Roman" pitchFamily="18" charset="0"/>
              </a:rPr>
              <a:t>Tin lòng Cha bao dung như khung trời bát ngát con ước mơ trở về xa lánh bao lỗi lầm. Tin lòng Cha thương con, như trăng tròn khôn ví, con quyết trở về nhà để sống trong tình Cha.</a:t>
            </a:r>
            <a:endParaRPr lang="vi-VN" sz="5400" b="0" dirty="0">
              <a:solidFill>
                <a:srgbClr val="7030A0"/>
              </a:solidFill>
              <a:effectLst/>
              <a:cs typeface="Times New Roman" pitchFamily="18" charset="0"/>
            </a:endParaRPr>
          </a:p>
        </p:txBody>
      </p:sp>
    </p:spTree>
    <p:extLst>
      <p:ext uri="{BB962C8B-B14F-4D97-AF65-F5344CB8AC3E}">
        <p14:creationId xmlns:p14="http://schemas.microsoft.com/office/powerpoint/2010/main" val="208442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37696391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9" y="230124"/>
            <a:ext cx="5049493" cy="2417445"/>
          </a:xfrm>
          <a:prstGeom prst="rect">
            <a:avLst/>
          </a:prstGeom>
        </p:spPr>
      </p:pic>
      <p:sp>
        <p:nvSpPr>
          <p:cNvPr id="4" name="Rectangle 3"/>
          <p:cNvSpPr/>
          <p:nvPr/>
        </p:nvSpPr>
        <p:spPr>
          <a:xfrm>
            <a:off x="0" y="2571750"/>
            <a:ext cx="9144000" cy="1938992"/>
          </a:xfrm>
          <a:prstGeom prst="rect">
            <a:avLst/>
          </a:prstGeom>
        </p:spPr>
        <p:txBody>
          <a:bodyPr wrap="square">
            <a:spAutoFit/>
          </a:bodyPr>
          <a:lstStyle/>
          <a:p>
            <a:r>
              <a:rPr lang="en-US" sz="4000" u="sng" dirty="0" err="1" smtClean="0">
                <a:solidFill>
                  <a:srgbClr val="FF0000"/>
                </a:solidFill>
              </a:rPr>
              <a:t>Bài</a:t>
            </a:r>
            <a:r>
              <a:rPr lang="en-US" sz="4000" u="sng" dirty="0" smtClean="0">
                <a:solidFill>
                  <a:srgbClr val="FF0000"/>
                </a:solidFill>
              </a:rPr>
              <a:t> </a:t>
            </a:r>
            <a:r>
              <a:rPr lang="en-US" sz="4000" u="sng" dirty="0" err="1" smtClean="0">
                <a:solidFill>
                  <a:srgbClr val="FF0000"/>
                </a:solidFill>
              </a:rPr>
              <a:t>đọc</a:t>
            </a:r>
            <a:r>
              <a:rPr lang="en-US" sz="4000" u="sng" dirty="0" smtClean="0">
                <a:solidFill>
                  <a:srgbClr val="FF0000"/>
                </a:solidFill>
              </a:rPr>
              <a:t> 1:</a:t>
            </a:r>
          </a:p>
          <a:p>
            <a:r>
              <a:rPr lang="vi-VN" sz="3200" i="1" dirty="0">
                <a:solidFill>
                  <a:srgbClr val="7030A0"/>
                </a:solidFill>
              </a:rPr>
              <a:t>Sau khi vào Đất Hứa, dân Chúa mừng lễ Vượt Qua</a:t>
            </a:r>
            <a:r>
              <a:rPr lang="vi-VN" sz="3200" i="1" dirty="0" smtClean="0">
                <a:solidFill>
                  <a:srgbClr val="7030A0"/>
                </a:solidFill>
              </a:rPr>
              <a:t>.</a:t>
            </a:r>
            <a:endParaRPr lang="vi-VN" sz="3200" i="1" dirty="0">
              <a:solidFill>
                <a:srgbClr val="7030A0"/>
              </a:solidFill>
            </a:endParaRPr>
          </a:p>
          <a:p>
            <a:r>
              <a:rPr lang="vi-VN" sz="4800" dirty="0">
                <a:solidFill>
                  <a:srgbClr val="C00000"/>
                </a:solidFill>
              </a:rPr>
              <a:t>Bài trích sách Giô-suê.</a:t>
            </a:r>
            <a:endParaRPr lang="vi-VN" sz="4800" dirty="0">
              <a:solidFill>
                <a:srgbClr val="7030A0"/>
              </a:solidFill>
            </a:endParaRPr>
          </a:p>
        </p:txBody>
      </p:sp>
    </p:spTree>
    <p:extLst>
      <p:ext uri="{BB962C8B-B14F-4D97-AF65-F5344CB8AC3E}">
        <p14:creationId xmlns:p14="http://schemas.microsoft.com/office/powerpoint/2010/main" val="235459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smtClean="0">
                <a:solidFill>
                  <a:srgbClr val="FF0000"/>
                </a:solidFill>
                <a:effectLst/>
              </a:rPr>
              <a:t>THÁNH </a:t>
            </a:r>
            <a:r>
              <a:rPr lang="en-US" b="0" dirty="0">
                <a:solidFill>
                  <a:srgbClr val="FF0000"/>
                </a:solidFill>
                <a:effectLst/>
              </a:rPr>
              <a:t>VỊNH </a:t>
            </a:r>
            <a:r>
              <a:rPr lang="en-US" b="0" dirty="0" smtClean="0">
                <a:solidFill>
                  <a:srgbClr val="FF0000"/>
                </a:solidFill>
                <a:effectLst/>
              </a:rPr>
              <a:t>33</a:t>
            </a:r>
            <a:r>
              <a:rPr lang="en-US" b="0" dirty="0">
                <a:solidFill>
                  <a:srgbClr val="FF0000"/>
                </a:solidFill>
                <a:effectLst/>
              </a:rPr>
              <a:t/>
            </a:r>
            <a:br>
              <a:rPr lang="en-US" b="0" dirty="0">
                <a:solidFill>
                  <a:srgbClr val="FF0000"/>
                </a:solidFill>
                <a:effectLst/>
              </a:rPr>
            </a:br>
            <a:r>
              <a:rPr lang="en-US" b="0" dirty="0" smtClean="0">
                <a:solidFill>
                  <a:srgbClr val="FF0000"/>
                </a:solidFill>
                <a:effectLst/>
              </a:rPr>
              <a:t>CHÚA </a:t>
            </a:r>
            <a:r>
              <a:rPr lang="en-US" b="0" dirty="0">
                <a:solidFill>
                  <a:srgbClr val="FF0000"/>
                </a:solidFill>
                <a:effectLst/>
              </a:rPr>
              <a:t>NHẬT </a:t>
            </a:r>
            <a:r>
              <a:rPr lang="en-US" b="0" dirty="0" smtClean="0">
                <a:solidFill>
                  <a:srgbClr val="FF0000"/>
                </a:solidFill>
                <a:effectLst/>
              </a:rPr>
              <a:t>IV </a:t>
            </a:r>
            <a:r>
              <a:rPr lang="en-US" b="0" dirty="0">
                <a:solidFill>
                  <a:srgbClr val="FF0000"/>
                </a:solidFill>
                <a:effectLst/>
              </a:rPr>
              <a:t>MÙA CHAY</a:t>
            </a:r>
            <a:br>
              <a:rPr lang="en-US" b="0" dirty="0">
                <a:solidFill>
                  <a:srgbClr val="FF0000"/>
                </a:solidFill>
                <a:effectLst/>
              </a:rPr>
            </a:br>
            <a:r>
              <a:rPr lang="en-US" b="0" i="1" dirty="0" err="1" smtClean="0">
                <a:solidFill>
                  <a:srgbClr val="7030A0"/>
                </a:solidFill>
                <a:effectLst/>
              </a:rPr>
              <a:t>Năm</a:t>
            </a:r>
            <a:r>
              <a:rPr lang="en-US" b="0" i="1" dirty="0" smtClean="0">
                <a:solidFill>
                  <a:srgbClr val="7030A0"/>
                </a:solidFill>
                <a:effectLst/>
              </a:rPr>
              <a:t> </a:t>
            </a:r>
            <a:r>
              <a:rPr lang="en-US" i="1" dirty="0">
                <a:solidFill>
                  <a:srgbClr val="7030A0"/>
                </a:solidFill>
              </a:rPr>
              <a:t>C</a:t>
            </a:r>
            <a:r>
              <a:rPr lang="en-US" b="0" i="1" dirty="0" smtClean="0">
                <a:solidFill>
                  <a:srgbClr val="7030A0"/>
                </a:solidFill>
                <a:effectLst/>
              </a:rPr>
              <a:t/>
            </a:r>
            <a:br>
              <a:rPr lang="en-US" b="0" i="1" dirty="0" smtClean="0">
                <a:solidFill>
                  <a:srgbClr val="7030A0"/>
                </a:solidFill>
                <a:effectLst/>
              </a:rPr>
            </a:br>
            <a:r>
              <a:rPr lang="en-US" b="0" i="1" dirty="0" smtClean="0">
                <a:solidFill>
                  <a:srgbClr val="7030A0"/>
                </a:solidFill>
                <a:effectLst/>
              </a:rPr>
              <a:t>Lm Kim Long</a:t>
            </a:r>
            <a:br>
              <a:rPr lang="en-US" b="0" i="1" dirty="0" smtClean="0">
                <a:solidFill>
                  <a:srgbClr val="7030A0"/>
                </a:solidFill>
                <a:effectLst/>
              </a:rPr>
            </a:br>
            <a:r>
              <a:rPr lang="en-US" b="0" i="1" dirty="0" smtClean="0">
                <a:solidFill>
                  <a:srgbClr val="7030A0"/>
                </a:solidFill>
                <a:effectLst/>
              </a:rPr>
              <a:t>03 </a:t>
            </a:r>
            <a:r>
              <a:rPr lang="en-US" b="0" i="1" dirty="0" err="1" smtClean="0">
                <a:solidFill>
                  <a:srgbClr val="7030A0"/>
                </a:solidFill>
                <a:effectLst/>
              </a:rPr>
              <a:t>Câu</a:t>
            </a:r>
            <a:endParaRPr lang="en-US" b="0" i="1" dirty="0">
              <a:solidFill>
                <a:srgbClr val="7030A0"/>
              </a:solidFill>
              <a:effectLst/>
            </a:endParaRPr>
          </a:p>
        </p:txBody>
      </p:sp>
    </p:spTree>
    <p:extLst>
      <p:ext uri="{BB962C8B-B14F-4D97-AF65-F5344CB8AC3E}">
        <p14:creationId xmlns:p14="http://schemas.microsoft.com/office/powerpoint/2010/main" val="124518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0000"/>
                </a:solidFill>
                <a:effectLst/>
              </a:rPr>
              <a:t>Đk</a:t>
            </a:r>
            <a:r>
              <a:rPr lang="en-US" sz="6600" b="0" u="sng" dirty="0" smtClean="0">
                <a:solidFill>
                  <a:srgbClr val="FF0000"/>
                </a:solidFill>
                <a:effectLst/>
              </a:rPr>
              <a:t>:</a:t>
            </a:r>
            <a:r>
              <a:rPr lang="en-US" sz="6600" b="0" dirty="0">
                <a:solidFill>
                  <a:srgbClr val="7030A0"/>
                </a:solidFill>
                <a:effectLst/>
              </a:rPr>
              <a:t> </a:t>
            </a:r>
            <a:r>
              <a:rPr lang="vi-VN" sz="6600" dirty="0">
                <a:solidFill>
                  <a:srgbClr val="7030A0"/>
                </a:solidFill>
              </a:rPr>
              <a:t>Hãy nếm thử mà coi cho biết Chúa thiện hảo dường bao.</a:t>
            </a:r>
            <a:endParaRPr lang="en-US" sz="6600" b="0" dirty="0">
              <a:solidFill>
                <a:srgbClr val="7030A0"/>
              </a:solidFill>
              <a:effectLst/>
            </a:endParaRPr>
          </a:p>
        </p:txBody>
      </p:sp>
    </p:spTree>
    <p:extLst>
      <p:ext uri="{BB962C8B-B14F-4D97-AF65-F5344CB8AC3E}">
        <p14:creationId xmlns:p14="http://schemas.microsoft.com/office/powerpoint/2010/main" val="4229524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0000"/>
                </a:solidFill>
                <a:effectLst/>
              </a:rPr>
              <a:t>Tk1:</a:t>
            </a:r>
            <a:r>
              <a:rPr lang="en-US" sz="5400" b="0" dirty="0">
                <a:solidFill>
                  <a:srgbClr val="7030A0"/>
                </a:solidFill>
                <a:effectLst/>
              </a:rPr>
              <a:t> </a:t>
            </a:r>
            <a:r>
              <a:rPr lang="vi-VN" sz="5400" dirty="0">
                <a:solidFill>
                  <a:srgbClr val="7030A0"/>
                </a:solidFill>
              </a:rPr>
              <a:t>Tôi luôn luôn ca tụng Chúa, câu hát mừng Ngài chẳng ngớt trên môi. Chúa đã làm tôi hãnh diện, xin các bạn nghèo nghe nói mà vui lên.</a:t>
            </a:r>
            <a:endParaRPr lang="en-US" sz="5400" b="0" dirty="0">
              <a:solidFill>
                <a:srgbClr val="7030A0"/>
              </a:solidFill>
              <a:effectLst/>
            </a:endParaRPr>
          </a:p>
        </p:txBody>
      </p:sp>
    </p:spTree>
    <p:extLst>
      <p:ext uri="{BB962C8B-B14F-4D97-AF65-F5344CB8AC3E}">
        <p14:creationId xmlns:p14="http://schemas.microsoft.com/office/powerpoint/2010/main" val="1625708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0000"/>
                </a:solidFill>
                <a:effectLst/>
              </a:rPr>
              <a:t>Đk</a:t>
            </a:r>
            <a:r>
              <a:rPr lang="en-US" sz="6600" b="0" u="sng" dirty="0" smtClean="0">
                <a:solidFill>
                  <a:srgbClr val="FF0000"/>
                </a:solidFill>
                <a:effectLst/>
              </a:rPr>
              <a:t>:</a:t>
            </a:r>
            <a:r>
              <a:rPr lang="en-US" sz="6600" b="0" dirty="0" smtClean="0">
                <a:solidFill>
                  <a:srgbClr val="7030A0"/>
                </a:solidFill>
                <a:effectLst/>
              </a:rPr>
              <a:t> </a:t>
            </a:r>
            <a:r>
              <a:rPr lang="vi-VN" sz="6600" dirty="0">
                <a:solidFill>
                  <a:srgbClr val="7030A0"/>
                </a:solidFill>
              </a:rPr>
              <a:t>Hãy nếm thử mà coi cho biết Chúa thiện hảo dường bao.</a:t>
            </a:r>
            <a:endParaRPr lang="en-US" sz="6600" b="0" dirty="0">
              <a:solidFill>
                <a:srgbClr val="7030A0"/>
              </a:solidFill>
              <a:effectLst/>
            </a:endParaRPr>
          </a:p>
        </p:txBody>
      </p:sp>
    </p:spTree>
    <p:extLst>
      <p:ext uri="{BB962C8B-B14F-4D97-AF65-F5344CB8AC3E}">
        <p14:creationId xmlns:p14="http://schemas.microsoft.com/office/powerpoint/2010/main" val="2088909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a:solidFill>
                  <a:srgbClr val="FF0000"/>
                </a:solidFill>
                <a:effectLst/>
                <a:cs typeface="Times New Roman" pitchFamily="18" charset="0"/>
              </a:rPr>
              <a:t>Tập</a:t>
            </a:r>
            <a:r>
              <a:rPr lang="en-US" sz="8000" b="0" dirty="0">
                <a:solidFill>
                  <a:srgbClr val="FF0000"/>
                </a:solidFill>
                <a:effectLst/>
                <a:cs typeface="Times New Roman" pitchFamily="18" charset="0"/>
              </a:rPr>
              <a:t> </a:t>
            </a:r>
            <a:r>
              <a:rPr lang="en-US" sz="8000" b="0" dirty="0" err="1">
                <a:solidFill>
                  <a:srgbClr val="FF0000"/>
                </a:solidFill>
                <a:effectLst/>
                <a:cs typeface="Times New Roman" pitchFamily="18" charset="0"/>
              </a:rPr>
              <a:t>Hát</a:t>
            </a:r>
            <a:r>
              <a:rPr lang="en-US" sz="8000" b="0" dirty="0">
                <a:solidFill>
                  <a:srgbClr val="FF0000"/>
                </a:solidFill>
                <a:effectLst/>
                <a:cs typeface="Times New Roman" pitchFamily="18" charset="0"/>
              </a:rPr>
              <a:t> </a:t>
            </a:r>
            <a:r>
              <a:rPr lang="en-US" sz="8000" b="0" dirty="0" err="1" smtClean="0">
                <a:solidFill>
                  <a:srgbClr val="FF0000"/>
                </a:solidFill>
                <a:effectLst/>
                <a:cs typeface="Times New Roman" pitchFamily="18" charset="0"/>
              </a:rPr>
              <a:t>Cộng</a:t>
            </a:r>
            <a:r>
              <a:rPr lang="en-US" sz="8000" b="0" dirty="0">
                <a:solidFill>
                  <a:srgbClr val="FF0000"/>
                </a:solidFill>
                <a:effectLst/>
                <a:cs typeface="Times New Roman" pitchFamily="18" charset="0"/>
              </a:rPr>
              <a:t> </a:t>
            </a:r>
            <a:r>
              <a:rPr lang="en-US" sz="8000" b="0" dirty="0" err="1" smtClean="0">
                <a:solidFill>
                  <a:srgbClr val="FF0000"/>
                </a:solidFill>
                <a:effectLst/>
                <a:cs typeface="Times New Roman" pitchFamily="18" charset="0"/>
              </a:rPr>
              <a:t>Đoàn</a:t>
            </a:r>
            <a:r>
              <a:rPr lang="en-US" sz="8000" b="0" dirty="0">
                <a:solidFill>
                  <a:srgbClr val="FF0000"/>
                </a:solidFill>
                <a:effectLst/>
                <a:cs typeface="Times New Roman" pitchFamily="18" charset="0"/>
              </a:rPr>
              <a:t/>
            </a:r>
            <a:br>
              <a:rPr lang="en-US" sz="8000" b="0" dirty="0">
                <a:solidFill>
                  <a:srgbClr val="FF0000"/>
                </a:solidFill>
                <a:effectLst/>
                <a:cs typeface="Times New Roman" pitchFamily="18" charset="0"/>
              </a:rPr>
            </a:br>
            <a:endParaRPr lang="en-US" sz="8000" b="0" i="1" dirty="0">
              <a:solidFill>
                <a:srgbClr val="FF0000"/>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smtClean="0">
                <a:solidFill>
                  <a:srgbClr val="FF0000"/>
                </a:solidFill>
                <a:effectLst/>
              </a:rPr>
              <a:t>Tk2:</a:t>
            </a:r>
            <a:r>
              <a:rPr lang="en-US" sz="5400" b="0" dirty="0">
                <a:solidFill>
                  <a:srgbClr val="7030A0"/>
                </a:solidFill>
                <a:effectLst/>
              </a:rPr>
              <a:t> </a:t>
            </a:r>
            <a:r>
              <a:rPr lang="vi-VN" sz="5400" dirty="0">
                <a:solidFill>
                  <a:srgbClr val="7030A0"/>
                </a:solidFill>
              </a:rPr>
              <a:t>Xin theo tôi ca ngợi Chúa, ta hãy hiệp lời mừng chúc Uy Danh. Chúa đáp lời tôi khẩn cầu, cho thoát mọi điều kinh hãi và lo </a:t>
            </a:r>
            <a:r>
              <a:rPr lang="vi-VN" sz="5400" dirty="0" smtClean="0">
                <a:solidFill>
                  <a:srgbClr val="7030A0"/>
                </a:solidFill>
              </a:rPr>
              <a:t>âu</a:t>
            </a:r>
            <a:r>
              <a:rPr lang="en-US" sz="5400" dirty="0" smtClean="0">
                <a:solidFill>
                  <a:srgbClr val="7030A0"/>
                </a:solidFill>
              </a:rPr>
              <a:t>.</a:t>
            </a:r>
            <a:endParaRPr lang="en-US" sz="5400" b="0" dirty="0">
              <a:solidFill>
                <a:srgbClr val="7030A0"/>
              </a:solidFill>
              <a:effectLst/>
            </a:endParaRPr>
          </a:p>
        </p:txBody>
      </p:sp>
    </p:spTree>
    <p:extLst>
      <p:ext uri="{BB962C8B-B14F-4D97-AF65-F5344CB8AC3E}">
        <p14:creationId xmlns:p14="http://schemas.microsoft.com/office/powerpoint/2010/main" val="742926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0000"/>
                </a:solidFill>
                <a:effectLst/>
              </a:rPr>
              <a:t>Đk</a:t>
            </a:r>
            <a:r>
              <a:rPr lang="en-US" sz="6600" b="0" u="sng" dirty="0" smtClean="0">
                <a:solidFill>
                  <a:srgbClr val="FF0000"/>
                </a:solidFill>
                <a:effectLst/>
              </a:rPr>
              <a:t>:</a:t>
            </a:r>
            <a:r>
              <a:rPr lang="en-US" sz="6600" b="0" dirty="0" smtClean="0">
                <a:solidFill>
                  <a:srgbClr val="7030A0"/>
                </a:solidFill>
                <a:effectLst/>
              </a:rPr>
              <a:t> </a:t>
            </a:r>
            <a:r>
              <a:rPr lang="vi-VN" sz="6600" dirty="0">
                <a:solidFill>
                  <a:srgbClr val="7030A0"/>
                </a:solidFill>
              </a:rPr>
              <a:t>Hãy nếm thử mà coi cho biết Chúa thiện hảo dường bao.</a:t>
            </a:r>
            <a:endParaRPr lang="en-US" sz="6600" b="0" dirty="0">
              <a:solidFill>
                <a:srgbClr val="7030A0"/>
              </a:solidFill>
              <a:effectLst/>
            </a:endParaRPr>
          </a:p>
        </p:txBody>
      </p:sp>
    </p:spTree>
    <p:extLst>
      <p:ext uri="{BB962C8B-B14F-4D97-AF65-F5344CB8AC3E}">
        <p14:creationId xmlns:p14="http://schemas.microsoft.com/office/powerpoint/2010/main" val="814862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0000"/>
                </a:solidFill>
                <a:effectLst/>
              </a:rPr>
              <a:t>Tk3:</a:t>
            </a:r>
            <a:r>
              <a:rPr lang="en-US" sz="5400" b="0" dirty="0" smtClean="0">
                <a:solidFill>
                  <a:srgbClr val="7030A0"/>
                </a:solidFill>
                <a:effectLst/>
              </a:rPr>
              <a:t> </a:t>
            </a:r>
            <a:r>
              <a:rPr lang="vi-VN" sz="5400" dirty="0">
                <a:solidFill>
                  <a:srgbClr val="7030A0"/>
                </a:solidFill>
              </a:rPr>
              <a:t>Ai hân hoan trông về Chúa, luôn sẽ chẳng còn nhục nhã hổ ngươi. Tiếng kẻ nghèo đây khấn nài, Thiên Chúa ưng nhận cho thoát mọi nguy nan.</a:t>
            </a:r>
            <a:endParaRPr lang="en-US" sz="5400" b="0" dirty="0">
              <a:solidFill>
                <a:srgbClr val="7030A0"/>
              </a:solidFill>
              <a:effectLst/>
            </a:endParaRPr>
          </a:p>
        </p:txBody>
      </p:sp>
    </p:spTree>
    <p:extLst>
      <p:ext uri="{BB962C8B-B14F-4D97-AF65-F5344CB8AC3E}">
        <p14:creationId xmlns:p14="http://schemas.microsoft.com/office/powerpoint/2010/main" val="389006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0000"/>
                </a:solidFill>
                <a:effectLst/>
              </a:rPr>
              <a:t>Đk</a:t>
            </a:r>
            <a:r>
              <a:rPr lang="en-US" sz="6600" b="0" u="sng" dirty="0" smtClean="0">
                <a:solidFill>
                  <a:srgbClr val="FF0000"/>
                </a:solidFill>
                <a:effectLst/>
              </a:rPr>
              <a:t>:</a:t>
            </a:r>
            <a:r>
              <a:rPr lang="en-US" sz="6600" b="0" dirty="0" smtClean="0">
                <a:solidFill>
                  <a:srgbClr val="7030A0"/>
                </a:solidFill>
                <a:effectLst/>
              </a:rPr>
              <a:t> </a:t>
            </a:r>
            <a:r>
              <a:rPr lang="vi-VN" sz="6600" dirty="0">
                <a:solidFill>
                  <a:srgbClr val="7030A0"/>
                </a:solidFill>
              </a:rPr>
              <a:t>Hãy nếm thử mà coi cho biết Chúa thiện hảo dường bao.</a:t>
            </a:r>
            <a:endParaRPr lang="en-US" sz="6600" b="0" dirty="0">
              <a:solidFill>
                <a:srgbClr val="7030A0"/>
              </a:solidFill>
              <a:effectLst/>
            </a:endParaRPr>
          </a:p>
        </p:txBody>
      </p:sp>
    </p:spTree>
    <p:extLst>
      <p:ext uri="{BB962C8B-B14F-4D97-AF65-F5344CB8AC3E}">
        <p14:creationId xmlns:p14="http://schemas.microsoft.com/office/powerpoint/2010/main" val="1464333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9550"/>
            <a:ext cx="5526987" cy="2646045"/>
          </a:xfrm>
          <a:prstGeom prst="rect">
            <a:avLst/>
          </a:prstGeom>
        </p:spPr>
      </p:pic>
      <p:sp>
        <p:nvSpPr>
          <p:cNvPr id="4" name="Rectangle 3"/>
          <p:cNvSpPr/>
          <p:nvPr/>
        </p:nvSpPr>
        <p:spPr>
          <a:xfrm>
            <a:off x="0" y="2038350"/>
            <a:ext cx="9144000" cy="2739211"/>
          </a:xfrm>
          <a:prstGeom prst="rect">
            <a:avLst/>
          </a:prstGeom>
        </p:spPr>
        <p:txBody>
          <a:bodyPr wrap="square">
            <a:spAutoFit/>
          </a:bodyPr>
          <a:lstStyle/>
          <a:p>
            <a:r>
              <a:rPr lang="vi-VN" sz="3600" u="sng" dirty="0">
                <a:solidFill>
                  <a:srgbClr val="FF0000"/>
                </a:solidFill>
              </a:rPr>
              <a:t>Bài đọc </a:t>
            </a:r>
            <a:r>
              <a:rPr lang="en-US" sz="3600" u="sng" dirty="0" smtClean="0">
                <a:solidFill>
                  <a:srgbClr val="FF0000"/>
                </a:solidFill>
              </a:rPr>
              <a:t>2:</a:t>
            </a:r>
            <a:endParaRPr lang="vi-VN" sz="3600" u="sng" dirty="0">
              <a:solidFill>
                <a:srgbClr val="FF0000"/>
              </a:solidFill>
            </a:endParaRPr>
          </a:p>
          <a:p>
            <a:r>
              <a:rPr lang="vi-VN" sz="3200" i="1" dirty="0">
                <a:solidFill>
                  <a:srgbClr val="7030A0"/>
                </a:solidFill>
              </a:rPr>
              <a:t>Thiên Chúa đã cho chúng ta được hoà giải với Người, nhờ Đức Ki-tô.</a:t>
            </a:r>
          </a:p>
          <a:p>
            <a:r>
              <a:rPr lang="vi-VN" sz="3600" dirty="0" smtClean="0">
                <a:solidFill>
                  <a:srgbClr val="C00000"/>
                </a:solidFill>
              </a:rPr>
              <a:t>Bài </a:t>
            </a:r>
            <a:r>
              <a:rPr lang="vi-VN" sz="3600" dirty="0">
                <a:solidFill>
                  <a:srgbClr val="C00000"/>
                </a:solidFill>
              </a:rPr>
              <a:t>trích thư thứ hai của thánh Phao-lô tông đồ gửi tín hữu Cô-rin-tô.</a:t>
            </a:r>
            <a:endParaRPr lang="vi-VN" sz="3200" dirty="0">
              <a:solidFill>
                <a:srgbClr val="7030A0"/>
              </a:solidFill>
            </a:endParaRPr>
          </a:p>
        </p:txBody>
      </p:sp>
    </p:spTree>
    <p:extLst>
      <p:ext uri="{BB962C8B-B14F-4D97-AF65-F5344CB8AC3E}">
        <p14:creationId xmlns:p14="http://schemas.microsoft.com/office/powerpoint/2010/main" val="1775292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Tôi sẽ trỗi dậy và trở về với cha tôi và thưa người rằng: “Thưa Cha con đã đắc tội với trời và với Cha”</a:t>
            </a:r>
            <a:endParaRPr lang="en-US" b="0" dirty="0">
              <a:solidFill>
                <a:srgbClr val="7030A0"/>
              </a:solidFill>
              <a:effectLst/>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32002193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28688517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422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u="sng" dirty="0" err="1" smtClean="0">
                <a:solidFill>
                  <a:srgbClr val="FF0000"/>
                </a:solidFill>
                <a:effectLst/>
              </a:rPr>
              <a:t>Đk</a:t>
            </a:r>
            <a:r>
              <a:rPr lang="en-US" sz="6600" b="0" u="sng" dirty="0" smtClean="0">
                <a:solidFill>
                  <a:srgbClr val="FF0000"/>
                </a:solidFill>
                <a:effectLst/>
              </a:rPr>
              <a:t>:</a:t>
            </a:r>
            <a:r>
              <a:rPr lang="en-US" sz="6600" b="0" dirty="0" smtClean="0">
                <a:solidFill>
                  <a:srgbClr val="7030A0"/>
                </a:solidFill>
                <a:effectLst/>
              </a:rPr>
              <a:t> </a:t>
            </a:r>
            <a:r>
              <a:rPr lang="vi-VN" sz="6600" dirty="0">
                <a:solidFill>
                  <a:srgbClr val="7030A0"/>
                </a:solidFill>
              </a:rPr>
              <a:t>Hãy nếm thử mà coi cho biết Chúa thiện hảo dường bao.</a:t>
            </a:r>
            <a:endParaRPr lang="en-US" sz="6600" b="0" dirty="0">
              <a:solidFill>
                <a:srgbClr val="7030A0"/>
              </a:solidFill>
              <a:effectLst/>
            </a:endParaRPr>
          </a:p>
        </p:txBody>
      </p:sp>
    </p:spTree>
    <p:extLst>
      <p:ext uri="{BB962C8B-B14F-4D97-AF65-F5344CB8AC3E}">
        <p14:creationId xmlns:p14="http://schemas.microsoft.com/office/powerpoint/2010/main" val="92784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7030A0"/>
                </a:solidFill>
                <a:effectLst/>
                <a:latin typeface="+mj-lt"/>
                <a:cs typeface="Times New Roman" pitchFamily="18" charset="0"/>
              </a:rPr>
              <a:t>Tôi</a:t>
            </a:r>
            <a:r>
              <a:rPr lang="en-US" sz="6600" b="0" dirty="0">
                <a:solidFill>
                  <a:srgbClr val="7030A0"/>
                </a:solidFill>
                <a:effectLst/>
                <a:latin typeface="+mj-lt"/>
                <a:cs typeface="Times New Roman" pitchFamily="18" charset="0"/>
              </a:rPr>
              <a:t> tin </a:t>
            </a:r>
            <a:r>
              <a:rPr lang="en-US" sz="6600" b="0" dirty="0" err="1">
                <a:solidFill>
                  <a:srgbClr val="7030A0"/>
                </a:solidFill>
                <a:effectLst/>
                <a:latin typeface="+mj-lt"/>
                <a:cs typeface="Times New Roman" pitchFamily="18" charset="0"/>
              </a:rPr>
              <a:t>kính</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Giêsu</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Kitô</a:t>
            </a:r>
            <a:r>
              <a:rPr lang="en-US" sz="6600" b="0" dirty="0">
                <a:solidFill>
                  <a:srgbClr val="7030A0"/>
                </a:solidFill>
                <a:effectLst/>
                <a:latin typeface="+mj-lt"/>
                <a:cs typeface="Times New Roman" pitchFamily="18" charset="0"/>
              </a:rPr>
              <a:t>, Con </a:t>
            </a:r>
            <a:r>
              <a:rPr lang="en-US" sz="6600" b="0" dirty="0" err="1">
                <a:solidFill>
                  <a:srgbClr val="7030A0"/>
                </a:solidFill>
                <a:effectLst/>
                <a:latin typeface="+mj-lt"/>
                <a:cs typeface="Times New Roman" pitchFamily="18" charset="0"/>
              </a:rPr>
              <a:t>Một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Sinh bởi Đức Chúa Cha từ trước muôn đời. </a:t>
            </a:r>
            <a:endParaRPr lang="en-US" sz="66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Người là Thiên Chúa bởi Thiên Chúa, Ánh Sáng bởi Ánh Sáng,</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bởi</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Thiên</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Chúa</a:t>
            </a:r>
            <a:r>
              <a:rPr lang="en-US" sz="6600" b="0" dirty="0">
                <a:solidFill>
                  <a:srgbClr val="7030A0"/>
                </a:solidFill>
                <a:effectLst/>
                <a:latin typeface="+mj-lt"/>
                <a:cs typeface="Times New Roman" pitchFamily="18" charset="0"/>
              </a:rPr>
              <a:t> </a:t>
            </a:r>
            <a:r>
              <a:rPr lang="en-US" sz="6600" b="0" dirty="0" err="1">
                <a:solidFill>
                  <a:srgbClr val="7030A0"/>
                </a:solidFill>
                <a:effectLst/>
                <a:latin typeface="+mj-lt"/>
                <a:cs typeface="Times New Roman" pitchFamily="18" charset="0"/>
              </a:rPr>
              <a:t>thật</a:t>
            </a:r>
            <a:r>
              <a:rPr lang="en-US" sz="6600" b="0" dirty="0">
                <a:solidFill>
                  <a:srgbClr val="7030A0"/>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rPr>
              <a:t>được sinh ra mà không phải được tạo thành, đồng bản thể với Đức Chúa Cha: nhờ Người mà muôn vật được tạo thành.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7030A0"/>
                </a:solidFill>
                <a:effectLst/>
                <a:latin typeface="+mj-lt"/>
              </a:rPr>
              <a:t>Vì loài người chúng ta và để cứu độ chúng ta,</a:t>
            </a:r>
            <a:r>
              <a:rPr lang="en-US" sz="7200" b="0" dirty="0">
                <a:solidFill>
                  <a:srgbClr val="7030A0"/>
                </a:solidFill>
                <a:effectLst/>
                <a:latin typeface="+mj-lt"/>
              </a:rPr>
              <a:t> </a:t>
            </a:r>
            <a:r>
              <a:rPr lang="vi-VN" sz="7200" b="0" dirty="0">
                <a:solidFill>
                  <a:srgbClr val="7030A0"/>
                </a:solidFill>
                <a:effectLst/>
                <a:latin typeface="+mj-lt"/>
                <a:cs typeface="Times New Roman" pitchFamily="18" charset="0"/>
              </a:rPr>
              <a:t>Người đã từ trời xuống thế. </a:t>
            </a:r>
            <a:endParaRPr lang="en-US" sz="72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7030A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7030A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7030A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7030A0"/>
                </a:solidFill>
                <a:effectLst/>
                <a:latin typeface="+mj-lt"/>
              </a:rPr>
              <a:t>Người được phụng thờ và tôn vinh cùng với Đức Chúa Cha và Đức Chúa Con: Người đã dùng các tiên tri mà phán dạy. </a:t>
            </a:r>
            <a:endParaRPr lang="en-US" sz="6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7030A0"/>
                </a:solidFill>
                <a:effectLst/>
                <a:latin typeface="+mj-lt"/>
              </a:rPr>
              <a:t>Tôi tin Hội Thánh duy nhất thánh thiện công giáo và tông truyền.</a:t>
            </a:r>
            <a:endParaRPr lang="en-US" sz="8000" b="0"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rgbClr val="7030A0"/>
                </a:solidFill>
              </a:rPr>
              <a:t>Tôi sẽ trỗi dậy và trở về với cha tôi và thưa người rằng: “Thưa Cha con đã đắc tội với trời và với Cha”</a:t>
            </a:r>
            <a:endParaRPr lang="en-US" b="0" dirty="0">
              <a:solidFill>
                <a:srgbClr val="7030A0"/>
              </a:solidFill>
              <a:effectLst/>
            </a:endParaRPr>
          </a:p>
        </p:txBody>
      </p:sp>
      <p:sp>
        <p:nvSpPr>
          <p:cNvPr id="3" name="Rectangle 2"/>
          <p:cNvSpPr/>
          <p:nvPr/>
        </p:nvSpPr>
        <p:spPr>
          <a:xfrm>
            <a:off x="76200" y="133350"/>
            <a:ext cx="5943600" cy="646331"/>
          </a:xfrm>
          <a:prstGeom prst="rect">
            <a:avLst/>
          </a:prstGeom>
        </p:spPr>
        <p:txBody>
          <a:bodyPr wrap="square">
            <a:spAutoFit/>
          </a:bodyPr>
          <a:lstStyle/>
          <a:p>
            <a:r>
              <a:rPr lang="en-US" sz="3600" u="sng" dirty="0" err="1" smtClean="0">
                <a:solidFill>
                  <a:srgbClr val="FF0000"/>
                </a:solidFill>
              </a:rPr>
              <a:t>Câu</a:t>
            </a:r>
            <a:r>
              <a:rPr lang="en-US" sz="3600" u="sng" dirty="0" smtClean="0">
                <a:solidFill>
                  <a:srgbClr val="FF0000"/>
                </a:solidFill>
              </a:rPr>
              <a:t> </a:t>
            </a:r>
            <a:r>
              <a:rPr lang="en-US" sz="3600" u="sng" dirty="0" err="1" smtClean="0">
                <a:solidFill>
                  <a:srgbClr val="FF0000"/>
                </a:solidFill>
              </a:rPr>
              <a:t>Xướng</a:t>
            </a:r>
            <a:r>
              <a:rPr lang="en-US" sz="3600" u="sng" dirty="0" smtClean="0">
                <a:solidFill>
                  <a:srgbClr val="FF0000"/>
                </a:solidFill>
              </a:rPr>
              <a:t> </a:t>
            </a:r>
            <a:r>
              <a:rPr lang="en-US" sz="3600" u="sng" dirty="0" err="1" smtClean="0">
                <a:solidFill>
                  <a:srgbClr val="FF0000"/>
                </a:solidFill>
              </a:rPr>
              <a:t>Trước</a:t>
            </a:r>
            <a:r>
              <a:rPr lang="en-US" sz="3600" u="sng" dirty="0" smtClean="0">
                <a:solidFill>
                  <a:srgbClr val="FF0000"/>
                </a:solidFill>
              </a:rPr>
              <a:t> </a:t>
            </a:r>
            <a:r>
              <a:rPr lang="en-US" sz="3600" u="sng" dirty="0" err="1" smtClean="0">
                <a:solidFill>
                  <a:srgbClr val="FF0000"/>
                </a:solidFill>
              </a:rPr>
              <a:t>Phúc</a:t>
            </a:r>
            <a:r>
              <a:rPr lang="en-US" sz="3600" u="sng" dirty="0" smtClean="0">
                <a:solidFill>
                  <a:srgbClr val="FF0000"/>
                </a:solidFill>
              </a:rPr>
              <a:t> </a:t>
            </a:r>
            <a:r>
              <a:rPr lang="en-US" sz="3600" u="sng" dirty="0" err="1" smtClean="0">
                <a:solidFill>
                  <a:srgbClr val="FF0000"/>
                </a:solidFill>
              </a:rPr>
              <a:t>Âm</a:t>
            </a:r>
            <a:endParaRPr lang="en-US" sz="3600" u="sng" dirty="0">
              <a:solidFill>
                <a:srgbClr val="FF0000"/>
              </a:solidFill>
            </a:endParaRPr>
          </a:p>
        </p:txBody>
      </p:sp>
    </p:spTree>
    <p:extLst>
      <p:ext uri="{BB962C8B-B14F-4D97-AF65-F5344CB8AC3E}">
        <p14:creationId xmlns:p14="http://schemas.microsoft.com/office/powerpoint/2010/main" val="2504150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7030A0"/>
                </a:solidFill>
                <a:effectLst/>
                <a:latin typeface="+mj-lt"/>
                <a:cs typeface="Times New Roman" pitchFamily="18" charset="0"/>
              </a:rPr>
              <a:t>Tôi tuyên xưng có một Phép Rửa để tha tội. Tôi trông đợi kẻ chết sống lại và sự</a:t>
            </a:r>
            <a:r>
              <a:rPr lang="en-US" sz="6600" b="0" dirty="0">
                <a:solidFill>
                  <a:srgbClr val="7030A0"/>
                </a:solidFill>
                <a:effectLst/>
                <a:latin typeface="+mj-lt"/>
                <a:cs typeface="Times New Roman" pitchFamily="18" charset="0"/>
              </a:rPr>
              <a:t> </a:t>
            </a:r>
            <a:r>
              <a:rPr lang="vi-VN" sz="6600" b="0" dirty="0">
                <a:solidFill>
                  <a:srgbClr val="7030A0"/>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dirty="0" smtClean="0">
                <a:solidFill>
                  <a:srgbClr val="FF0000"/>
                </a:solidFill>
              </a:rPr>
              <a:t>LỜI NGUYỆN TÍN HỮU</a:t>
            </a:r>
            <a:endParaRPr lang="en-US" sz="3200" dirty="0">
              <a:solidFill>
                <a:srgbClr val="FF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3170099"/>
          </a:xfrm>
          <a:prstGeom prst="rect">
            <a:avLst/>
          </a:prstGeom>
        </p:spPr>
        <p:txBody>
          <a:bodyPr wrap="square">
            <a:spAutoFit/>
          </a:bodyPr>
          <a:lstStyle/>
          <a:p>
            <a:r>
              <a:rPr lang="en-US" sz="3200" u="sng" dirty="0" smtClean="0">
                <a:solidFill>
                  <a:srgbClr val="C00000"/>
                </a:solidFill>
              </a:rPr>
              <a:t>CHÚA NHẬT IV MÙA CHAY NĂM </a:t>
            </a:r>
            <a:r>
              <a:rPr lang="en-US" sz="3200" u="sng" dirty="0" smtClean="0">
                <a:solidFill>
                  <a:srgbClr val="C00000"/>
                </a:solidFill>
              </a:rPr>
              <a:t>C</a:t>
            </a:r>
            <a:endParaRPr lang="en-US" sz="3200" u="sng" dirty="0" smtClean="0">
              <a:solidFill>
                <a:srgbClr val="C00000"/>
              </a:solidFill>
            </a:endParaRPr>
          </a:p>
          <a:p>
            <a:pPr algn="just"/>
            <a:r>
              <a:rPr lang="en-US" sz="2800" dirty="0" err="1" smtClean="0">
                <a:solidFill>
                  <a:srgbClr val="7030A0"/>
                </a:solidFill>
              </a:rPr>
              <a:t>Anh</a:t>
            </a:r>
            <a:r>
              <a:rPr lang="en-US" sz="2800" dirty="0" smtClean="0">
                <a:solidFill>
                  <a:srgbClr val="7030A0"/>
                </a:solidFill>
              </a:rPr>
              <a:t> </a:t>
            </a:r>
            <a:r>
              <a:rPr lang="en-US" sz="2800" dirty="0" err="1" smtClean="0">
                <a:solidFill>
                  <a:srgbClr val="7030A0"/>
                </a:solidFill>
              </a:rPr>
              <a:t>chị</a:t>
            </a:r>
            <a:r>
              <a:rPr lang="en-US" sz="2800" dirty="0" smtClean="0">
                <a:solidFill>
                  <a:srgbClr val="7030A0"/>
                </a:solidFill>
              </a:rPr>
              <a:t> </a:t>
            </a:r>
            <a:r>
              <a:rPr lang="en-US" sz="2800" dirty="0" err="1" smtClean="0">
                <a:solidFill>
                  <a:srgbClr val="7030A0"/>
                </a:solidFill>
              </a:rPr>
              <a:t>em</a:t>
            </a:r>
            <a:r>
              <a:rPr lang="en-US" sz="2800" dirty="0" smtClean="0">
                <a:solidFill>
                  <a:srgbClr val="7030A0"/>
                </a:solidFill>
              </a:rPr>
              <a:t> </a:t>
            </a:r>
            <a:r>
              <a:rPr lang="en-US" sz="2800" dirty="0" err="1" smtClean="0">
                <a:solidFill>
                  <a:srgbClr val="7030A0"/>
                </a:solidFill>
              </a:rPr>
              <a:t>thân</a:t>
            </a:r>
            <a:r>
              <a:rPr lang="en-US" sz="2800" dirty="0" smtClean="0">
                <a:solidFill>
                  <a:srgbClr val="7030A0"/>
                </a:solidFill>
              </a:rPr>
              <a:t> </a:t>
            </a:r>
            <a:r>
              <a:rPr lang="en-US" sz="2800" dirty="0" err="1" smtClean="0">
                <a:solidFill>
                  <a:srgbClr val="7030A0"/>
                </a:solidFill>
              </a:rPr>
              <a:t>mến</a:t>
            </a:r>
            <a:r>
              <a:rPr lang="en-US" sz="2800" dirty="0" smtClean="0">
                <a:solidFill>
                  <a:srgbClr val="7030A0"/>
                </a:solidFill>
              </a:rPr>
              <a:t>, </a:t>
            </a:r>
            <a:r>
              <a:rPr lang="en-US" sz="2800" dirty="0" err="1" smtClean="0">
                <a:solidFill>
                  <a:srgbClr val="7030A0"/>
                </a:solidFill>
              </a:rPr>
              <a:t>Thiên</a:t>
            </a:r>
            <a:r>
              <a:rPr lang="en-US" sz="2800" dirty="0" smtClean="0">
                <a:solidFill>
                  <a:srgbClr val="7030A0"/>
                </a:solidFill>
              </a:rPr>
              <a:t> </a:t>
            </a:r>
            <a:r>
              <a:rPr lang="en-US" sz="2800" dirty="0" err="1" smtClean="0">
                <a:solidFill>
                  <a:srgbClr val="7030A0"/>
                </a:solidFill>
              </a:rPr>
              <a:t>Chúa</a:t>
            </a:r>
            <a:r>
              <a:rPr lang="en-US" sz="2800" dirty="0" smtClean="0">
                <a:solidFill>
                  <a:srgbClr val="7030A0"/>
                </a:solidFill>
              </a:rPr>
              <a:t> </a:t>
            </a:r>
            <a:r>
              <a:rPr lang="en-US" sz="2800" dirty="0" err="1" smtClean="0">
                <a:solidFill>
                  <a:srgbClr val="7030A0"/>
                </a:solidFill>
              </a:rPr>
              <a:t>là</a:t>
            </a:r>
            <a:r>
              <a:rPr lang="en-US" sz="2800" dirty="0" smtClean="0">
                <a:solidFill>
                  <a:srgbClr val="7030A0"/>
                </a:solidFill>
              </a:rPr>
              <a:t> </a:t>
            </a:r>
            <a:r>
              <a:rPr lang="en-US" sz="2800" dirty="0" err="1" smtClean="0">
                <a:solidFill>
                  <a:srgbClr val="7030A0"/>
                </a:solidFill>
              </a:rPr>
              <a:t>một</a:t>
            </a:r>
            <a:r>
              <a:rPr lang="en-US" sz="2800" dirty="0" smtClean="0">
                <a:solidFill>
                  <a:srgbClr val="7030A0"/>
                </a:solidFill>
              </a:rPr>
              <a:t> </a:t>
            </a:r>
            <a:r>
              <a:rPr lang="en-US" sz="2800" dirty="0" err="1" smtClean="0">
                <a:solidFill>
                  <a:srgbClr val="7030A0"/>
                </a:solidFill>
              </a:rPr>
              <a:t>người</a:t>
            </a:r>
            <a:r>
              <a:rPr lang="en-US" sz="2800" dirty="0" smtClean="0">
                <a:solidFill>
                  <a:srgbClr val="7030A0"/>
                </a:solidFill>
              </a:rPr>
              <a:t> Cha </a:t>
            </a:r>
            <a:r>
              <a:rPr lang="en-US" sz="2800" dirty="0" err="1" smtClean="0">
                <a:solidFill>
                  <a:srgbClr val="7030A0"/>
                </a:solidFill>
              </a:rPr>
              <a:t>giàu</a:t>
            </a:r>
            <a:r>
              <a:rPr lang="en-US" sz="2800" dirty="0" smtClean="0">
                <a:solidFill>
                  <a:srgbClr val="7030A0"/>
                </a:solidFill>
              </a:rPr>
              <a:t> </a:t>
            </a:r>
            <a:r>
              <a:rPr lang="en-US" sz="2800" dirty="0" err="1" smtClean="0">
                <a:solidFill>
                  <a:srgbClr val="7030A0"/>
                </a:solidFill>
              </a:rPr>
              <a:t>lòng</a:t>
            </a:r>
            <a:r>
              <a:rPr lang="en-US" sz="2800" dirty="0" smtClean="0">
                <a:solidFill>
                  <a:srgbClr val="7030A0"/>
                </a:solidFill>
              </a:rPr>
              <a:t> </a:t>
            </a:r>
            <a:r>
              <a:rPr lang="en-US" sz="2800" dirty="0" err="1" smtClean="0">
                <a:solidFill>
                  <a:srgbClr val="7030A0"/>
                </a:solidFill>
              </a:rPr>
              <a:t>thương</a:t>
            </a:r>
            <a:r>
              <a:rPr lang="en-US" sz="2800" dirty="0" smtClean="0">
                <a:solidFill>
                  <a:srgbClr val="7030A0"/>
                </a:solidFill>
              </a:rPr>
              <a:t> </a:t>
            </a:r>
            <a:r>
              <a:rPr lang="en-US" sz="2800" dirty="0" err="1" smtClean="0">
                <a:solidFill>
                  <a:srgbClr val="7030A0"/>
                </a:solidFill>
              </a:rPr>
              <a:t>xót</a:t>
            </a:r>
            <a:r>
              <a:rPr lang="en-US" sz="2800" dirty="0" smtClean="0">
                <a:solidFill>
                  <a:srgbClr val="7030A0"/>
                </a:solidFill>
              </a:rPr>
              <a:t>. </a:t>
            </a:r>
            <a:r>
              <a:rPr lang="en-US" sz="2800" dirty="0" err="1" smtClean="0">
                <a:solidFill>
                  <a:srgbClr val="7030A0"/>
                </a:solidFill>
              </a:rPr>
              <a:t>Người</a:t>
            </a:r>
            <a:r>
              <a:rPr lang="en-US" sz="2800" dirty="0" smtClean="0">
                <a:solidFill>
                  <a:srgbClr val="7030A0"/>
                </a:solidFill>
              </a:rPr>
              <a:t> </a:t>
            </a:r>
            <a:r>
              <a:rPr lang="en-US" sz="2800" dirty="0" err="1" smtClean="0">
                <a:solidFill>
                  <a:srgbClr val="7030A0"/>
                </a:solidFill>
              </a:rPr>
              <a:t>không</a:t>
            </a:r>
            <a:r>
              <a:rPr lang="en-US" sz="2800" dirty="0" smtClean="0">
                <a:solidFill>
                  <a:srgbClr val="7030A0"/>
                </a:solidFill>
              </a:rPr>
              <a:t> </a:t>
            </a:r>
            <a:r>
              <a:rPr lang="en-US" sz="2800" dirty="0" err="1" smtClean="0">
                <a:solidFill>
                  <a:srgbClr val="7030A0"/>
                </a:solidFill>
              </a:rPr>
              <a:t>muốn</a:t>
            </a:r>
            <a:r>
              <a:rPr lang="en-US" sz="2800" dirty="0" smtClean="0">
                <a:solidFill>
                  <a:srgbClr val="7030A0"/>
                </a:solidFill>
              </a:rPr>
              <a:t> </a:t>
            </a:r>
            <a:r>
              <a:rPr lang="en-US" sz="2800" dirty="0" err="1" smtClean="0">
                <a:solidFill>
                  <a:srgbClr val="7030A0"/>
                </a:solidFill>
              </a:rPr>
              <a:t>kẻ</a:t>
            </a:r>
            <a:r>
              <a:rPr lang="en-US" sz="2800" dirty="0" smtClean="0">
                <a:solidFill>
                  <a:srgbClr val="7030A0"/>
                </a:solidFill>
              </a:rPr>
              <a:t> </a:t>
            </a:r>
            <a:r>
              <a:rPr lang="en-US" sz="2800" dirty="0" err="1" smtClean="0">
                <a:solidFill>
                  <a:srgbClr val="7030A0"/>
                </a:solidFill>
              </a:rPr>
              <a:t>gian</a:t>
            </a:r>
            <a:r>
              <a:rPr lang="en-US" sz="2800" dirty="0" smtClean="0">
                <a:solidFill>
                  <a:srgbClr val="7030A0"/>
                </a:solidFill>
              </a:rPr>
              <a:t> </a:t>
            </a:r>
            <a:r>
              <a:rPr lang="en-US" sz="2800" dirty="0" err="1" smtClean="0">
                <a:solidFill>
                  <a:srgbClr val="7030A0"/>
                </a:solidFill>
              </a:rPr>
              <a:t>ác</a:t>
            </a:r>
            <a:r>
              <a:rPr lang="en-US" sz="2800" dirty="0" smtClean="0">
                <a:solidFill>
                  <a:srgbClr val="7030A0"/>
                </a:solidFill>
              </a:rPr>
              <a:t> </a:t>
            </a:r>
            <a:r>
              <a:rPr lang="en-US" sz="2800" dirty="0" err="1" smtClean="0">
                <a:solidFill>
                  <a:srgbClr val="7030A0"/>
                </a:solidFill>
              </a:rPr>
              <a:t>phải</a:t>
            </a:r>
            <a:r>
              <a:rPr lang="en-US" sz="2800" dirty="0" smtClean="0">
                <a:solidFill>
                  <a:srgbClr val="7030A0"/>
                </a:solidFill>
              </a:rPr>
              <a:t> </a:t>
            </a:r>
            <a:r>
              <a:rPr lang="en-US" sz="2800" dirty="0" err="1" smtClean="0">
                <a:solidFill>
                  <a:srgbClr val="7030A0"/>
                </a:solidFill>
              </a:rPr>
              <a:t>chết</a:t>
            </a:r>
            <a:r>
              <a:rPr lang="en-US" sz="2800" dirty="0" smtClean="0">
                <a:solidFill>
                  <a:srgbClr val="7030A0"/>
                </a:solidFill>
              </a:rPr>
              <a:t>, </a:t>
            </a:r>
            <a:r>
              <a:rPr lang="en-US" sz="2800" dirty="0" err="1" smtClean="0">
                <a:solidFill>
                  <a:srgbClr val="7030A0"/>
                </a:solidFill>
              </a:rPr>
              <a:t>nhưng</a:t>
            </a:r>
            <a:r>
              <a:rPr lang="en-US" sz="2800" dirty="0" smtClean="0">
                <a:solidFill>
                  <a:srgbClr val="7030A0"/>
                </a:solidFill>
              </a:rPr>
              <a:t> </a:t>
            </a:r>
            <a:r>
              <a:rPr lang="en-US" sz="2800" dirty="0" err="1" smtClean="0">
                <a:solidFill>
                  <a:srgbClr val="7030A0"/>
                </a:solidFill>
              </a:rPr>
              <a:t>muốn</a:t>
            </a:r>
            <a:r>
              <a:rPr lang="en-US" sz="2800" dirty="0" smtClean="0">
                <a:solidFill>
                  <a:srgbClr val="7030A0"/>
                </a:solidFill>
              </a:rPr>
              <a:t> </a:t>
            </a:r>
            <a:r>
              <a:rPr lang="en-US" sz="2800" dirty="0" err="1" smtClean="0">
                <a:solidFill>
                  <a:srgbClr val="7030A0"/>
                </a:solidFill>
              </a:rPr>
              <a:t>họ</a:t>
            </a:r>
            <a:r>
              <a:rPr lang="en-US" sz="2800" dirty="0" smtClean="0">
                <a:solidFill>
                  <a:srgbClr val="7030A0"/>
                </a:solidFill>
              </a:rPr>
              <a:t> </a:t>
            </a:r>
            <a:r>
              <a:rPr lang="en-US" sz="2800" dirty="0" err="1" smtClean="0">
                <a:solidFill>
                  <a:srgbClr val="7030A0"/>
                </a:solidFill>
              </a:rPr>
              <a:t>sám</a:t>
            </a:r>
            <a:r>
              <a:rPr lang="en-US" sz="2800" dirty="0" smtClean="0">
                <a:solidFill>
                  <a:srgbClr val="7030A0"/>
                </a:solidFill>
              </a:rPr>
              <a:t> </a:t>
            </a:r>
            <a:r>
              <a:rPr lang="en-US" sz="2800" dirty="0" err="1" smtClean="0">
                <a:solidFill>
                  <a:srgbClr val="7030A0"/>
                </a:solidFill>
              </a:rPr>
              <a:t>hối</a:t>
            </a:r>
            <a:r>
              <a:rPr lang="en-US" sz="2800" dirty="0" smtClean="0">
                <a:solidFill>
                  <a:srgbClr val="7030A0"/>
                </a:solidFill>
              </a:rPr>
              <a:t> </a:t>
            </a:r>
            <a:r>
              <a:rPr lang="en-US" sz="2800" dirty="0" err="1" smtClean="0">
                <a:solidFill>
                  <a:srgbClr val="7030A0"/>
                </a:solidFill>
              </a:rPr>
              <a:t>ăn</a:t>
            </a:r>
            <a:r>
              <a:rPr lang="en-US" sz="2800" dirty="0" smtClean="0">
                <a:solidFill>
                  <a:srgbClr val="7030A0"/>
                </a:solidFill>
              </a:rPr>
              <a:t> </a:t>
            </a:r>
            <a:r>
              <a:rPr lang="en-US" sz="2800" dirty="0" err="1" smtClean="0">
                <a:solidFill>
                  <a:srgbClr val="7030A0"/>
                </a:solidFill>
              </a:rPr>
              <a:t>năn</a:t>
            </a:r>
            <a:r>
              <a:rPr lang="en-US" sz="2800" dirty="0" smtClean="0">
                <a:solidFill>
                  <a:srgbClr val="7030A0"/>
                </a:solidFill>
              </a:rPr>
              <a:t> </a:t>
            </a:r>
            <a:r>
              <a:rPr lang="en-US" sz="2800" dirty="0" err="1" smtClean="0">
                <a:solidFill>
                  <a:srgbClr val="7030A0"/>
                </a:solidFill>
              </a:rPr>
              <a:t>để</a:t>
            </a:r>
            <a:r>
              <a:rPr lang="en-US" sz="2800" dirty="0" smtClean="0">
                <a:solidFill>
                  <a:srgbClr val="7030A0"/>
                </a:solidFill>
              </a:rPr>
              <a:t> </a:t>
            </a:r>
            <a:r>
              <a:rPr lang="en-US" sz="2800" dirty="0" err="1" smtClean="0">
                <a:solidFill>
                  <a:srgbClr val="7030A0"/>
                </a:solidFill>
              </a:rPr>
              <a:t>được</a:t>
            </a:r>
            <a:r>
              <a:rPr lang="en-US" sz="2800" dirty="0" smtClean="0">
                <a:solidFill>
                  <a:srgbClr val="7030A0"/>
                </a:solidFill>
              </a:rPr>
              <a:t> </a:t>
            </a:r>
            <a:r>
              <a:rPr lang="en-US" sz="2800" dirty="0" err="1" smtClean="0">
                <a:solidFill>
                  <a:srgbClr val="7030A0"/>
                </a:solidFill>
              </a:rPr>
              <a:t>sống</a:t>
            </a:r>
            <a:r>
              <a:rPr lang="en-US" sz="2800" dirty="0" smtClean="0">
                <a:solidFill>
                  <a:srgbClr val="7030A0"/>
                </a:solidFill>
              </a:rPr>
              <a:t>. Tin </a:t>
            </a:r>
            <a:r>
              <a:rPr lang="en-US" sz="2800" dirty="0" err="1" smtClean="0">
                <a:solidFill>
                  <a:srgbClr val="7030A0"/>
                </a:solidFill>
              </a:rPr>
              <a:t>tưởng</a:t>
            </a:r>
            <a:r>
              <a:rPr lang="en-US" sz="2800" dirty="0" smtClean="0">
                <a:solidFill>
                  <a:srgbClr val="7030A0"/>
                </a:solidFill>
              </a:rPr>
              <a:t> </a:t>
            </a:r>
            <a:r>
              <a:rPr lang="en-US" sz="2800" dirty="0" err="1" smtClean="0">
                <a:solidFill>
                  <a:srgbClr val="7030A0"/>
                </a:solidFill>
              </a:rPr>
              <a:t>vào</a:t>
            </a:r>
            <a:r>
              <a:rPr lang="en-US" sz="2800" dirty="0" smtClean="0">
                <a:solidFill>
                  <a:srgbClr val="7030A0"/>
                </a:solidFill>
              </a:rPr>
              <a:t> </a:t>
            </a:r>
            <a:r>
              <a:rPr lang="en-US" sz="2800" dirty="0" err="1" smtClean="0">
                <a:solidFill>
                  <a:srgbClr val="7030A0"/>
                </a:solidFill>
              </a:rPr>
              <a:t>tình</a:t>
            </a:r>
            <a:r>
              <a:rPr lang="en-US" sz="2800" dirty="0" smtClean="0">
                <a:solidFill>
                  <a:srgbClr val="7030A0"/>
                </a:solidFill>
              </a:rPr>
              <a:t> </a:t>
            </a:r>
            <a:r>
              <a:rPr lang="en-US" sz="2800" dirty="0" err="1" smtClean="0">
                <a:solidFill>
                  <a:srgbClr val="7030A0"/>
                </a:solidFill>
              </a:rPr>
              <a:t>thương</a:t>
            </a:r>
            <a:r>
              <a:rPr lang="en-US" sz="2800" dirty="0" smtClean="0">
                <a:solidFill>
                  <a:srgbClr val="7030A0"/>
                </a:solidFill>
              </a:rPr>
              <a:t> </a:t>
            </a:r>
            <a:r>
              <a:rPr lang="en-US" sz="2800" dirty="0" err="1" smtClean="0">
                <a:solidFill>
                  <a:srgbClr val="7030A0"/>
                </a:solidFill>
              </a:rPr>
              <a:t>tha</a:t>
            </a:r>
            <a:r>
              <a:rPr lang="en-US" sz="2800" dirty="0" smtClean="0">
                <a:solidFill>
                  <a:srgbClr val="7030A0"/>
                </a:solidFill>
              </a:rPr>
              <a:t> </a:t>
            </a:r>
            <a:r>
              <a:rPr lang="en-US" sz="2800" dirty="0" err="1" smtClean="0">
                <a:solidFill>
                  <a:srgbClr val="7030A0"/>
                </a:solidFill>
              </a:rPr>
              <a:t>thứ</a:t>
            </a:r>
            <a:r>
              <a:rPr lang="en-US" sz="2800" dirty="0" smtClean="0">
                <a:solidFill>
                  <a:srgbClr val="7030A0"/>
                </a:solidFill>
              </a:rPr>
              <a:t> </a:t>
            </a:r>
            <a:r>
              <a:rPr lang="en-US" sz="2800" dirty="0" err="1" smtClean="0">
                <a:solidFill>
                  <a:srgbClr val="7030A0"/>
                </a:solidFill>
              </a:rPr>
              <a:t>của</a:t>
            </a:r>
            <a:r>
              <a:rPr lang="en-US" sz="2800" dirty="0" smtClean="0">
                <a:solidFill>
                  <a:srgbClr val="7030A0"/>
                </a:solidFill>
              </a:rPr>
              <a:t> </a:t>
            </a:r>
            <a:r>
              <a:rPr lang="en-US" sz="2800" dirty="0" err="1" smtClean="0">
                <a:solidFill>
                  <a:srgbClr val="7030A0"/>
                </a:solidFill>
              </a:rPr>
              <a:t>Chúa</a:t>
            </a:r>
            <a:r>
              <a:rPr lang="en-US" sz="2800" dirty="0" smtClean="0">
                <a:solidFill>
                  <a:srgbClr val="7030A0"/>
                </a:solidFill>
              </a:rPr>
              <a:t>, </a:t>
            </a:r>
            <a:r>
              <a:rPr lang="en-US" sz="2800" dirty="0" err="1" smtClean="0">
                <a:solidFill>
                  <a:srgbClr val="7030A0"/>
                </a:solidFill>
              </a:rPr>
              <a:t>chúng</a:t>
            </a:r>
            <a:r>
              <a:rPr lang="en-US" sz="2800" dirty="0" smtClean="0">
                <a:solidFill>
                  <a:srgbClr val="7030A0"/>
                </a:solidFill>
              </a:rPr>
              <a:t> ta </a:t>
            </a:r>
            <a:r>
              <a:rPr lang="en-US" sz="2800" dirty="0" err="1" smtClean="0">
                <a:solidFill>
                  <a:srgbClr val="7030A0"/>
                </a:solidFill>
              </a:rPr>
              <a:t>cùng</a:t>
            </a:r>
            <a:r>
              <a:rPr lang="en-US" sz="2800" dirty="0" smtClean="0">
                <a:solidFill>
                  <a:srgbClr val="7030A0"/>
                </a:solidFill>
              </a:rPr>
              <a:t> </a:t>
            </a:r>
            <a:r>
              <a:rPr lang="en-US" sz="2800" dirty="0" err="1" smtClean="0">
                <a:solidFill>
                  <a:srgbClr val="7030A0"/>
                </a:solidFill>
              </a:rPr>
              <a:t>dâng</a:t>
            </a:r>
            <a:r>
              <a:rPr lang="en-US" sz="2800" dirty="0" smtClean="0">
                <a:solidFill>
                  <a:srgbClr val="7030A0"/>
                </a:solidFill>
              </a:rPr>
              <a:t> </a:t>
            </a:r>
            <a:r>
              <a:rPr lang="en-US" sz="2800" dirty="0" err="1" smtClean="0">
                <a:solidFill>
                  <a:srgbClr val="7030A0"/>
                </a:solidFill>
              </a:rPr>
              <a:t>lời</a:t>
            </a:r>
            <a:r>
              <a:rPr lang="en-US" sz="2800" dirty="0" smtClean="0">
                <a:solidFill>
                  <a:srgbClr val="7030A0"/>
                </a:solidFill>
              </a:rPr>
              <a:t> </a:t>
            </a:r>
            <a:r>
              <a:rPr lang="en-US" sz="2800" dirty="0" err="1" smtClean="0">
                <a:solidFill>
                  <a:srgbClr val="7030A0"/>
                </a:solidFill>
              </a:rPr>
              <a:t>cầu</a:t>
            </a:r>
            <a:r>
              <a:rPr lang="en-US" sz="2800" dirty="0" smtClean="0">
                <a:solidFill>
                  <a:srgbClr val="7030A0"/>
                </a:solidFill>
              </a:rPr>
              <a:t> </a:t>
            </a:r>
            <a:r>
              <a:rPr lang="en-US" sz="2800" dirty="0" err="1" smtClean="0">
                <a:solidFill>
                  <a:srgbClr val="7030A0"/>
                </a:solidFill>
              </a:rPr>
              <a:t>xin</a:t>
            </a:r>
            <a:r>
              <a:rPr lang="en-US" sz="2800" dirty="0" smtClean="0">
                <a:solidFill>
                  <a:srgbClr val="7030A0"/>
                </a:solidFill>
              </a:rPr>
              <a:t>.</a:t>
            </a:r>
            <a:endParaRPr lang="en-US" sz="2800" dirty="0">
              <a:solidFill>
                <a:srgbClr val="7030A0"/>
              </a:solidFill>
            </a:endParaRPr>
          </a:p>
        </p:txBody>
      </p:sp>
    </p:spTree>
    <p:extLst>
      <p:ext uri="{BB962C8B-B14F-4D97-AF65-F5344CB8AC3E}">
        <p14:creationId xmlns:p14="http://schemas.microsoft.com/office/powerpoint/2010/main" val="9777581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10" name="Rectangle 9"/>
          <p:cNvSpPr/>
          <p:nvPr/>
        </p:nvSpPr>
        <p:spPr>
          <a:xfrm>
            <a:off x="3810000" y="2121439"/>
            <a:ext cx="5029200" cy="1569660"/>
          </a:xfrm>
          <a:prstGeom prst="rect">
            <a:avLst/>
          </a:prstGeom>
        </p:spPr>
        <p:txBody>
          <a:bodyPr wrap="square">
            <a:spAutoFit/>
          </a:bodyPr>
          <a:lstStyle/>
          <a:p>
            <a:pPr algn="ctr"/>
            <a:r>
              <a:rPr lang="en-US" sz="4800" dirty="0" err="1" smtClean="0">
                <a:solidFill>
                  <a:srgbClr val="C00000"/>
                </a:solidFill>
              </a:rPr>
              <a:t>Lạy</a:t>
            </a:r>
            <a:r>
              <a:rPr lang="en-US" sz="4800" dirty="0" smtClean="0">
                <a:solidFill>
                  <a:srgbClr val="C00000"/>
                </a:solidFill>
              </a:rPr>
              <a:t> Cha </a:t>
            </a:r>
            <a:r>
              <a:rPr lang="en-US" sz="4800" dirty="0" err="1" smtClean="0">
                <a:solidFill>
                  <a:srgbClr val="C00000"/>
                </a:solidFill>
              </a:rPr>
              <a:t>Rất</a:t>
            </a:r>
            <a:r>
              <a:rPr lang="en-US" sz="4800" dirty="0" smtClean="0">
                <a:solidFill>
                  <a:srgbClr val="C00000"/>
                </a:solidFill>
              </a:rPr>
              <a:t> </a:t>
            </a:r>
            <a:r>
              <a:rPr lang="en-US" sz="4800" dirty="0" err="1" smtClean="0">
                <a:solidFill>
                  <a:srgbClr val="C00000"/>
                </a:solidFill>
              </a:rPr>
              <a:t>Thánh</a:t>
            </a:r>
            <a:endParaRPr lang="en-US" sz="4800" dirty="0">
              <a:solidFill>
                <a:srgbClr val="C00000"/>
              </a:solidFill>
            </a:endParaRPr>
          </a:p>
          <a:p>
            <a:pPr algn="ctr"/>
            <a:r>
              <a:rPr lang="en-US" sz="4800" i="1" dirty="0" smtClean="0">
                <a:solidFill>
                  <a:srgbClr val="C00000"/>
                </a:solidFill>
              </a:rPr>
              <a:t>Lm. </a:t>
            </a:r>
            <a:r>
              <a:rPr lang="en-US" sz="4800" i="1" dirty="0" err="1" smtClean="0">
                <a:solidFill>
                  <a:srgbClr val="C00000"/>
                </a:solidFill>
              </a:rPr>
              <a:t>Vuong</a:t>
            </a:r>
            <a:r>
              <a:rPr lang="en-US" sz="4800" i="1" dirty="0" smtClean="0">
                <a:solidFill>
                  <a:srgbClr val="C00000"/>
                </a:solidFill>
              </a:rPr>
              <a:t> </a:t>
            </a:r>
            <a:r>
              <a:rPr lang="en-US" sz="4800" i="1" dirty="0" err="1" smtClean="0">
                <a:solidFill>
                  <a:srgbClr val="C00000"/>
                </a:solidFill>
              </a:rPr>
              <a:t>Diệu</a:t>
            </a:r>
            <a:endParaRPr lang="en-US" sz="4800" i="1" dirty="0">
              <a:solidFill>
                <a:srgbClr val="C00000"/>
              </a:solidFill>
            </a:endParaRPr>
          </a:p>
        </p:txBody>
      </p:sp>
    </p:spTree>
    <p:extLst>
      <p:ext uri="{BB962C8B-B14F-4D97-AF65-F5344CB8AC3E}">
        <p14:creationId xmlns:p14="http://schemas.microsoft.com/office/powerpoint/2010/main" val="9674080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7030A0"/>
                </a:solidFill>
                <a:effectLst/>
              </a:rPr>
              <a:t> </a:t>
            </a:r>
            <a:r>
              <a:rPr lang="vi-VN" sz="5400" dirty="0">
                <a:solidFill>
                  <a:srgbClr val="7030A0"/>
                </a:solidFill>
              </a:rPr>
              <a:t>Lạy Cha rất thánh ! Xin thương nhận của lễ trong sạch này. Đoàn con dâng Chúa để ngợi khen, để tạ ơn, để cầu xin, để đền bù muôn tội lỗi nhân gian.</a:t>
            </a:r>
            <a:endParaRPr lang="en-US" sz="5400" b="0" dirty="0">
              <a:solidFill>
                <a:srgbClr val="7030A0"/>
              </a:solidFill>
              <a:effectLst/>
            </a:endParaRPr>
          </a:p>
        </p:txBody>
      </p:sp>
    </p:spTree>
    <p:extLst>
      <p:ext uri="{BB962C8B-B14F-4D97-AF65-F5344CB8AC3E}">
        <p14:creationId xmlns:p14="http://schemas.microsoft.com/office/powerpoint/2010/main" val="3759399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C00000"/>
                </a:solidFill>
                <a:effectLst/>
              </a:rPr>
              <a:t>Đk</a:t>
            </a:r>
            <a:r>
              <a:rPr lang="en-US" sz="5600" b="0" u="sng" dirty="0">
                <a:solidFill>
                  <a:srgbClr val="C00000"/>
                </a:solidFill>
                <a:effectLst/>
              </a:rPr>
              <a:t>:</a:t>
            </a:r>
            <a:r>
              <a:rPr lang="en-US" sz="5600" b="0" dirty="0">
                <a:solidFill>
                  <a:srgbClr val="7030A0"/>
                </a:solidFill>
                <a:effectLst/>
              </a:rPr>
              <a:t> </a:t>
            </a:r>
            <a:r>
              <a:rPr lang="vi-VN" sz="5600" dirty="0">
                <a:solidFill>
                  <a:srgbClr val="7030A0"/>
                </a:solidFill>
              </a:rPr>
              <a:t>Xin dâng lên, cùng xin dâng lên, hợp với lễ vật chí thánh thuần khiết. Xin dâng lên, cùng xin dâng lên, cả thân xác, cả tâm trí trọn đời.</a:t>
            </a:r>
            <a:endParaRPr lang="en-US" sz="5600" b="0" dirty="0">
              <a:solidFill>
                <a:srgbClr val="7030A0"/>
              </a:solidFill>
              <a:effectLst/>
            </a:endParaRPr>
          </a:p>
        </p:txBody>
      </p:sp>
    </p:spTree>
    <p:extLst>
      <p:ext uri="{BB962C8B-B14F-4D97-AF65-F5344CB8AC3E}">
        <p14:creationId xmlns:p14="http://schemas.microsoft.com/office/powerpoint/2010/main" val="22009098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Tk2:</a:t>
            </a:r>
            <a:r>
              <a:rPr lang="en-US" sz="5400" b="0" dirty="0">
                <a:solidFill>
                  <a:srgbClr val="7030A0"/>
                </a:solidFill>
                <a:effectLst/>
              </a:rPr>
              <a:t> </a:t>
            </a:r>
            <a:r>
              <a:rPr lang="vi-VN" sz="5400" dirty="0">
                <a:solidFill>
                  <a:srgbClr val="7030A0"/>
                </a:solidFill>
              </a:rPr>
              <a:t>Lạy Cha rất thánh ! Xin chúc lành của lễ trong sạch này. Đoàn con dâng Chúa cả hồn xác, cả đời sống, Mọi khổ đau, để hiệp lại với của lễ hy sinh.</a:t>
            </a:r>
            <a:endParaRPr lang="vi-VN" sz="5400" b="0" dirty="0">
              <a:solidFill>
                <a:srgbClr val="7030A0"/>
              </a:solidFill>
              <a:effectLst/>
            </a:endParaRPr>
          </a:p>
        </p:txBody>
      </p:sp>
    </p:spTree>
    <p:extLst>
      <p:ext uri="{BB962C8B-B14F-4D97-AF65-F5344CB8AC3E}">
        <p14:creationId xmlns:p14="http://schemas.microsoft.com/office/powerpoint/2010/main" val="2199709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0" u="sng" dirty="0" err="1">
                <a:solidFill>
                  <a:srgbClr val="C00000"/>
                </a:solidFill>
                <a:effectLst/>
              </a:rPr>
              <a:t>Đk</a:t>
            </a:r>
            <a:r>
              <a:rPr lang="en-US" sz="5600" b="0" u="sng" dirty="0">
                <a:solidFill>
                  <a:srgbClr val="C00000"/>
                </a:solidFill>
                <a:effectLst/>
              </a:rPr>
              <a:t>:</a:t>
            </a:r>
            <a:r>
              <a:rPr lang="en-US" sz="5600" b="0" dirty="0">
                <a:solidFill>
                  <a:srgbClr val="7030A0"/>
                </a:solidFill>
                <a:effectLst/>
              </a:rPr>
              <a:t> </a:t>
            </a:r>
            <a:r>
              <a:rPr lang="vi-VN" sz="5600" dirty="0">
                <a:solidFill>
                  <a:srgbClr val="7030A0"/>
                </a:solidFill>
              </a:rPr>
              <a:t>Xin dâng lên, cùng xin dâng lên, hợp với lễ vật chí thánh thuần khiết. Xin dâng lên, cùng xin dâng lên, cả thân xác, cả tâm trí trọn đời.</a:t>
            </a:r>
            <a:endParaRPr lang="en-US" sz="5600" b="0" dirty="0">
              <a:solidFill>
                <a:srgbClr val="7030A0"/>
              </a:solidFill>
              <a:effectLst/>
            </a:endParaRPr>
          </a:p>
        </p:txBody>
      </p:sp>
    </p:spTree>
    <p:extLst>
      <p:ext uri="{BB962C8B-B14F-4D97-AF65-F5344CB8AC3E}">
        <p14:creationId xmlns:p14="http://schemas.microsoft.com/office/powerpoint/2010/main" val="30609333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724438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33722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37696391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b="1" dirty="0">
                <a:solidFill>
                  <a:srgbClr val="002060"/>
                </a:solidFill>
                <a:latin typeface="+mj-lt"/>
                <a:ea typeface="Segoe UI Black" panose="020B0A02040204020203" pitchFamily="34" charset="0"/>
              </a:rPr>
              <a:t>Lạy Cha trên trời</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Xin cho ơn đức tin mà Cha ban tặng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trong Chúa Giêsu Kitô Con Cha</a:t>
            </a:r>
            <a:r>
              <a:rPr lang="en-US" sz="4800" b="1" dirty="0">
                <a:solidFill>
                  <a:srgbClr val="C00000"/>
                </a:solidFill>
                <a:ea typeface="Segoe UI Black" panose="020B0A02040204020203" pitchFamily="34" charset="0"/>
              </a:rPr>
              <a:t>/</a:t>
            </a:r>
            <a:r>
              <a:rPr lang="vi-VN" sz="4800" b="1" dirty="0">
                <a:solidFill>
                  <a:srgbClr val="002060"/>
                </a:solidFill>
                <a:latin typeface="+mj-lt"/>
                <a:ea typeface="Segoe UI Black" panose="020B0A02040204020203" pitchFamily="34" charset="0"/>
              </a:rPr>
              <a:t> và Anh của chúng con</a:t>
            </a:r>
            <a:r>
              <a:rPr lang="en-US" sz="4800" b="1" dirty="0">
                <a:solidFill>
                  <a:srgbClr val="C00000"/>
                </a:solidFill>
                <a:ea typeface="Segoe UI Black" panose="020B0A02040204020203" pitchFamily="34" charset="0"/>
              </a:rPr>
              <a:t>/</a:t>
            </a:r>
            <a:r>
              <a:rPr lang="en-US" sz="4800" b="1" dirty="0">
                <a:solidFill>
                  <a:srgbClr val="002060"/>
                </a:solidFill>
                <a:ea typeface="Segoe UI Black" panose="020B0A02040204020203" pitchFamily="34" charset="0"/>
              </a:rPr>
              <a:t> </a:t>
            </a:r>
            <a:r>
              <a:rPr lang="vi-VN" sz="4800" b="1" dirty="0">
                <a:solidFill>
                  <a:srgbClr val="002060"/>
                </a:solidFill>
                <a:latin typeface="+mj-lt"/>
                <a:ea typeface="Segoe UI Black" panose="020B0A02040204020203" pitchFamily="34" charset="0"/>
              </a:rPr>
              <a:t>cùng ngọn lửa đức ái được thắp lên trong tâm hồn chúng con bởi Chúa Thánh Thần</a:t>
            </a:r>
            <a:r>
              <a:rPr lang="en-US" sz="4800" b="1" dirty="0">
                <a:solidFill>
                  <a:srgbClr val="C00000"/>
                </a:solidFill>
                <a:ea typeface="Segoe UI Black" panose="020B0A02040204020203" pitchFamily="34" charset="0"/>
              </a:rPr>
              <a:t>/</a:t>
            </a:r>
            <a:endParaRPr lang="vi-VN" sz="48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2017430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b="1" dirty="0">
                <a:solidFill>
                  <a:srgbClr val="002060"/>
                </a:solidFill>
                <a:latin typeface="+mj-lt"/>
                <a:ea typeface="Segoe UI Black" panose="020B0A02040204020203" pitchFamily="34" charset="0"/>
              </a:rPr>
              <a:t>khơi dậy trong chúng con niềm hy vọng</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hồng phúc</a:t>
            </a:r>
            <a:r>
              <a:rPr lang="en-US" sz="5300" b="1" dirty="0">
                <a:solidFill>
                  <a:srgbClr val="FF0000"/>
                </a:solidFill>
                <a:ea typeface="Segoe UI Black" panose="020B0A02040204020203" pitchFamily="34" charset="0"/>
              </a:rPr>
              <a:t>/</a:t>
            </a:r>
            <a:r>
              <a:rPr lang="vi-VN" sz="5300" b="1" dirty="0">
                <a:solidFill>
                  <a:srgbClr val="002060"/>
                </a:solidFill>
                <a:latin typeface="+mj-lt"/>
                <a:ea typeface="Segoe UI Black" panose="020B0A02040204020203" pitchFamily="34" charset="0"/>
              </a:rPr>
              <a:t> hướng về Nước Cha trị đến</a:t>
            </a:r>
            <a:r>
              <a:rPr lang="en-US" sz="5300" b="1" dirty="0">
                <a:solidFill>
                  <a:srgbClr val="002060"/>
                </a:solidFill>
                <a:ea typeface="Segoe UI Black" panose="020B0A02040204020203" pitchFamily="34" charset="0"/>
              </a:rPr>
              <a:t> </a:t>
            </a:r>
            <a:r>
              <a:rPr lang="en-US" sz="5300"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Xin ân sủng Cha biến đổi chúng con</a:t>
            </a:r>
            <a:r>
              <a:rPr lang="en-US" sz="5300" b="1" dirty="0">
                <a:solidFill>
                  <a:srgbClr val="C00000"/>
                </a:solidFill>
                <a:ea typeface="Segoe UI Black" panose="020B0A02040204020203" pitchFamily="34" charset="0"/>
              </a:rPr>
              <a:t>/</a:t>
            </a:r>
            <a:r>
              <a:rPr lang="en-US" sz="5300" b="1" dirty="0">
                <a:solidFill>
                  <a:srgbClr val="002060"/>
                </a:solidFill>
                <a:ea typeface="Segoe UI Black" panose="020B0A02040204020203" pitchFamily="34" charset="0"/>
              </a:rPr>
              <a:t> </a:t>
            </a:r>
            <a:r>
              <a:rPr lang="vi-VN" sz="5300" b="1" dirty="0">
                <a:solidFill>
                  <a:srgbClr val="002060"/>
                </a:solidFill>
                <a:latin typeface="+mj-lt"/>
                <a:ea typeface="Segoe UI Black" panose="020B0A02040204020203" pitchFamily="34" charset="0"/>
              </a:rPr>
              <a:t>thành những người miệt mài vun trồng hạt giống Tin Mừng</a:t>
            </a:r>
            <a:r>
              <a:rPr lang="en-US" sz="5300" b="1" dirty="0">
                <a:solidFill>
                  <a:srgbClr val="C00000"/>
                </a:solidFill>
                <a:ea typeface="Segoe UI Black" panose="020B0A02040204020203" pitchFamily="34" charset="0"/>
              </a:rPr>
              <a:t>/</a:t>
            </a:r>
            <a:endParaRPr lang="vi-VN" sz="53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3747460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b="1" dirty="0">
                <a:solidFill>
                  <a:srgbClr val="002060"/>
                </a:solidFill>
                <a:latin typeface="+mj-lt"/>
                <a:ea typeface="Segoe UI Black" panose="020B0A02040204020203" pitchFamily="34" charset="0"/>
              </a:rPr>
              <a:t>Ước gì những hạt giống ấy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biến đổi từ bên trong nhân loại và toàn thể vũ trụ này</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trong khi vững</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lòng mong đợi trời mới đất mới</a:t>
            </a:r>
            <a:r>
              <a:rPr lang="en-US" sz="4500" b="1" dirty="0">
                <a:solidFill>
                  <a:srgbClr val="C0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lúc mà quyền lực Sự Dữ sẽ bị đánh bại</a:t>
            </a:r>
            <a:r>
              <a:rPr lang="en-US" sz="4500" b="1" dirty="0">
                <a:solidFill>
                  <a:srgbClr val="FF0000"/>
                </a:solidFill>
                <a:ea typeface="Segoe UI Black" panose="020B0A02040204020203" pitchFamily="34" charset="0"/>
              </a:rPr>
              <a:t>/</a:t>
            </a:r>
            <a:r>
              <a:rPr lang="en-US" sz="4500" b="1" dirty="0">
                <a:solidFill>
                  <a:srgbClr val="002060"/>
                </a:solidFill>
                <a:ea typeface="Segoe UI Black" panose="020B0A02040204020203" pitchFamily="34" charset="0"/>
              </a:rPr>
              <a:t> </a:t>
            </a:r>
            <a:r>
              <a:rPr lang="vi-VN" sz="4500" b="1" dirty="0">
                <a:solidFill>
                  <a:srgbClr val="002060"/>
                </a:solidFill>
                <a:latin typeface="+mj-lt"/>
                <a:ea typeface="Segoe UI Black" panose="020B0A02040204020203" pitchFamily="34" charset="0"/>
              </a:rPr>
              <a:t>và vinh quang Cha sẽ chiếu sáng muôn đời</a:t>
            </a:r>
            <a:r>
              <a:rPr lang="en-US" sz="4500" b="1" dirty="0">
                <a:solidFill>
                  <a:srgbClr val="C00000"/>
                </a:solidFill>
                <a:ea typeface="Segoe UI Black" panose="020B0A02040204020203" pitchFamily="34" charset="0"/>
              </a:rPr>
              <a:t>/</a:t>
            </a:r>
            <a:endParaRPr lang="vi-VN" sz="45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9042239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b="1" dirty="0">
                <a:solidFill>
                  <a:srgbClr val="002060"/>
                </a:solidFill>
                <a:latin typeface="+mj-lt"/>
                <a:ea typeface="Segoe UI Black" panose="020B0A02040204020203" pitchFamily="34" charset="0"/>
              </a:rPr>
              <a:t>Xin cho ân sủng của Năm</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Thánh này</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khơi dậy trong chúng con</a:t>
            </a:r>
            <a:r>
              <a:rPr lang="en-US" sz="5000" b="1" dirty="0">
                <a:solidFill>
                  <a:srgbClr val="C00000"/>
                </a:solidFill>
                <a:ea typeface="Segoe UI Black" panose="020B0A02040204020203" pitchFamily="34" charset="0"/>
              </a:rPr>
              <a:t>/</a:t>
            </a:r>
            <a:r>
              <a:rPr lang="vi-VN" sz="5000" b="1" dirty="0">
                <a:solidFill>
                  <a:srgbClr val="002060"/>
                </a:solidFill>
                <a:latin typeface="+mj-lt"/>
                <a:ea typeface="Segoe UI Black" panose="020B0A02040204020203" pitchFamily="34" charset="0"/>
              </a:rPr>
              <a:t> là Những Người Lữ Hành Hy Vọng</a:t>
            </a:r>
            <a:r>
              <a:rPr lang="en-US" sz="5000" b="1" dirty="0">
                <a:solidFill>
                  <a:srgbClr val="C00000"/>
                </a:solidFill>
                <a:ea typeface="Segoe UI Black" panose="020B0A02040204020203" pitchFamily="34" charset="0"/>
              </a:rPr>
              <a:t>/ </a:t>
            </a:r>
            <a:r>
              <a:rPr lang="vi-VN" sz="5000" b="1" dirty="0">
                <a:solidFill>
                  <a:srgbClr val="002060"/>
                </a:solidFill>
                <a:latin typeface="+mj-lt"/>
                <a:ea typeface="Segoe UI Black" panose="020B0A02040204020203" pitchFamily="34" charset="0"/>
              </a:rPr>
              <a:t>niềm khao khát kho tàng ở trên trời</a:t>
            </a:r>
            <a:r>
              <a:rPr lang="en-US" sz="5000" b="1" dirty="0">
                <a:solidFill>
                  <a:srgbClr val="C00000"/>
                </a:solidFill>
                <a:ea typeface="Segoe UI Black" panose="020B0A02040204020203" pitchFamily="34" charset="0"/>
              </a:rPr>
              <a:t>/</a:t>
            </a:r>
            <a:r>
              <a:rPr lang="en-US" sz="5000" b="1" dirty="0">
                <a:solidFill>
                  <a:srgbClr val="002060"/>
                </a:solidFill>
                <a:ea typeface="Segoe UI Black" panose="020B0A02040204020203" pitchFamily="34" charset="0"/>
              </a:rPr>
              <a:t> đ</a:t>
            </a:r>
            <a:r>
              <a:rPr lang="vi-VN" sz="5000" b="1" dirty="0">
                <a:solidFill>
                  <a:srgbClr val="002060"/>
                </a:solidFill>
                <a:latin typeface="+mj-lt"/>
                <a:ea typeface="Segoe UI Black" panose="020B0A02040204020203" pitchFamily="34" charset="0"/>
              </a:rPr>
              <a:t>ồng thời cũng làm lan tỏa trên khắp thế giới</a:t>
            </a:r>
            <a:r>
              <a:rPr lang="en-US" sz="5000" b="1" dirty="0">
                <a:solidFill>
                  <a:srgbClr val="C00000"/>
                </a:solidFill>
                <a:ea typeface="Segoe UI Black" panose="020B0A02040204020203" pitchFamily="34" charset="0"/>
              </a:rPr>
              <a:t>/</a:t>
            </a:r>
            <a:endParaRPr lang="vi-VN" sz="5000" b="1" dirty="0">
              <a:solidFill>
                <a:srgbClr val="C00000"/>
              </a:solidFill>
              <a:latin typeface="+mj-lt"/>
              <a:ea typeface="Segoe UI Black" panose="020B0A02040204020203" pitchFamily="34" charset="0"/>
            </a:endParaRPr>
          </a:p>
        </p:txBody>
      </p:sp>
    </p:spTree>
    <p:extLst>
      <p:ext uri="{BB962C8B-B14F-4D97-AF65-F5344CB8AC3E}">
        <p14:creationId xmlns:p14="http://schemas.microsoft.com/office/powerpoint/2010/main" val="8031207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b="1" dirty="0" err="1">
                <a:solidFill>
                  <a:srgbClr val="002060"/>
                </a:solidFill>
                <a:ea typeface="Segoe UI Black" panose="020B0A02040204020203" pitchFamily="34" charset="0"/>
              </a:rPr>
              <a:t>niềm</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vui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sự</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bình</a:t>
            </a:r>
            <a:r>
              <a:rPr lang="en-US" sz="5400" b="1" dirty="0">
                <a:solidFill>
                  <a:srgbClr val="002060"/>
                </a:solidFill>
                <a:ea typeface="Segoe UI Black" panose="020B0A02040204020203" pitchFamily="34" charset="0"/>
              </a:rPr>
              <a:t> an </a:t>
            </a:r>
            <a:r>
              <a:rPr lang="en-US" sz="5400" b="1" dirty="0" err="1">
                <a:solidFill>
                  <a:srgbClr val="002060"/>
                </a:solidFill>
                <a:ea typeface="Segoe UI Black" panose="020B0A02040204020203" pitchFamily="34" charset="0"/>
              </a:rPr>
              <a:t>của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a:t>
            </a:r>
            <a:r>
              <a:rPr lang="en-US" sz="5400" b="1" dirty="0" err="1" smtClean="0">
                <a:solidFill>
                  <a:srgbClr val="002060"/>
                </a:solidFill>
                <a:ea typeface="Segoe UI Black" panose="020B0A02040204020203" pitchFamily="34" charset="0"/>
              </a:rPr>
              <a:t>ấng</a:t>
            </a:r>
            <a:r>
              <a:rPr lang="en-US" sz="5400" b="1" dirty="0" smtClean="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Cứu</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Chuộc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err="1">
                <a:solidFill>
                  <a:srgbClr val="002060"/>
                </a:solidFill>
                <a:ea typeface="Segoe UI Black" panose="020B0A02040204020203" pitchFamily="34" charset="0"/>
              </a:rPr>
              <a:t>Xin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vinh</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và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ngợi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khen</a:t>
            </a:r>
            <a:r>
              <a:rPr lang="en-US" sz="5400" b="1" dirty="0">
                <a:solidFill>
                  <a:srgbClr val="002060"/>
                </a:solidFill>
                <a:ea typeface="Segoe UI Black" panose="020B0A02040204020203" pitchFamily="34" charset="0"/>
              </a:rPr>
              <a:t> Cha </a:t>
            </a:r>
            <a:r>
              <a:rPr lang="en-US" sz="5400" b="1" dirty="0" err="1">
                <a:solidFill>
                  <a:srgbClr val="002060"/>
                </a:solidFill>
                <a:ea typeface="Segoe UI Black" panose="020B0A02040204020203" pitchFamily="34" charset="0"/>
              </a:rPr>
              <a:t>là</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Thiên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Chúa</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chúng</a:t>
            </a:r>
            <a:r>
              <a:rPr lang="en-US" sz="5400" b="1" dirty="0">
                <a:solidFill>
                  <a:srgbClr val="002060"/>
                </a:solidFill>
                <a:ea typeface="Segoe UI Black" panose="020B0A02040204020203" pitchFamily="34" charset="0"/>
              </a:rPr>
              <a:t> con</a:t>
            </a:r>
            <a:r>
              <a:rPr lang="en-US" sz="5400" b="1" dirty="0">
                <a:solidFill>
                  <a:srgbClr val="C00000"/>
                </a:solidFill>
                <a:ea typeface="Segoe UI Black" panose="020B0A02040204020203" pitchFamily="34" charset="0"/>
              </a:rPr>
              <a:t>/ </a:t>
            </a:r>
            <a:r>
              <a:rPr lang="en-US" sz="5400" b="1" dirty="0">
                <a:solidFill>
                  <a:srgbClr val="002060"/>
                </a:solidFill>
                <a:ea typeface="Segoe UI Black" panose="020B0A02040204020203" pitchFamily="34" charset="0"/>
              </a:rPr>
              <a:t>Cha </a:t>
            </a:r>
            <a:r>
              <a:rPr lang="en-US" sz="5400" b="1" dirty="0" err="1">
                <a:solidFill>
                  <a:srgbClr val="002060"/>
                </a:solidFill>
                <a:ea typeface="Segoe UI Black" panose="020B0A02040204020203" pitchFamily="34" charset="0"/>
              </a:rPr>
              <a:t>đáng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chúc</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tụng</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mãi</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muôn</a:t>
            </a:r>
            <a:r>
              <a:rPr lang="en-US" sz="5400" b="1" dirty="0">
                <a:solidFill>
                  <a:srgbClr val="002060"/>
                </a:solidFill>
                <a:ea typeface="Segoe UI Black" panose="020B0A02040204020203" pitchFamily="34" charset="0"/>
              </a:rPr>
              <a:t> </a:t>
            </a:r>
            <a:r>
              <a:rPr lang="en-US" sz="5400" b="1" dirty="0" err="1">
                <a:solidFill>
                  <a:srgbClr val="002060"/>
                </a:solidFill>
                <a:ea typeface="Segoe UI Black" panose="020B0A02040204020203" pitchFamily="34" charset="0"/>
              </a:rPr>
              <a:t>đời</a:t>
            </a:r>
            <a:r>
              <a:rPr lang="en-US" sz="5400" b="1" dirty="0">
                <a:solidFill>
                  <a:srgbClr val="002060"/>
                </a:solidFill>
                <a:ea typeface="Segoe UI Black" panose="020B0A02040204020203" pitchFamily="34" charset="0"/>
              </a:rPr>
              <a:t>. </a:t>
            </a:r>
            <a:r>
              <a:rPr lang="en-US" sz="5400" b="1" dirty="0">
                <a:solidFill>
                  <a:srgbClr val="C00000"/>
                </a:solidFill>
                <a:ea typeface="Segoe UI Black" panose="020B0A02040204020203" pitchFamily="34" charset="0"/>
              </a:rPr>
              <a:t>Amen.</a:t>
            </a:r>
          </a:p>
        </p:txBody>
      </p:sp>
    </p:spTree>
    <p:extLst>
      <p:ext uri="{BB962C8B-B14F-4D97-AF65-F5344CB8AC3E}">
        <p14:creationId xmlns:p14="http://schemas.microsoft.com/office/powerpoint/2010/main" val="20659555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39179895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0" dirty="0">
                <a:solidFill>
                  <a:srgbClr val="C00000"/>
                </a:solidFill>
                <a:effectLst/>
                <a:cs typeface="Times New Roman" pitchFamily="18" charset="0"/>
              </a:rPr>
              <a:t>Ca </a:t>
            </a:r>
            <a:r>
              <a:rPr lang="en-US" sz="5400" b="0" dirty="0" err="1">
                <a:solidFill>
                  <a:srgbClr val="C00000"/>
                </a:solidFill>
                <a:effectLst/>
                <a:cs typeface="Times New Roman" pitchFamily="18" charset="0"/>
              </a:rPr>
              <a:t>Nguyện</a:t>
            </a:r>
            <a:r>
              <a:rPr lang="en-US" sz="5400" b="0" dirty="0">
                <a:solidFill>
                  <a:srgbClr val="C00000"/>
                </a:solidFill>
                <a:effectLst/>
                <a:cs typeface="Times New Roman" pitchFamily="18" charset="0"/>
              </a:rPr>
              <a:t> </a:t>
            </a:r>
            <a:r>
              <a:rPr lang="en-US" sz="5400" b="0" dirty="0" err="1">
                <a:solidFill>
                  <a:srgbClr val="C00000"/>
                </a:solidFill>
                <a:effectLst/>
                <a:cs typeface="Times New Roman" pitchFamily="18" charset="0"/>
              </a:rPr>
              <a:t>Hiệp</a:t>
            </a:r>
            <a:r>
              <a:rPr lang="en-US" sz="5400" b="0" dirty="0">
                <a:solidFill>
                  <a:srgbClr val="C00000"/>
                </a:solidFill>
                <a:effectLst/>
                <a:cs typeface="Times New Roman" pitchFamily="18" charset="0"/>
              </a:rPr>
              <a:t> </a:t>
            </a:r>
            <a:r>
              <a:rPr lang="en-US" sz="5400" b="0" dirty="0" err="1">
                <a:solidFill>
                  <a:srgbClr val="C00000"/>
                </a:solidFill>
                <a:effectLst/>
                <a:cs typeface="Times New Roman" pitchFamily="18" charset="0"/>
              </a:rPr>
              <a:t>Lễ</a:t>
            </a:r>
            <a:r>
              <a:rPr lang="en-US" sz="5400" b="0" dirty="0">
                <a:solidFill>
                  <a:srgbClr val="C00000"/>
                </a:solidFill>
                <a:effectLst/>
                <a:cs typeface="Times New Roman" pitchFamily="18" charset="0"/>
              </a:rPr>
              <a:t> </a:t>
            </a:r>
            <a:r>
              <a:rPr lang="en-US" sz="6600" b="0" dirty="0">
                <a:solidFill>
                  <a:srgbClr val="7030A0"/>
                </a:solidFill>
                <a:effectLst/>
                <a:cs typeface="Times New Roman" pitchFamily="18" charset="0"/>
              </a:rPr>
              <a:t/>
            </a:r>
            <a:br>
              <a:rPr lang="en-US" sz="6600" b="0" dirty="0">
                <a:solidFill>
                  <a:srgbClr val="7030A0"/>
                </a:solidFill>
                <a:effectLst/>
                <a:cs typeface="Times New Roman" pitchFamily="18" charset="0"/>
              </a:rPr>
            </a:br>
            <a:r>
              <a:rPr lang="en-US" sz="6600" b="0" dirty="0">
                <a:solidFill>
                  <a:srgbClr val="7030A0"/>
                </a:solidFill>
                <a:effectLst/>
                <a:cs typeface="Times New Roman" pitchFamily="18" charset="0"/>
              </a:rPr>
              <a:t>	</a:t>
            </a:r>
            <a:r>
              <a:rPr lang="en-US" sz="6600" b="0" dirty="0" smtClean="0">
                <a:solidFill>
                  <a:srgbClr val="7030A0"/>
                </a:solidFill>
                <a:effectLst/>
                <a:cs typeface="Times New Roman" pitchFamily="18" charset="0"/>
              </a:rPr>
              <a:t>Cha </a:t>
            </a:r>
            <a:r>
              <a:rPr lang="en-US" sz="6600" b="0" dirty="0" err="1" smtClean="0">
                <a:solidFill>
                  <a:srgbClr val="7030A0"/>
                </a:solidFill>
                <a:effectLst/>
                <a:cs typeface="Times New Roman" pitchFamily="18" charset="0"/>
              </a:rPr>
              <a:t>Ơi</a:t>
            </a:r>
            <a:r>
              <a:rPr lang="en-US" sz="6600" b="0" dirty="0" smtClean="0">
                <a:solidFill>
                  <a:srgbClr val="7030A0"/>
                </a:solidFill>
                <a:effectLst/>
                <a:cs typeface="Times New Roman" pitchFamily="18" charset="0"/>
              </a:rPr>
              <a:t> Con </a:t>
            </a:r>
            <a:r>
              <a:rPr lang="en-US" sz="6600" b="0" dirty="0" err="1" smtClean="0">
                <a:solidFill>
                  <a:srgbClr val="7030A0"/>
                </a:solidFill>
                <a:effectLst/>
                <a:cs typeface="Times New Roman" pitchFamily="18" charset="0"/>
              </a:rPr>
              <a:t>Đã</a:t>
            </a:r>
            <a:r>
              <a:rPr lang="en-US" sz="6600" b="0" dirty="0" smtClean="0">
                <a:solidFill>
                  <a:srgbClr val="7030A0"/>
                </a:solidFill>
                <a:effectLst/>
                <a:cs typeface="Times New Roman" pitchFamily="18" charset="0"/>
              </a:rPr>
              <a:t> </a:t>
            </a:r>
            <a:r>
              <a:rPr lang="en-US" sz="6600" b="0" dirty="0" err="1" smtClean="0">
                <a:solidFill>
                  <a:srgbClr val="7030A0"/>
                </a:solidFill>
                <a:effectLst/>
                <a:cs typeface="Times New Roman" pitchFamily="18" charset="0"/>
              </a:rPr>
              <a:t>Về</a:t>
            </a:r>
            <a:r>
              <a:rPr lang="en-US" sz="6600" b="0" dirty="0">
                <a:solidFill>
                  <a:srgbClr val="7030A0"/>
                </a:solidFill>
                <a:effectLst/>
                <a:cs typeface="Times New Roman" pitchFamily="18" charset="0"/>
              </a:rPr>
              <a:t/>
            </a:r>
            <a:br>
              <a:rPr lang="en-US" sz="6600" b="0" dirty="0">
                <a:solidFill>
                  <a:srgbClr val="7030A0"/>
                </a:solidFill>
                <a:effectLst/>
                <a:cs typeface="Times New Roman" pitchFamily="18" charset="0"/>
              </a:rPr>
            </a:br>
            <a:r>
              <a:rPr lang="en-US" sz="4000" b="0" i="1" dirty="0" err="1" smtClean="0">
                <a:solidFill>
                  <a:srgbClr val="7030A0"/>
                </a:solidFill>
                <a:effectLst/>
                <a:cs typeface="Times New Roman" pitchFamily="18" charset="0"/>
              </a:rPr>
              <a:t>Nguyễn</a:t>
            </a:r>
            <a:r>
              <a:rPr lang="en-US" sz="4000" b="0" i="1" dirty="0" smtClean="0">
                <a:solidFill>
                  <a:srgbClr val="7030A0"/>
                </a:solidFill>
                <a:effectLst/>
                <a:cs typeface="Times New Roman" pitchFamily="18" charset="0"/>
              </a:rPr>
              <a:t> </a:t>
            </a:r>
            <a:r>
              <a:rPr lang="en-US" sz="4000" b="0" i="1" dirty="0" err="1" smtClean="0">
                <a:solidFill>
                  <a:srgbClr val="7030A0"/>
                </a:solidFill>
                <a:effectLst/>
                <a:cs typeface="Times New Roman" pitchFamily="18" charset="0"/>
              </a:rPr>
              <a:t>Quang</a:t>
            </a:r>
            <a:r>
              <a:rPr lang="en-US" sz="4000" b="0" i="1" dirty="0" smtClean="0">
                <a:solidFill>
                  <a:srgbClr val="7030A0"/>
                </a:solidFill>
                <a:effectLst/>
                <a:cs typeface="Times New Roman" pitchFamily="18" charset="0"/>
              </a:rPr>
              <a:t> </a:t>
            </a:r>
            <a:r>
              <a:rPr lang="en-US" sz="4000" b="0" i="1" dirty="0" err="1" smtClean="0">
                <a:solidFill>
                  <a:srgbClr val="7030A0"/>
                </a:solidFill>
                <a:effectLst/>
                <a:cs typeface="Times New Roman" pitchFamily="18" charset="0"/>
              </a:rPr>
              <a:t>Hiển</a:t>
            </a:r>
            <a:endParaRPr lang="en-US" sz="4000" b="0" i="1"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a:solidFill>
                  <a:srgbClr val="C00000"/>
                </a:solidFill>
                <a:effectLst/>
                <a:cs typeface="Times New Roman" pitchFamily="18" charset="0"/>
              </a:rPr>
              <a:t>Tk1:</a:t>
            </a:r>
            <a:r>
              <a:rPr lang="en-US" sz="5400" b="0" dirty="0">
                <a:solidFill>
                  <a:srgbClr val="7030A0"/>
                </a:solidFill>
                <a:effectLst/>
                <a:cs typeface="Times New Roman" pitchFamily="18" charset="0"/>
              </a:rPr>
              <a:t> </a:t>
            </a:r>
            <a:r>
              <a:rPr lang="vi-VN" sz="5400" dirty="0">
                <a:solidFill>
                  <a:srgbClr val="7030A0"/>
                </a:solidFill>
              </a:rPr>
              <a:t>Một người ngồi trong nắng, mắt buồn đẫm lệ tuôn. Ngậm bờ môi cay đắng mơ từng hạt cơm ngon. Ngày vui giờ đã buồn, những cơn say đã tàn. Còn đâu chiều ca múa đêm lạc </a:t>
            </a:r>
            <a:r>
              <a:rPr lang="vi-VN" sz="5400" dirty="0" smtClean="0">
                <a:solidFill>
                  <a:srgbClr val="7030A0"/>
                </a:solidFill>
              </a:rPr>
              <a:t>hoan</a:t>
            </a:r>
            <a:r>
              <a:rPr lang="en-US" sz="5400" dirty="0" smtClean="0">
                <a:solidFill>
                  <a:srgbClr val="7030A0"/>
                </a:solidFill>
              </a:rPr>
              <a:t>.</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0" u="sng" dirty="0" err="1">
                <a:solidFill>
                  <a:srgbClr val="C00000"/>
                </a:solidFill>
                <a:effectLst/>
                <a:cs typeface="Times New Roman" pitchFamily="18" charset="0"/>
              </a:rPr>
              <a:t>Đk</a:t>
            </a:r>
            <a:r>
              <a:rPr lang="en-US" sz="4700" b="0" u="sng" dirty="0">
                <a:solidFill>
                  <a:srgbClr val="C00000"/>
                </a:solidFill>
                <a:effectLst/>
                <a:cs typeface="Times New Roman" pitchFamily="18" charset="0"/>
              </a:rPr>
              <a:t>:</a:t>
            </a:r>
            <a:r>
              <a:rPr lang="en-US" sz="4700" b="0" dirty="0">
                <a:solidFill>
                  <a:srgbClr val="7030A0"/>
                </a:solidFill>
                <a:effectLst/>
                <a:cs typeface="Times New Roman" pitchFamily="18" charset="0"/>
              </a:rPr>
              <a:t> </a:t>
            </a:r>
            <a:r>
              <a:rPr lang="vi-VN" sz="4700" dirty="0">
                <a:solidFill>
                  <a:srgbClr val="7030A0"/>
                </a:solidFill>
              </a:rPr>
              <a:t>Cha ơi nay con đã về, tội đầy cùng trời với Cha, Bao nhiêu tháng năm hoang đàng một lần ghi dấu ăn năn. Con xin làm người tôi hầu trọn đời bên Cha dấu yêu. Rồi mai những khi u sầu, còn được tình Cha xót thương nhiều.</a:t>
            </a:r>
            <a:endParaRPr lang="vi-VN" sz="4700" b="0" dirty="0">
              <a:solidFill>
                <a:srgbClr val="7030A0"/>
              </a:solidFill>
              <a:effectLst/>
            </a:endParaRPr>
          </a:p>
        </p:txBody>
      </p:sp>
    </p:spTree>
    <p:extLst>
      <p:ext uri="{BB962C8B-B14F-4D97-AF65-F5344CB8AC3E}">
        <p14:creationId xmlns:p14="http://schemas.microsoft.com/office/powerpoint/2010/main" val="13019848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50" b="0" u="sng" dirty="0">
                <a:solidFill>
                  <a:srgbClr val="C00000"/>
                </a:solidFill>
                <a:effectLst/>
                <a:cs typeface="Times New Roman" pitchFamily="18" charset="0"/>
              </a:rPr>
              <a:t>Tk2:</a:t>
            </a:r>
            <a:r>
              <a:rPr lang="en-US" sz="4750" b="0" dirty="0">
                <a:solidFill>
                  <a:srgbClr val="7030A0"/>
                </a:solidFill>
                <a:effectLst/>
                <a:cs typeface="Times New Roman" pitchFamily="18" charset="0"/>
              </a:rPr>
              <a:t> </a:t>
            </a:r>
            <a:r>
              <a:rPr lang="vi-VN" sz="4750" dirty="0">
                <a:solidFill>
                  <a:srgbClr val="7030A0"/>
                </a:solidFill>
              </a:rPr>
              <a:t>Người ngồi nghe thương nhớ, ôi buồn phút quạnh hiu! Nào người chia cơm áo, đâu người hằng thương yêu? Còn chăng người cha hiền những đêm thâu ưu phiền! Về thôi và hãy nói với Cha rằng:</a:t>
            </a:r>
            <a:endParaRPr lang="en-US" sz="4750" b="0" dirty="0">
              <a:solidFill>
                <a:srgbClr val="7030A0"/>
              </a:solidFill>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0" dirty="0" err="1" smtClean="0">
                <a:solidFill>
                  <a:srgbClr val="FF0000"/>
                </a:solidFill>
                <a:effectLst/>
                <a:cs typeface="Times New Roman" pitchFamily="18" charset="0"/>
              </a:rPr>
              <a:t>Ca</a:t>
            </a:r>
            <a:r>
              <a:rPr lang="en-US" sz="8000" b="0" dirty="0" smtClean="0">
                <a:solidFill>
                  <a:srgbClr val="FF0000"/>
                </a:solidFill>
                <a:effectLst/>
                <a:cs typeface="Times New Roman" pitchFamily="18" charset="0"/>
              </a:rPr>
              <a:t> </a:t>
            </a:r>
            <a:r>
              <a:rPr lang="en-US" sz="8000" b="0" dirty="0" err="1">
                <a:solidFill>
                  <a:srgbClr val="FF0000"/>
                </a:solidFill>
                <a:effectLst/>
                <a:cs typeface="Times New Roman" pitchFamily="18" charset="0"/>
              </a:rPr>
              <a:t>Nhập</a:t>
            </a:r>
            <a:r>
              <a:rPr lang="en-US" sz="8000" b="0" dirty="0">
                <a:solidFill>
                  <a:srgbClr val="FF0000"/>
                </a:solidFill>
                <a:effectLst/>
                <a:cs typeface="Times New Roman" pitchFamily="18" charset="0"/>
              </a:rPr>
              <a:t> </a:t>
            </a:r>
            <a:r>
              <a:rPr lang="en-US" sz="8000" b="0" dirty="0" err="1">
                <a:solidFill>
                  <a:srgbClr val="FF0000"/>
                </a:solidFill>
                <a:effectLst/>
                <a:cs typeface="Times New Roman" pitchFamily="18" charset="0"/>
              </a:rPr>
              <a:t>Lễ</a:t>
            </a:r>
            <a:r>
              <a:rPr lang="en-US" sz="8000" b="0" dirty="0">
                <a:solidFill>
                  <a:srgbClr val="FF0000"/>
                </a:solidFill>
                <a:effectLst/>
                <a:cs typeface="Times New Roman" pitchFamily="18" charset="0"/>
              </a:rPr>
              <a:t> </a:t>
            </a:r>
            <a:r>
              <a:rPr lang="en-US" sz="8000" b="0" dirty="0" err="1">
                <a:solidFill>
                  <a:srgbClr val="FF0000"/>
                </a:solidFill>
                <a:effectLst/>
                <a:cs typeface="Times New Roman" pitchFamily="18" charset="0"/>
              </a:rPr>
              <a:t>Chúa</a:t>
            </a:r>
            <a:r>
              <a:rPr lang="en-US" sz="8000" b="0" dirty="0">
                <a:solidFill>
                  <a:srgbClr val="FF0000"/>
                </a:solidFill>
                <a:effectLst/>
                <a:cs typeface="Times New Roman" pitchFamily="18" charset="0"/>
              </a:rPr>
              <a:t> </a:t>
            </a:r>
            <a:r>
              <a:rPr lang="en-US" sz="8000" b="0" dirty="0" err="1" smtClean="0">
                <a:solidFill>
                  <a:srgbClr val="FF0000"/>
                </a:solidFill>
                <a:effectLst/>
                <a:cs typeface="Times New Roman" pitchFamily="18" charset="0"/>
              </a:rPr>
              <a:t>Quyết</a:t>
            </a:r>
            <a:r>
              <a:rPr lang="en-US" sz="8000" b="0" dirty="0" smtClean="0">
                <a:solidFill>
                  <a:srgbClr val="FF0000"/>
                </a:solidFill>
                <a:effectLst/>
                <a:cs typeface="Times New Roman" pitchFamily="18" charset="0"/>
              </a:rPr>
              <a:t> </a:t>
            </a:r>
            <a:r>
              <a:rPr lang="en-US" sz="8000" b="0" dirty="0" err="1" smtClean="0">
                <a:solidFill>
                  <a:srgbClr val="FF0000"/>
                </a:solidFill>
                <a:effectLst/>
                <a:cs typeface="Times New Roman" pitchFamily="18" charset="0"/>
              </a:rPr>
              <a:t>Trở</a:t>
            </a:r>
            <a:r>
              <a:rPr lang="en-US" sz="8000" b="0" dirty="0" smtClean="0">
                <a:solidFill>
                  <a:srgbClr val="FF0000"/>
                </a:solidFill>
                <a:effectLst/>
                <a:cs typeface="Times New Roman" pitchFamily="18" charset="0"/>
              </a:rPr>
              <a:t> </a:t>
            </a:r>
            <a:r>
              <a:rPr lang="en-US" sz="8000" b="0" dirty="0" err="1" smtClean="0">
                <a:solidFill>
                  <a:srgbClr val="FF0000"/>
                </a:solidFill>
                <a:effectLst/>
                <a:cs typeface="Times New Roman" pitchFamily="18" charset="0"/>
              </a:rPr>
              <a:t>Về</a:t>
            </a:r>
            <a:r>
              <a:rPr lang="en-US" sz="8000" b="0" dirty="0" smtClean="0">
                <a:solidFill>
                  <a:srgbClr val="FF0000"/>
                </a:solidFill>
                <a:effectLst/>
                <a:cs typeface="Times New Roman" pitchFamily="18" charset="0"/>
              </a:rPr>
              <a:t/>
            </a:r>
            <a:br>
              <a:rPr lang="en-US" sz="8000" b="0" dirty="0" smtClean="0">
                <a:solidFill>
                  <a:srgbClr val="FF0000"/>
                </a:solidFill>
                <a:effectLst/>
                <a:cs typeface="Times New Roman" pitchFamily="18" charset="0"/>
              </a:rPr>
            </a:br>
            <a:r>
              <a:rPr lang="en-US" sz="8000" b="0" i="1" dirty="0" smtClean="0">
                <a:solidFill>
                  <a:srgbClr val="0070C0"/>
                </a:solidFill>
                <a:effectLst/>
                <a:cs typeface="Times New Roman" pitchFamily="18" charset="0"/>
              </a:rPr>
              <a:t>Martino</a:t>
            </a:r>
            <a:endParaRPr lang="en-US" sz="8000" b="0" i="1" dirty="0">
              <a:solidFill>
                <a:srgbClr val="0070C0"/>
              </a:solidFill>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700" b="0" u="sng" dirty="0" err="1">
                <a:solidFill>
                  <a:srgbClr val="C00000"/>
                </a:solidFill>
                <a:effectLst/>
                <a:cs typeface="Times New Roman" pitchFamily="18" charset="0"/>
              </a:rPr>
              <a:t>Đk</a:t>
            </a:r>
            <a:r>
              <a:rPr lang="en-US" sz="4700" b="0" u="sng" dirty="0">
                <a:solidFill>
                  <a:srgbClr val="C00000"/>
                </a:solidFill>
                <a:effectLst/>
                <a:cs typeface="Times New Roman" pitchFamily="18" charset="0"/>
              </a:rPr>
              <a:t>:</a:t>
            </a:r>
            <a:r>
              <a:rPr lang="en-US" sz="4700" b="0" dirty="0">
                <a:solidFill>
                  <a:srgbClr val="7030A0"/>
                </a:solidFill>
                <a:effectLst/>
                <a:cs typeface="Times New Roman" pitchFamily="18" charset="0"/>
              </a:rPr>
              <a:t> </a:t>
            </a:r>
            <a:r>
              <a:rPr lang="vi-VN" sz="4700" dirty="0">
                <a:solidFill>
                  <a:srgbClr val="7030A0"/>
                </a:solidFill>
              </a:rPr>
              <a:t>Cha ơi nay con đã về, tội đầy cùng trời với Cha, Bao nhiêu tháng năm hoang đàng một lần ghi dấu ăn năn. Con xin làm người tôi hầu trọn đời bên Cha dấu yêu. Rồi mai những khi u sầu, còn được tình Cha xót thương nhiều.</a:t>
            </a:r>
            <a:endParaRPr lang="vi-VN" sz="4700" b="0" dirty="0">
              <a:solidFill>
                <a:srgbClr val="7030A0"/>
              </a:solidFill>
              <a:effectLst/>
            </a:endParaRPr>
          </a:p>
        </p:txBody>
      </p:sp>
    </p:spTree>
    <p:extLst>
      <p:ext uri="{BB962C8B-B14F-4D97-AF65-F5344CB8AC3E}">
        <p14:creationId xmlns:p14="http://schemas.microsoft.com/office/powerpoint/2010/main" val="20656444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0" u="sng" dirty="0">
                <a:solidFill>
                  <a:srgbClr val="C00000"/>
                </a:solidFill>
                <a:effectLst/>
                <a:cs typeface="Times New Roman" pitchFamily="18" charset="0"/>
              </a:rPr>
              <a:t>Tk3:</a:t>
            </a:r>
            <a:r>
              <a:rPr lang="en-US" sz="5400" b="0" dirty="0">
                <a:solidFill>
                  <a:srgbClr val="7030A0"/>
                </a:solidFill>
                <a:effectLst/>
                <a:cs typeface="Times New Roman" pitchFamily="18" charset="0"/>
              </a:rPr>
              <a:t> </a:t>
            </a:r>
            <a:r>
              <a:rPr lang="vi-VN" sz="5400" b="0" dirty="0">
                <a:solidFill>
                  <a:srgbClr val="7030A0"/>
                </a:solidFill>
                <a:effectLst/>
              </a:rPr>
              <a:t> </a:t>
            </a:r>
            <a:r>
              <a:rPr lang="vi-VN" sz="5400" dirty="0">
                <a:solidFill>
                  <a:srgbClr val="7030A0"/>
                </a:solidFill>
              </a:rPr>
              <a:t>Một người đi trong gió, bước lần quãng đường xưa. Tìm về nơi xa đó trút một đời u mê. Chiều nay người đã về, khóc trong tay Cha già. Ngậm vui và khẽ nói với Cha rằng:</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200" b="0" u="sng" dirty="0" err="1">
                <a:solidFill>
                  <a:srgbClr val="C00000"/>
                </a:solidFill>
                <a:effectLst/>
                <a:cs typeface="Times New Roman" pitchFamily="18" charset="0"/>
              </a:rPr>
              <a:t>Đk</a:t>
            </a:r>
            <a:r>
              <a:rPr lang="en-US" sz="4200" b="0" u="sng" dirty="0">
                <a:solidFill>
                  <a:srgbClr val="C00000"/>
                </a:solidFill>
                <a:effectLst/>
                <a:cs typeface="Times New Roman" pitchFamily="18" charset="0"/>
              </a:rPr>
              <a:t>:</a:t>
            </a:r>
            <a:r>
              <a:rPr lang="en-US" sz="4200" b="0" dirty="0">
                <a:solidFill>
                  <a:srgbClr val="7030A0"/>
                </a:solidFill>
                <a:effectLst/>
                <a:cs typeface="Times New Roman" pitchFamily="18" charset="0"/>
              </a:rPr>
              <a:t> </a:t>
            </a:r>
            <a:r>
              <a:rPr lang="vi-VN" sz="4200" dirty="0">
                <a:solidFill>
                  <a:srgbClr val="7030A0"/>
                </a:solidFill>
              </a:rPr>
              <a:t>Cha ơi nay con đã về, tội đầy cùng trời với Cha, Bao nhiêu tháng năm hoang đàng một lần ghi dấu ăn năn. Con xin làm người tôi hầu trọn đời bên Cha dấu yêu. Rồi mai những khi u sầu, còn được tình Cha xót thương nhiều</a:t>
            </a:r>
            <a:r>
              <a:rPr lang="vi-VN" sz="4200" dirty="0" smtClean="0">
                <a:solidFill>
                  <a:srgbClr val="7030A0"/>
                </a:solidFill>
              </a:rPr>
              <a:t>.</a:t>
            </a:r>
            <a:r>
              <a:rPr lang="en-US" sz="4200" dirty="0" smtClean="0">
                <a:solidFill>
                  <a:srgbClr val="7030A0"/>
                </a:solidFill>
              </a:rPr>
              <a:t> </a:t>
            </a:r>
            <a:r>
              <a:rPr lang="it-IT" sz="4200" dirty="0">
                <a:solidFill>
                  <a:srgbClr val="C00000"/>
                </a:solidFill>
              </a:rPr>
              <a:t>CODA:</a:t>
            </a:r>
            <a:r>
              <a:rPr lang="it-IT" sz="4200" dirty="0">
                <a:solidFill>
                  <a:srgbClr val="7030A0"/>
                </a:solidFill>
              </a:rPr>
              <a:t> Cha ơi! Con đã về.</a:t>
            </a:r>
            <a:endParaRPr lang="vi-VN" sz="4200" b="0" dirty="0">
              <a:solidFill>
                <a:srgbClr val="7030A0"/>
              </a:solidFill>
              <a:effectLst/>
            </a:endParaRPr>
          </a:p>
        </p:txBody>
      </p:sp>
    </p:spTree>
    <p:extLst>
      <p:ext uri="{BB962C8B-B14F-4D97-AF65-F5344CB8AC3E}">
        <p14:creationId xmlns:p14="http://schemas.microsoft.com/office/powerpoint/2010/main" val="20656444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39179895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0000"/>
                </a:solidFill>
                <a:effectLst/>
                <a:latin typeface="+mj-lt"/>
                <a:cs typeface="Times New Roman" pitchFamily="18" charset="0"/>
              </a:rPr>
              <a:t>Ca </a:t>
            </a:r>
            <a:r>
              <a:rPr lang="en-US" sz="7200" b="0" dirty="0" err="1">
                <a:solidFill>
                  <a:srgbClr val="FF0000"/>
                </a:solidFill>
                <a:effectLst/>
                <a:latin typeface="+mj-lt"/>
                <a:cs typeface="Times New Roman" pitchFamily="18" charset="0"/>
              </a:rPr>
              <a:t>Kết</a:t>
            </a:r>
            <a:r>
              <a:rPr lang="en-US" sz="7200" b="0" dirty="0">
                <a:solidFill>
                  <a:srgbClr val="FF0000"/>
                </a:solidFill>
                <a:effectLst/>
                <a:latin typeface="+mj-lt"/>
                <a:cs typeface="Times New Roman" pitchFamily="18" charset="0"/>
              </a:rPr>
              <a:t> </a:t>
            </a:r>
            <a:r>
              <a:rPr lang="en-US" sz="7200" b="0" dirty="0" err="1">
                <a:solidFill>
                  <a:srgbClr val="FF0000"/>
                </a:solidFill>
                <a:effectLst/>
                <a:latin typeface="+mj-lt"/>
                <a:cs typeface="Times New Roman" pitchFamily="18" charset="0"/>
              </a:rPr>
              <a:t>Lễ</a:t>
            </a:r>
            <a:r>
              <a:rPr lang="en-US" sz="7200" b="0" dirty="0">
                <a:solidFill>
                  <a:srgbClr val="FF0000"/>
                </a:solidFill>
                <a:effectLst/>
                <a:latin typeface="+mj-lt"/>
                <a:cs typeface="Times New Roman" pitchFamily="18" charset="0"/>
              </a:rPr>
              <a:t/>
            </a:r>
            <a:br>
              <a:rPr lang="en-US" sz="7200" b="0" dirty="0">
                <a:solidFill>
                  <a:srgbClr val="FF0000"/>
                </a:solidFill>
                <a:effectLst/>
                <a:latin typeface="+mj-lt"/>
                <a:cs typeface="Times New Roman" pitchFamily="18" charset="0"/>
              </a:rPr>
            </a:br>
            <a:r>
              <a:rPr lang="en-US" sz="5400" b="0" dirty="0" err="1" smtClean="0">
                <a:solidFill>
                  <a:srgbClr val="7030A0"/>
                </a:solidFill>
                <a:effectLst/>
                <a:cs typeface="Times New Roman" pitchFamily="18" charset="0"/>
              </a:rPr>
              <a:t>Về</a:t>
            </a:r>
            <a:r>
              <a:rPr lang="en-US" sz="5400" b="0" dirty="0" smtClean="0">
                <a:solidFill>
                  <a:srgbClr val="7030A0"/>
                </a:solidFill>
                <a:effectLst/>
                <a:cs typeface="Times New Roman" pitchFamily="18" charset="0"/>
              </a:rPr>
              <a:t> </a:t>
            </a:r>
            <a:r>
              <a:rPr lang="en-US" sz="5400" b="0" dirty="0" err="1" smtClean="0">
                <a:solidFill>
                  <a:srgbClr val="7030A0"/>
                </a:solidFill>
                <a:effectLst/>
                <a:cs typeface="Times New Roman" pitchFamily="18" charset="0"/>
              </a:rPr>
              <a:t>Bến</a:t>
            </a:r>
            <a:r>
              <a:rPr lang="en-US" sz="5400" b="0" dirty="0" smtClean="0">
                <a:solidFill>
                  <a:srgbClr val="7030A0"/>
                </a:solidFill>
                <a:effectLst/>
                <a:cs typeface="Times New Roman" pitchFamily="18" charset="0"/>
              </a:rPr>
              <a:t> </a:t>
            </a:r>
            <a:r>
              <a:rPr lang="en-US" sz="5400" b="0" dirty="0" err="1" smtClean="0">
                <a:solidFill>
                  <a:srgbClr val="7030A0"/>
                </a:solidFill>
                <a:effectLst/>
                <a:cs typeface="Times New Roman" pitchFamily="18" charset="0"/>
              </a:rPr>
              <a:t>Thiên</a:t>
            </a:r>
            <a:r>
              <a:rPr lang="en-US" sz="5400" b="0" dirty="0" smtClean="0">
                <a:solidFill>
                  <a:srgbClr val="7030A0"/>
                </a:solidFill>
                <a:effectLst/>
                <a:cs typeface="Times New Roman" pitchFamily="18" charset="0"/>
              </a:rPr>
              <a:t> </a:t>
            </a:r>
            <a:r>
              <a:rPr lang="en-US" sz="5400" b="0" dirty="0" err="1" smtClean="0">
                <a:solidFill>
                  <a:srgbClr val="7030A0"/>
                </a:solidFill>
                <a:effectLst/>
                <a:cs typeface="Times New Roman" pitchFamily="18" charset="0"/>
              </a:rPr>
              <a:t>Đàng</a:t>
            </a:r>
            <a:r>
              <a:rPr lang="en-US" sz="5400" b="0" dirty="0" smtClean="0">
                <a:solidFill>
                  <a:srgbClr val="7030A0"/>
                </a:solidFill>
                <a:effectLst/>
                <a:cs typeface="Times New Roman" pitchFamily="18" charset="0"/>
              </a:rPr>
              <a:t/>
            </a:r>
            <a:br>
              <a:rPr lang="en-US" sz="5400" b="0" dirty="0" smtClean="0">
                <a:solidFill>
                  <a:srgbClr val="7030A0"/>
                </a:solidFill>
                <a:effectLst/>
                <a:cs typeface="Times New Roman" pitchFamily="18" charset="0"/>
              </a:rPr>
            </a:br>
            <a:r>
              <a:rPr lang="en-US" sz="5400" b="0" i="1" dirty="0" smtClean="0">
                <a:solidFill>
                  <a:srgbClr val="7030A0"/>
                </a:solidFill>
                <a:effectLst/>
                <a:cs typeface="Times New Roman" pitchFamily="18" charset="0"/>
              </a:rPr>
              <a:t>Minh </a:t>
            </a:r>
            <a:r>
              <a:rPr lang="en-US" sz="5400" b="0" i="1" dirty="0" err="1" smtClean="0">
                <a:solidFill>
                  <a:srgbClr val="7030A0"/>
                </a:solidFill>
                <a:effectLst/>
                <a:cs typeface="Times New Roman" pitchFamily="18" charset="0"/>
              </a:rPr>
              <a:t>Đệ</a:t>
            </a:r>
            <a:endParaRPr lang="en-US" sz="7200" b="0" i="1" dirty="0">
              <a:solidFill>
                <a:srgbClr val="7030A0"/>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smtClean="0">
                <a:solidFill>
                  <a:srgbClr val="FF0000"/>
                </a:solidFill>
                <a:effectLst/>
                <a:cs typeface="Times New Roman" pitchFamily="18" charset="0"/>
              </a:rPr>
              <a:t>Đk</a:t>
            </a:r>
            <a:r>
              <a:rPr lang="en-US" sz="5400" b="0" u="sng" dirty="0" smtClean="0">
                <a:solidFill>
                  <a:srgbClr val="FF0000"/>
                </a:solidFill>
                <a:effectLst/>
                <a:cs typeface="Times New Roman" pitchFamily="18" charset="0"/>
              </a:rPr>
              <a:t>:</a:t>
            </a:r>
            <a:r>
              <a:rPr lang="en-US" sz="5400" b="0" dirty="0" smtClean="0">
                <a:solidFill>
                  <a:srgbClr val="7030A0"/>
                </a:solidFill>
                <a:effectLst/>
                <a:cs typeface="Times New Roman" pitchFamily="18" charset="0"/>
              </a:rPr>
              <a:t> </a:t>
            </a:r>
            <a:r>
              <a:rPr lang="vi-VN" sz="5400" dirty="0">
                <a:solidFill>
                  <a:srgbClr val="7030A0"/>
                </a:solidFill>
              </a:rPr>
              <a:t>Nguyện xin Thánh cả Giuse quyền cao sang, rầy đang no đầy muôn phúc trên ngai vàng. Cứu giúp chúng con thế trần lầm than. Ngày đêm mong về nơi yên vui phúc </a:t>
            </a:r>
            <a:r>
              <a:rPr lang="vi-VN" sz="5400" dirty="0" smtClean="0">
                <a:solidFill>
                  <a:srgbClr val="7030A0"/>
                </a:solidFill>
              </a:rPr>
              <a:t>nhàn</a:t>
            </a:r>
            <a:r>
              <a:rPr lang="en-US" sz="5400" dirty="0" smtClean="0">
                <a:solidFill>
                  <a:srgbClr val="7030A0"/>
                </a:solidFill>
              </a:rPr>
              <a:t>.</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2027213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a:solidFill>
                  <a:srgbClr val="FF0000"/>
                </a:solidFill>
                <a:effectLst/>
                <a:cs typeface="Times New Roman" pitchFamily="18" charset="0"/>
              </a:rPr>
              <a:t>T</a:t>
            </a:r>
            <a:r>
              <a:rPr lang="en-US" sz="4600" b="0" u="sng" dirty="0" smtClean="0">
                <a:solidFill>
                  <a:srgbClr val="FF0000"/>
                </a:solidFill>
                <a:effectLst/>
                <a:cs typeface="Times New Roman" pitchFamily="18" charset="0"/>
              </a:rPr>
              <a:t>k1</a:t>
            </a:r>
            <a:r>
              <a:rPr lang="en-US" sz="4600" b="0" u="sng" dirty="0">
                <a:solidFill>
                  <a:srgbClr val="FF0000"/>
                </a:solidFill>
                <a:effectLst/>
                <a:cs typeface="Times New Roman" pitchFamily="18" charset="0"/>
              </a:rPr>
              <a:t>:</a:t>
            </a:r>
            <a:r>
              <a:rPr lang="en-US" sz="4600" b="0" dirty="0">
                <a:solidFill>
                  <a:srgbClr val="7030A0"/>
                </a:solidFill>
                <a:effectLst/>
                <a:cs typeface="Times New Roman" pitchFamily="18" charset="0"/>
              </a:rPr>
              <a:t> </a:t>
            </a:r>
            <a:r>
              <a:rPr lang="vi-VN" sz="4600" dirty="0">
                <a:solidFill>
                  <a:srgbClr val="7030A0"/>
                </a:solidFill>
              </a:rPr>
              <a:t>Mịt mù đêm tối mây che khuất quê bằng yên. Lòng con xao xuyến sóng gió hầu tan con thuyền. Trần gian giữa cơn hiểm nguy sóng gió con thuyền hằng trôi. Xin Cha thương dắt con về bến an vui sáng ngời.</a:t>
            </a:r>
            <a:endParaRPr lang="en-US" sz="4600" b="0"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smtClean="0">
                <a:solidFill>
                  <a:srgbClr val="FF0000"/>
                </a:solidFill>
                <a:effectLst/>
                <a:cs typeface="Times New Roman" pitchFamily="18" charset="0"/>
              </a:rPr>
              <a:t>Đk</a:t>
            </a:r>
            <a:r>
              <a:rPr lang="en-US" sz="5400" b="0" u="sng" dirty="0" smtClean="0">
                <a:solidFill>
                  <a:srgbClr val="FF0000"/>
                </a:solidFill>
                <a:effectLst/>
                <a:cs typeface="Times New Roman" pitchFamily="18" charset="0"/>
              </a:rPr>
              <a:t>:</a:t>
            </a:r>
            <a:r>
              <a:rPr lang="en-US" sz="5400" b="0" dirty="0" smtClean="0">
                <a:solidFill>
                  <a:srgbClr val="7030A0"/>
                </a:solidFill>
                <a:effectLst/>
                <a:cs typeface="Times New Roman" pitchFamily="18" charset="0"/>
              </a:rPr>
              <a:t> </a:t>
            </a:r>
            <a:r>
              <a:rPr lang="vi-VN" sz="5400" dirty="0">
                <a:solidFill>
                  <a:srgbClr val="7030A0"/>
                </a:solidFill>
              </a:rPr>
              <a:t>Nguyện xin Thánh cả Giuse quyền cao sang, rầy đang no đầy muôn phúc trên ngai vàng. Cứu giúp chúng con thế trần lầm than. Ngày đêm mong về nơi yên vui phúc </a:t>
            </a:r>
            <a:r>
              <a:rPr lang="vi-VN" sz="5400" dirty="0" smtClean="0">
                <a:solidFill>
                  <a:srgbClr val="7030A0"/>
                </a:solidFill>
              </a:rPr>
              <a:t>nhàn</a:t>
            </a:r>
            <a:r>
              <a:rPr lang="en-US" sz="5400" dirty="0" smtClean="0">
                <a:solidFill>
                  <a:srgbClr val="7030A0"/>
                </a:solidFill>
              </a:rPr>
              <a:t>.</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2802635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0" u="sng" dirty="0">
                <a:solidFill>
                  <a:srgbClr val="FF0000"/>
                </a:solidFill>
                <a:effectLst/>
                <a:cs typeface="Times New Roman" pitchFamily="18" charset="0"/>
              </a:rPr>
              <a:t>T</a:t>
            </a:r>
            <a:r>
              <a:rPr lang="en-US" sz="4600" b="0" u="sng" dirty="0" smtClean="0">
                <a:solidFill>
                  <a:srgbClr val="FF0000"/>
                </a:solidFill>
                <a:effectLst/>
                <a:cs typeface="Times New Roman" pitchFamily="18" charset="0"/>
              </a:rPr>
              <a:t>k2</a:t>
            </a:r>
            <a:r>
              <a:rPr lang="en-US" sz="4600" b="0" u="sng" dirty="0">
                <a:solidFill>
                  <a:srgbClr val="FF0000"/>
                </a:solidFill>
                <a:effectLst/>
                <a:cs typeface="Times New Roman" pitchFamily="18" charset="0"/>
              </a:rPr>
              <a:t>:</a:t>
            </a:r>
            <a:r>
              <a:rPr lang="en-US" sz="4600" b="0" dirty="0">
                <a:solidFill>
                  <a:srgbClr val="7030A0"/>
                </a:solidFill>
                <a:effectLst/>
                <a:cs typeface="Times New Roman" pitchFamily="18" charset="0"/>
              </a:rPr>
              <a:t> </a:t>
            </a:r>
            <a:r>
              <a:rPr lang="vi-VN" sz="4600" dirty="0">
                <a:solidFill>
                  <a:srgbClr val="7030A0"/>
                </a:solidFill>
              </a:rPr>
              <a:t>Dạt dào trên sóng con luôn vững tâm cậy trông. Đời con đang sống xin cho hồn con trắng trong. Lạy Cha khắp trong trần gian đâu thấy những ngày bình yên. Xin Cha thương dắt con về bến yên vui Thiêng Đàng.</a:t>
            </a:r>
            <a:endParaRPr lang="en-US" sz="4600" b="0" dirty="0">
              <a:solidFill>
                <a:srgbClr val="7030A0"/>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7030A0"/>
                </a:solidFill>
                <a:effectLst/>
                <a:latin typeface="+mj-lt"/>
                <a:cs typeface="Times New Roman" pitchFamily="18" charset="0"/>
              </a:rPr>
              <a:t> </a:t>
            </a:r>
            <a:r>
              <a:rPr lang="vi-VN" sz="5400" dirty="0">
                <a:solidFill>
                  <a:srgbClr val="7030A0"/>
                </a:solidFill>
                <a:cs typeface="Times New Roman" pitchFamily="18" charset="0"/>
              </a:rPr>
              <a:t>Tin lòng Cha bao dung như khung trời bát ngát con ước mơ trở về xa lánh bao lỗi lầm. Tin lòng Cha thương con, như trăng tròn khôn ví, con quyết trở về nhà để sống trong tình Cha.</a:t>
            </a:r>
            <a:endParaRPr lang="vi-VN" sz="5400" b="0" dirty="0">
              <a:solidFill>
                <a:srgbClr val="7030A0"/>
              </a:solidFill>
              <a:effectLs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smtClean="0">
                <a:solidFill>
                  <a:srgbClr val="FF0000"/>
                </a:solidFill>
                <a:effectLst/>
                <a:cs typeface="Times New Roman" pitchFamily="18" charset="0"/>
              </a:rPr>
              <a:t>Đk</a:t>
            </a:r>
            <a:r>
              <a:rPr lang="en-US" sz="5400" b="0" u="sng" dirty="0" smtClean="0">
                <a:solidFill>
                  <a:srgbClr val="FF0000"/>
                </a:solidFill>
                <a:effectLst/>
                <a:cs typeface="Times New Roman" pitchFamily="18" charset="0"/>
              </a:rPr>
              <a:t>:</a:t>
            </a:r>
            <a:r>
              <a:rPr lang="en-US" sz="5400" b="0" dirty="0" smtClean="0">
                <a:solidFill>
                  <a:srgbClr val="7030A0"/>
                </a:solidFill>
                <a:effectLst/>
                <a:cs typeface="Times New Roman" pitchFamily="18" charset="0"/>
              </a:rPr>
              <a:t> </a:t>
            </a:r>
            <a:r>
              <a:rPr lang="vi-VN" sz="5400" dirty="0">
                <a:solidFill>
                  <a:srgbClr val="7030A0"/>
                </a:solidFill>
              </a:rPr>
              <a:t>Nguyện xin Thánh cả Giuse quyền cao sang, rầy đang no đầy muôn phúc trên ngai vàng. Cứu giúp chúng con thế trần lầm than. Ngày đêm mong về nơi yên vui phúc </a:t>
            </a:r>
            <a:r>
              <a:rPr lang="vi-VN" sz="5400" dirty="0" smtClean="0">
                <a:solidFill>
                  <a:srgbClr val="7030A0"/>
                </a:solidFill>
              </a:rPr>
              <a:t>nhàn</a:t>
            </a:r>
            <a:r>
              <a:rPr lang="en-US" sz="5400" dirty="0" smtClean="0">
                <a:solidFill>
                  <a:srgbClr val="7030A0"/>
                </a:solidFill>
              </a:rPr>
              <a:t>.</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28026354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0" u="sng" dirty="0" smtClean="0">
                <a:solidFill>
                  <a:srgbClr val="FF0000"/>
                </a:solidFill>
                <a:effectLst/>
                <a:cs typeface="Times New Roman" pitchFamily="18" charset="0"/>
              </a:rPr>
              <a:t>Tk3:</a:t>
            </a:r>
            <a:r>
              <a:rPr lang="en-US" sz="4800" b="0" dirty="0" smtClean="0">
                <a:solidFill>
                  <a:srgbClr val="7030A0"/>
                </a:solidFill>
                <a:effectLst/>
                <a:cs typeface="Times New Roman" pitchFamily="18" charset="0"/>
              </a:rPr>
              <a:t> </a:t>
            </a:r>
            <a:r>
              <a:rPr lang="vi-VN" sz="4800" b="0" dirty="0">
                <a:solidFill>
                  <a:srgbClr val="7030A0"/>
                </a:solidFill>
                <a:effectLst/>
              </a:rPr>
              <a:t>Mẹ ấm lòng hoan lạc tuy tim mình như dao sắc đã thủng sâu. Trời chiều nay tầng mây u ám, nhưng tim Mẹ luôn hy vọng trên gian trần đã sáng muôn hồn người.</a:t>
            </a:r>
            <a:endParaRPr lang="en-US" sz="4800" b="0" dirty="0">
              <a:solidFill>
                <a:srgbClr val="7030A0"/>
              </a:solidFill>
              <a:effectLst/>
              <a:cs typeface="Times New Roman" pitchFamily="18" charset="0"/>
            </a:endParaRPr>
          </a:p>
        </p:txBody>
      </p:sp>
    </p:spTree>
    <p:extLst>
      <p:ext uri="{BB962C8B-B14F-4D97-AF65-F5344CB8AC3E}">
        <p14:creationId xmlns:p14="http://schemas.microsoft.com/office/powerpoint/2010/main" val="29116529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smtClean="0">
                <a:solidFill>
                  <a:srgbClr val="FF0000"/>
                </a:solidFill>
                <a:effectLst/>
                <a:cs typeface="Times New Roman" pitchFamily="18" charset="0"/>
              </a:rPr>
              <a:t>Đk</a:t>
            </a:r>
            <a:r>
              <a:rPr lang="en-US" sz="5400" b="0" u="sng" dirty="0" smtClean="0">
                <a:solidFill>
                  <a:srgbClr val="FF0000"/>
                </a:solidFill>
                <a:effectLst/>
                <a:cs typeface="Times New Roman" pitchFamily="18" charset="0"/>
              </a:rPr>
              <a:t>:</a:t>
            </a:r>
            <a:r>
              <a:rPr lang="en-US" sz="5400" b="0" dirty="0" smtClean="0">
                <a:solidFill>
                  <a:srgbClr val="7030A0"/>
                </a:solidFill>
                <a:effectLst/>
                <a:cs typeface="Times New Roman" pitchFamily="18" charset="0"/>
              </a:rPr>
              <a:t> </a:t>
            </a:r>
            <a:r>
              <a:rPr lang="vi-VN" sz="5400" dirty="0">
                <a:solidFill>
                  <a:srgbClr val="7030A0"/>
                </a:solidFill>
              </a:rPr>
              <a:t>Nguyện xin Thánh cả Giuse quyền cao sang, rầy đang no đầy muôn phúc trên ngai vàng. Cứu giúp chúng con thế trần lầm than. Ngày đêm mong về nơi yên vui phúc </a:t>
            </a:r>
            <a:r>
              <a:rPr lang="vi-VN" sz="5400" dirty="0" smtClean="0">
                <a:solidFill>
                  <a:srgbClr val="7030A0"/>
                </a:solidFill>
              </a:rPr>
              <a:t>nhàn</a:t>
            </a:r>
            <a:r>
              <a:rPr lang="en-US" sz="5400" dirty="0" smtClean="0">
                <a:solidFill>
                  <a:srgbClr val="7030A0"/>
                </a:solidFill>
              </a:rPr>
              <a:t>.</a:t>
            </a:r>
            <a:endParaRPr lang="en-US" sz="5400" b="0" dirty="0">
              <a:solidFill>
                <a:srgbClr val="7030A0"/>
              </a:solidFill>
              <a:effectLst/>
              <a:cs typeface="Times New Roman" pitchFamily="18" charset="0"/>
            </a:endParaRPr>
          </a:p>
        </p:txBody>
      </p:sp>
    </p:spTree>
    <p:extLst>
      <p:ext uri="{BB962C8B-B14F-4D97-AF65-F5344CB8AC3E}">
        <p14:creationId xmlns:p14="http://schemas.microsoft.com/office/powerpoint/2010/main" val="28026354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0" dirty="0">
              <a:solidFill>
                <a:srgbClr val="7030A0"/>
              </a:solidFill>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81600"/>
          </a:xfrm>
          <a:prstGeom prst="rect">
            <a:avLst/>
          </a:prstGeom>
        </p:spPr>
      </p:pic>
    </p:spTree>
    <p:extLst>
      <p:ext uri="{BB962C8B-B14F-4D97-AF65-F5344CB8AC3E}">
        <p14:creationId xmlns:p14="http://schemas.microsoft.com/office/powerpoint/2010/main" val="3917989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6600" b="0" u="sng" dirty="0">
                <a:solidFill>
                  <a:srgbClr val="FF0000"/>
                </a:solidFill>
                <a:effectLst/>
                <a:cs typeface="Times New Roman" pitchFamily="18" charset="0"/>
              </a:rPr>
              <a:t>Tk1:</a:t>
            </a:r>
            <a:r>
              <a:rPr lang="en-US" sz="6600" b="0" dirty="0">
                <a:solidFill>
                  <a:srgbClr val="7030A0"/>
                </a:solidFill>
                <a:effectLst/>
                <a:cs typeface="Times New Roman" pitchFamily="18" charset="0"/>
              </a:rPr>
              <a:t> </a:t>
            </a:r>
            <a:r>
              <a:rPr lang="vi-VN" sz="6600" dirty="0">
                <a:solidFill>
                  <a:srgbClr val="7030A0"/>
                </a:solidFill>
                <a:cs typeface="Times New Roman" pitchFamily="18" charset="0"/>
              </a:rPr>
              <a:t>Xin nhìn con đau thương, xin nhìn con khốn đốn, xin nhìn con mọn hèn mà xoá đi tội khiên.</a:t>
            </a:r>
            <a:endParaRPr lang="vi-VN" sz="6600" b="0" dirty="0">
              <a:solidFill>
                <a:srgbClr val="7030A0"/>
              </a:solidFill>
              <a:effectLs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fontScale="90000"/>
          </a:bodyPr>
          <a:lstStyle/>
          <a:p>
            <a:pPr algn="just"/>
            <a:r>
              <a:rPr lang="en-US" sz="5400" b="0" u="sng" dirty="0" err="1">
                <a:solidFill>
                  <a:srgbClr val="FF0000"/>
                </a:solidFill>
                <a:effectLst/>
                <a:latin typeface="+mj-lt"/>
                <a:cs typeface="Times New Roman" pitchFamily="18" charset="0"/>
              </a:rPr>
              <a:t>Đk</a:t>
            </a:r>
            <a:r>
              <a:rPr lang="en-US" sz="5400" b="0" u="sng" dirty="0">
                <a:solidFill>
                  <a:srgbClr val="FF0000"/>
                </a:solidFill>
                <a:effectLst/>
                <a:latin typeface="+mj-lt"/>
                <a:cs typeface="Times New Roman" pitchFamily="18" charset="0"/>
              </a:rPr>
              <a:t>:</a:t>
            </a:r>
            <a:r>
              <a:rPr lang="en-US" sz="5400" b="0" dirty="0">
                <a:solidFill>
                  <a:srgbClr val="7030A0"/>
                </a:solidFill>
                <a:effectLst/>
                <a:latin typeface="+mj-lt"/>
                <a:cs typeface="Times New Roman" pitchFamily="18" charset="0"/>
              </a:rPr>
              <a:t> </a:t>
            </a:r>
            <a:r>
              <a:rPr lang="vi-VN" sz="5400" dirty="0">
                <a:solidFill>
                  <a:srgbClr val="7030A0"/>
                </a:solidFill>
                <a:cs typeface="Times New Roman" pitchFamily="18" charset="0"/>
              </a:rPr>
              <a:t>Tin lòng Cha bao dung như khung trời bát ngát con ước mơ trở về xa lánh bao lỗi lầm. Tin lòng Cha thương con, như trăng tròn khôn ví, con quyết trở về nhà để sống trong tình Cha.</a:t>
            </a:r>
            <a:endParaRPr lang="vi-VN" sz="5400" b="0" dirty="0">
              <a:solidFill>
                <a:srgbClr val="7030A0"/>
              </a:solidFill>
              <a:effectLst/>
              <a:cs typeface="Times New Roman" pitchFamily="18" charset="0"/>
            </a:endParaRPr>
          </a:p>
        </p:txBody>
      </p:sp>
    </p:spTree>
    <p:extLst>
      <p:ext uri="{BB962C8B-B14F-4D97-AF65-F5344CB8AC3E}">
        <p14:creationId xmlns:p14="http://schemas.microsoft.com/office/powerpoint/2010/main" val="14320602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1963</Words>
  <Application>Microsoft Office PowerPoint</Application>
  <PresentationFormat>On-screen Show (16:9)</PresentationFormat>
  <Paragraphs>72</Paragraphs>
  <Slides>73</Slides>
  <Notes>2</Notes>
  <HiddenSlides>0</HiddenSlides>
  <MMClips>0</MMClips>
  <ScaleCrop>false</ScaleCrop>
  <HeadingPairs>
    <vt:vector size="4" baseType="variant">
      <vt:variant>
        <vt:lpstr>Theme</vt:lpstr>
      </vt:variant>
      <vt:variant>
        <vt:i4>20</vt:i4>
      </vt:variant>
      <vt:variant>
        <vt:lpstr>Slide Titles</vt:lpstr>
      </vt:variant>
      <vt:variant>
        <vt:i4>73</vt:i4>
      </vt:variant>
    </vt:vector>
  </HeadingPairs>
  <TitlesOfParts>
    <vt:vector size="93" baseType="lpstr">
      <vt:lpstr>Office Theme</vt:lpstr>
      <vt:lpstr>1_Office Theme</vt:lpstr>
      <vt:lpstr>4_Office Theme</vt:lpstr>
      <vt:lpstr>12_Office Theme</vt:lpstr>
      <vt:lpstr>13_Office Theme</vt:lpstr>
      <vt:lpstr>10_Office Theme</vt:lpstr>
      <vt:lpstr>37_Default Design</vt:lpstr>
      <vt:lpstr>3_Office Theme</vt:lpstr>
      <vt:lpstr>6_Office Theme</vt:lpstr>
      <vt:lpstr>8_Office Theme</vt:lpstr>
      <vt:lpstr>9_Office Theme</vt:lpstr>
      <vt:lpstr>14_Office Theme</vt:lpstr>
      <vt:lpstr>16_Office Theme</vt:lpstr>
      <vt:lpstr>17_Office Theme</vt:lpstr>
      <vt:lpstr>18_Office Theme</vt:lpstr>
      <vt:lpstr>19_Office Theme</vt:lpstr>
      <vt:lpstr>20_Office Theme</vt:lpstr>
      <vt:lpstr>2_Office Theme</vt:lpstr>
      <vt:lpstr>21_Office Theme</vt:lpstr>
      <vt:lpstr>11_Office Theme</vt:lpstr>
      <vt:lpstr>PowerPoint Presentation</vt:lpstr>
      <vt:lpstr>Tập Hát Cộng Đoàn </vt:lpstr>
      <vt:lpstr>Đk: Hãy nếm thử mà coi cho biết Chúa thiện hảo dường bao.</vt:lpstr>
      <vt:lpstr>Tôi sẽ trỗi dậy và trở về với cha tôi và thưa người rằng: “Thưa Cha con đã đắc tội với trời và với Cha”</vt:lpstr>
      <vt:lpstr>PowerPoint Presentation</vt:lpstr>
      <vt:lpstr>Ca Nhập Lễ Chúa Quyết Trở Về Martino</vt:lpstr>
      <vt:lpstr>Đk: Tin lòng Cha bao dung như khung trời bát ngát con ước mơ trở về xa lánh bao lỗi lầm. Tin lòng Cha thương con, như trăng tròn khôn ví, con quyết trở về nhà để sống trong tình Cha.</vt:lpstr>
      <vt:lpstr>Tk1: Xin nhìn con đau thương, xin nhìn con khốn đốn, xin nhìn con mọn hèn mà xoá đi tội khiên.</vt:lpstr>
      <vt:lpstr>Đk: Tin lòng Cha bao dung như khung trời bát ngát con ước mơ trở về xa lánh bao lỗi lầm. Tin lòng Cha thương con, như trăng tròn khôn ví, con quyết trở về nhà để sống trong tình Cha.</vt:lpstr>
      <vt:lpstr>Tk2: Xin dủ tình thương con, suối tình yêu bao la, theo lượng Chúa hải hà rửa con hết tội nhơ.</vt:lpstr>
      <vt:lpstr>Đk: Tin lòng Cha bao dung như khung trời bát ngát con ước mơ trở về xa lánh bao lỗi lầm. Tin lòng Cha thương con, như trăng tròn khôn ví, con quyết trở về nhà để sống trong tình Cha.</vt:lpstr>
      <vt:lpstr>Tk3: Xin rửa con trinh trong, tinh tuyền hơn tuyết trắng, cho hồn vơi sầu buồn thần trí con mạnh tin.</vt:lpstr>
      <vt:lpstr>Đk: Tin lòng Cha bao dung như khung trời bát ngát con ước mơ trở về xa lánh bao lỗi lầm. Tin lòng Cha thương con, như trăng tròn khôn ví, con quyết trở về nhà để sống trong tình Cha.</vt:lpstr>
      <vt:lpstr>PowerPoint Presentation</vt:lpstr>
      <vt:lpstr>PowerPoint Presentation</vt:lpstr>
      <vt:lpstr>THÁNH VỊNH 33 CHÚA NHẬT IV MÙA CHAY Năm C Lm Kim Long 03 Câu</vt:lpstr>
      <vt:lpstr>Đk: Hãy nếm thử mà coi cho biết Chúa thiện hảo dường bao.</vt:lpstr>
      <vt:lpstr>Tk1: Tôi luôn luôn ca tụng Chúa, câu hát mừng Ngài chẳng ngớt trên môi. Chúa đã làm tôi hãnh diện, xin các bạn nghèo nghe nói mà vui lên.</vt:lpstr>
      <vt:lpstr>Đk: Hãy nếm thử mà coi cho biết Chúa thiện hảo dường bao.</vt:lpstr>
      <vt:lpstr>Tk2: Xin theo tôi ca ngợi Chúa, ta hãy hiệp lời mừng chúc Uy Danh. Chúa đáp lời tôi khẩn cầu, cho thoát mọi điều kinh hãi và lo âu.</vt:lpstr>
      <vt:lpstr>Đk: Hãy nếm thử mà coi cho biết Chúa thiện hảo dường bao.</vt:lpstr>
      <vt:lpstr>Tk3: Ai hân hoan trông về Chúa, luôn sẽ chẳng còn nhục nhã hổ ngươi. Tiếng kẻ nghèo đây khấn nài, Thiên Chúa ưng nhận cho thoát mọi nguy nan.</vt:lpstr>
      <vt:lpstr>Đk: Hãy nếm thử mà coi cho biết Chúa thiện hảo dường bao.</vt:lpstr>
      <vt:lpstr>PowerPoint Presentation</vt:lpstr>
      <vt:lpstr>Tôi sẽ trỗi dậy và trở về với cha tôi và thưa người rằng: “Thưa Cha con đã đắc tội với trời và với Cha”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Lạy Cha rất thánh ! Xin thương nhận của lễ trong sạch này. Đoàn con dâng Chúa để ngợi khen, để tạ ơn, để cầu xin, để đền bù muôn tội lỗi nhân gian.</vt:lpstr>
      <vt:lpstr>Đk: Xin dâng lên, cùng xin dâng lên, hợp với lễ vật chí thánh thuần khiết. Xin dâng lên, cùng xin dâng lên, cả thân xác, cả tâm trí trọn đời.</vt:lpstr>
      <vt:lpstr>Tk2: Lạy Cha rất thánh ! Xin chúc lành của lễ trong sạch này. Đoàn con dâng Chúa cả hồn xác, cả đời sống, Mọi khổ đau, để hiệp lại với của lễ hy sinh.</vt:lpstr>
      <vt:lpstr>Đk: Xin dâng lên, cùng xin dâng lên, hợp với lễ vật chí thánh thuần khiết. Xin dâng lên, cùng xin dâng lên, cả thân xác, cả tâm trí trọn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Cha Ơi Con Đã Về Nguyễn Quang Hiển</vt:lpstr>
      <vt:lpstr>Tk1: Một người ngồi trong nắng, mắt buồn đẫm lệ tuôn. Ngậm bờ môi cay đắng mơ từng hạt cơm ngon. Ngày vui giờ đã buồn, những cơn say đã tàn. Còn đâu chiều ca múa đêm lạc hoan.</vt:lpstr>
      <vt:lpstr>Đk: Cha ơi nay con đã về, tội đầy cùng trời với Cha, Bao nhiêu tháng năm hoang đàng một lần ghi dấu ăn năn. Con xin làm người tôi hầu trọn đời bên Cha dấu yêu. Rồi mai những khi u sầu, còn được tình Cha xót thương nhiều.</vt:lpstr>
      <vt:lpstr>Tk2: Người ngồi nghe thương nhớ, ôi buồn phút quạnh hiu! Nào người chia cơm áo, đâu người hằng thương yêu? Còn chăng người cha hiền những đêm thâu ưu phiền! Về thôi và hãy nói với Cha rằng:</vt:lpstr>
      <vt:lpstr>Đk: Cha ơi nay con đã về, tội đầy cùng trời với Cha, Bao nhiêu tháng năm hoang đàng một lần ghi dấu ăn năn. Con xin làm người tôi hầu trọn đời bên Cha dấu yêu. Rồi mai những khi u sầu, còn được tình Cha xót thương nhiều.</vt:lpstr>
      <vt:lpstr>Tk3:  Một người đi trong gió, bước lần quãng đường xưa. Tìm về nơi xa đó trút một đời u mê. Chiều nay người đã về, khóc trong tay Cha già. Ngậm vui và khẽ nói với Cha rằng:</vt:lpstr>
      <vt:lpstr>Đk: Cha ơi nay con đã về, tội đầy cùng trời với Cha, Bao nhiêu tháng năm hoang đàng một lần ghi dấu ăn năn. Con xin làm người tôi hầu trọn đời bên Cha dấu yêu. Rồi mai những khi u sầu, còn được tình Cha xót thương nhiều. CODA: Cha ơi! Con đã về.</vt:lpstr>
      <vt:lpstr>PowerPoint Presentation</vt:lpstr>
      <vt:lpstr>PowerPoint Presentation</vt:lpstr>
      <vt:lpstr>Ca Kết Lễ Về Bến Thiên Đàng Minh Đệ</vt:lpstr>
      <vt:lpstr>Đk: Nguyện xin Thánh cả Giuse quyền cao sang, rầy đang no đầy muôn phúc trên ngai vàng. Cứu giúp chúng con thế trần lầm than. Ngày đêm mong về nơi yên vui phúc nhàn.</vt:lpstr>
      <vt:lpstr>Tk1: Mịt mù đêm tối mây che khuất quê bằng yên. Lòng con xao xuyến sóng gió hầu tan con thuyền. Trần gian giữa cơn hiểm nguy sóng gió con thuyền hằng trôi. Xin Cha thương dắt con về bến an vui sáng ngời.</vt:lpstr>
      <vt:lpstr>Đk: Nguyện xin Thánh cả Giuse quyền cao sang, rầy đang no đầy muôn phúc trên ngai vàng. Cứu giúp chúng con thế trần lầm than. Ngày đêm mong về nơi yên vui phúc nhàn.</vt:lpstr>
      <vt:lpstr>Tk2: Dạt dào trên sóng con luôn vững tâm cậy trông. Đời con đang sống xin cho hồn con trắng trong. Lạy Cha khắp trong trần gian đâu thấy những ngày bình yên. Xin Cha thương dắt con về bến yên vui Thiêng Đàng.</vt:lpstr>
      <vt:lpstr>Đk: Nguyện xin Thánh cả Giuse quyền cao sang, rầy đang no đầy muôn phúc trên ngai vàng. Cứu giúp chúng con thế trần lầm than. Ngày đêm mong về nơi yên vui phúc nhàn.</vt:lpstr>
      <vt:lpstr>Tk3: Mẹ ấm lòng hoan lạc tuy tim mình như dao sắc đã thủng sâu. Trời chiều nay tầng mây u ám, nhưng tim Mẹ luôn hy vọng trên gian trần đã sáng muôn hồn người.</vt:lpstr>
      <vt:lpstr>Đk: Nguyện xin Thánh cả Giuse quyền cao sang, rầy đang no đầy muôn phúc trên ngai vàng. Cứu giúp chúng con thế trần lầm than. Ngày đêm mong về nơi yên vui phúc nhàn.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Hùng Nam</cp:lastModifiedBy>
  <cp:revision>78</cp:revision>
  <dcterms:created xsi:type="dcterms:W3CDTF">2023-01-29T22:00:16Z</dcterms:created>
  <dcterms:modified xsi:type="dcterms:W3CDTF">2025-02-18T02:14:30Z</dcterms:modified>
</cp:coreProperties>
</file>