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32" r:id="rId5"/>
    <p:sldMasterId id="2147483944" r:id="rId6"/>
    <p:sldMasterId id="2147483956" r:id="rId7"/>
    <p:sldMasterId id="2147483968" r:id="rId8"/>
    <p:sldMasterId id="2147483980" r:id="rId9"/>
  </p:sldMasterIdLst>
  <p:notesMasterIdLst>
    <p:notesMasterId r:id="rId103"/>
  </p:notesMasterIdLst>
  <p:sldIdLst>
    <p:sldId id="1125" r:id="rId10"/>
    <p:sldId id="261" r:id="rId11"/>
    <p:sldId id="8773" r:id="rId12"/>
    <p:sldId id="8774" r:id="rId13"/>
    <p:sldId id="1144" r:id="rId14"/>
    <p:sldId id="9668" r:id="rId15"/>
    <p:sldId id="316" r:id="rId16"/>
    <p:sldId id="723" r:id="rId17"/>
    <p:sldId id="659" r:id="rId18"/>
    <p:sldId id="8721" r:id="rId19"/>
    <p:sldId id="836" r:id="rId20"/>
    <p:sldId id="8722" r:id="rId21"/>
    <p:sldId id="730" r:id="rId22"/>
    <p:sldId id="1127" r:id="rId23"/>
    <p:sldId id="1128" r:id="rId24"/>
    <p:sldId id="1129" r:id="rId25"/>
    <p:sldId id="1130" r:id="rId26"/>
    <p:sldId id="1131" r:id="rId27"/>
    <p:sldId id="1132" r:id="rId28"/>
    <p:sldId id="1133" r:id="rId29"/>
    <p:sldId id="1134" r:id="rId30"/>
    <p:sldId id="1135" r:id="rId31"/>
    <p:sldId id="1136" r:id="rId32"/>
    <p:sldId id="9669" r:id="rId33"/>
    <p:sldId id="1138" r:id="rId34"/>
    <p:sldId id="9670" r:id="rId35"/>
    <p:sldId id="9656" r:id="rId36"/>
    <p:sldId id="301" r:id="rId37"/>
    <p:sldId id="8723" r:id="rId38"/>
    <p:sldId id="9409" r:id="rId39"/>
    <p:sldId id="1027" r:id="rId40"/>
    <p:sldId id="9412" r:id="rId41"/>
    <p:sldId id="1029" r:id="rId42"/>
    <p:sldId id="9413" r:id="rId43"/>
    <p:sldId id="9411" r:id="rId44"/>
    <p:sldId id="9414" r:id="rId45"/>
    <p:sldId id="1106" r:id="rId46"/>
    <p:sldId id="9415" r:id="rId47"/>
    <p:sldId id="9681" r:id="rId48"/>
    <p:sldId id="8737" r:id="rId49"/>
    <p:sldId id="8738" r:id="rId50"/>
    <p:sldId id="8739" r:id="rId51"/>
    <p:sldId id="9416" r:id="rId52"/>
    <p:sldId id="8750" r:id="rId53"/>
    <p:sldId id="9417" r:id="rId54"/>
    <p:sldId id="8752" r:id="rId55"/>
    <p:sldId id="9418" r:id="rId56"/>
    <p:sldId id="8753" r:id="rId57"/>
    <p:sldId id="9419" r:id="rId58"/>
    <p:sldId id="9682" r:id="rId59"/>
    <p:sldId id="341" r:id="rId60"/>
    <p:sldId id="1016" r:id="rId61"/>
    <p:sldId id="1101" r:id="rId62"/>
    <p:sldId id="9657" r:id="rId63"/>
    <p:sldId id="1102" r:id="rId64"/>
    <p:sldId id="9658" r:id="rId65"/>
    <p:sldId id="8755" r:id="rId66"/>
    <p:sldId id="9659" r:id="rId67"/>
    <p:sldId id="9673" r:id="rId68"/>
    <p:sldId id="9674" r:id="rId69"/>
    <p:sldId id="9675" r:id="rId70"/>
    <p:sldId id="9676" r:id="rId71"/>
    <p:sldId id="9677" r:id="rId72"/>
    <p:sldId id="9678" r:id="rId73"/>
    <p:sldId id="9679" r:id="rId74"/>
    <p:sldId id="9680" r:id="rId75"/>
    <p:sldId id="346" r:id="rId76"/>
    <p:sldId id="348" r:id="rId77"/>
    <p:sldId id="1005" r:id="rId78"/>
    <p:sldId id="8757" r:id="rId79"/>
    <p:sldId id="9660" r:id="rId80"/>
    <p:sldId id="8758" r:id="rId81"/>
    <p:sldId id="8759" r:id="rId82"/>
    <p:sldId id="9661" r:id="rId83"/>
    <p:sldId id="9662" r:id="rId84"/>
    <p:sldId id="8761" r:id="rId85"/>
    <p:sldId id="8762" r:id="rId86"/>
    <p:sldId id="8763" r:id="rId87"/>
    <p:sldId id="8764" r:id="rId88"/>
    <p:sldId id="9663" r:id="rId89"/>
    <p:sldId id="8765" r:id="rId90"/>
    <p:sldId id="9664" r:id="rId91"/>
    <p:sldId id="8766" r:id="rId92"/>
    <p:sldId id="9665" r:id="rId93"/>
    <p:sldId id="8767" r:id="rId94"/>
    <p:sldId id="9666" r:id="rId95"/>
    <p:sldId id="9671" r:id="rId96"/>
    <p:sldId id="337" r:id="rId97"/>
    <p:sldId id="445" r:id="rId98"/>
    <p:sldId id="441" r:id="rId99"/>
    <p:sldId id="442" r:id="rId100"/>
    <p:sldId id="8770" r:id="rId101"/>
    <p:sldId id="9672"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3" y="1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tableStyles" Target="tableStyles.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23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48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64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17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1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86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97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179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918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40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381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544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55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70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2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5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27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733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027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9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55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233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54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371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353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3549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756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5955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25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8761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621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9728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876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586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406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55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92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120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267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774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28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107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97983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68161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2/13/2025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72789868"/>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9179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45.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45.xml"/><Relationship Id="rId4" Type="http://schemas.openxmlformats.org/officeDocument/2006/relationships/image" Target="../media/image8.jpg"/></Relationships>
</file>

<file path=ppt/slides/_rels/slide8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8372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Người ơi trở về, người ơi trở về, dù đời bao tội tình. Tình thương của Ngài, tình thương của Ngài mãi đón chờ thương yêu</a:t>
            </a:r>
            <a:r>
              <a:rPr lang="vi-VN" sz="6000" b="0" dirty="0" smtClean="0">
                <a:solidFill>
                  <a:schemeClr val="bg1"/>
                </a:solidFill>
                <a:effectLst/>
                <a:latin typeface="+mj-lt"/>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8007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rPr>
              <a:t>Chúa mãi ngàn đời là chân lý ngàn nơi. Chúa mãi là đường đưa ta về mến thương. Ai trong gió sương bao đam mê vấn vương. Bước về tìm </a:t>
            </a:r>
            <a:r>
              <a:rPr lang="en-US" sz="4800" b="0" dirty="0">
                <a:solidFill>
                  <a:schemeClr val="bg1"/>
                </a:solidFill>
                <a:effectLst/>
                <a:latin typeface="+mj-lt"/>
                <a:cs typeface="Times New Roman" panose="02020603050405020304" pitchFamily="18" charset="0"/>
              </a:rPr>
              <a:t>C</a:t>
            </a:r>
            <a:r>
              <a:rPr lang="vi-VN" sz="4800" b="0" dirty="0">
                <a:solidFill>
                  <a:schemeClr val="bg1"/>
                </a:solidFill>
                <a:effectLst/>
                <a:latin typeface="+mj-lt"/>
              </a:rPr>
              <a:t>húa suối nguồn phúc muôn đời.</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9139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Người ơi trở về, người ơi trở về, dù đời bao tội tình. Tình thương của Ngài, tình thương của Ngài mãi đón chờ thương yêu</a:t>
            </a:r>
            <a:r>
              <a:rPr lang="vi-VN" sz="6000" b="0" dirty="0" smtClean="0">
                <a:solidFill>
                  <a:schemeClr val="bg1"/>
                </a:solidFill>
                <a:effectLst/>
                <a:latin typeface="+mj-lt"/>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2864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243949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 y="590550"/>
            <a:ext cx="4020312" cy="3006090"/>
          </a:xfrm>
        </p:spPr>
        <p:txBody>
          <a:bodyPr>
            <a:normAutofit fontScale="90000"/>
          </a:bodyPr>
          <a:lstStyle/>
          <a:p>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thánh</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vịnh</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50</a:t>
            </a:r>
            <a:b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thứ</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tư</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lễ</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tro</a:t>
            </a:r>
            <a: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r>
            <a:br>
              <a:rPr lang="en-US" sz="48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36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lm</a:t>
            </a:r>
            <a: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36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kim</a:t>
            </a:r>
            <a: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long</a:t>
            </a:r>
            <a:b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04 </a:t>
            </a:r>
            <a:r>
              <a:rPr lang="en-US" sz="3600" b="0"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câu</a:t>
            </a:r>
            <a:endParaRPr lang="en-US" sz="3600" b="0"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endParaRPr>
          </a:p>
        </p:txBody>
      </p:sp>
    </p:spTree>
    <p:extLst>
      <p:ext uri="{BB962C8B-B14F-4D97-AF65-F5344CB8AC3E}">
        <p14:creationId xmlns:p14="http://schemas.microsoft.com/office/powerpoint/2010/main" val="412787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Lạy</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Chúa</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xin</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thương</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chúng</a:t>
            </a:r>
            <a:r>
              <a:rPr lang="en-US" sz="7200" b="0" dirty="0">
                <a:solidFill>
                  <a:schemeClr val="bg1"/>
                </a:solidFill>
                <a:effectLst/>
                <a:latin typeface="+mj-lt"/>
                <a:cs typeface="Times New Roman" pitchFamily="18" charset="0"/>
              </a:rPr>
              <a:t> con </a:t>
            </a:r>
            <a:r>
              <a:rPr lang="en-US" sz="7200" b="0" dirty="0" err="1">
                <a:solidFill>
                  <a:schemeClr val="bg1"/>
                </a:solidFill>
                <a:effectLst/>
                <a:latin typeface="+mj-lt"/>
                <a:cs typeface="Times New Roman" pitchFamily="18" charset="0"/>
              </a:rPr>
              <a:t>vì</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chúng</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đã</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phạm</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đến</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13989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Tk1</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lạy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a:t>
            </a:r>
            <a:r>
              <a:rPr lang="en-US" sz="5400" b="0" dirty="0">
                <a:solidFill>
                  <a:schemeClr val="bg1"/>
                </a:solidFill>
                <a:effectLst/>
                <a:latin typeface="+mj-lt"/>
                <a:cs typeface="Times New Roman" pitchFamily="18" charset="0"/>
              </a:rPr>
              <a:t> bi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xóa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hải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Rửa</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sạch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muôn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vàn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lầm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lỗi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tình</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tẩy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luyện</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0306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7371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Vâng</a:t>
            </a:r>
            <a:r>
              <a:rPr lang="en-US" sz="5400" b="0" dirty="0">
                <a:solidFill>
                  <a:schemeClr val="bg1"/>
                </a:solidFill>
                <a:effectLst/>
                <a:latin typeface="+mj-lt"/>
                <a:cs typeface="Times New Roman" pitchFamily="18" charset="0"/>
              </a:rPr>
              <a:t> con nay </a:t>
            </a:r>
            <a:r>
              <a:rPr lang="en-US" sz="5400" b="0" dirty="0" err="1">
                <a:solidFill>
                  <a:schemeClr val="bg1"/>
                </a:solidFill>
                <a:effectLst/>
                <a:latin typeface="+mj-lt"/>
                <a:cs typeface="Times New Roman" pitchFamily="18" charset="0"/>
              </a:rPr>
              <a:t>đã</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biết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bao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tình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mắc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suốt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đêm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luôn</a:t>
            </a:r>
            <a:r>
              <a:rPr lang="en-US" sz="5400" b="0" dirty="0">
                <a:solidFill>
                  <a:schemeClr val="bg1"/>
                </a:solidFill>
                <a:effectLst/>
                <a:latin typeface="+mj-lt"/>
                <a:cs typeface="Times New Roman" pitchFamily="18" charset="0"/>
              </a:rPr>
              <a:t> ở </a:t>
            </a:r>
            <a:r>
              <a:rPr lang="en-US" sz="5400" b="0" dirty="0" err="1">
                <a:solidFill>
                  <a:schemeClr val="bg1"/>
                </a:solidFill>
                <a:effectLst/>
                <a:latin typeface="+mj-lt"/>
                <a:cs typeface="Times New Roman" pitchFamily="18" charset="0"/>
              </a:rPr>
              <a:t>trước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mặt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Dám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sai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phạm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với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mình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gian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ngay</a:t>
            </a:r>
            <a:r>
              <a:rPr lang="en-US" sz="5400" b="0" dirty="0">
                <a:solidFill>
                  <a:schemeClr val="bg1"/>
                </a:solidFill>
                <a:effectLst/>
                <a:latin typeface="+mj-lt"/>
                <a:cs typeface="Times New Roman" pitchFamily="18" charset="0"/>
              </a:rPr>
              <a:t> ở </a:t>
            </a:r>
            <a:r>
              <a:rPr lang="en-US" sz="5400" b="0" dirty="0" err="1">
                <a:solidFill>
                  <a:schemeClr val="bg1"/>
                </a:solidFill>
                <a:effectLst/>
                <a:latin typeface="+mj-lt"/>
                <a:cs typeface="Times New Roman" pitchFamily="18" charset="0"/>
              </a:rPr>
              <a:t>trước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93606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9778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96398" y="2110085"/>
            <a:ext cx="795121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cap="none" spc="50" dirty="0" err="1">
                <a:ln w="11430"/>
                <a:solidFill>
                  <a:srgbClr val="FFFF00"/>
                </a:solidFill>
                <a:latin typeface="+mj-lt"/>
                <a:cs typeface="Times New Roman" pitchFamily="18" charset="0"/>
              </a:rPr>
              <a:t>Tập</a:t>
            </a:r>
            <a:r>
              <a:rPr lang="en-US" sz="7200" cap="none" spc="50" dirty="0">
                <a:ln w="11430"/>
                <a:solidFill>
                  <a:srgbClr val="FFFF00"/>
                </a:solidFill>
                <a:latin typeface="+mj-lt"/>
                <a:cs typeface="Times New Roman" pitchFamily="18" charset="0"/>
              </a:rPr>
              <a:t> </a:t>
            </a:r>
            <a:r>
              <a:rPr lang="en-US" sz="7200" cap="none" spc="50" dirty="0" err="1">
                <a:ln w="11430"/>
                <a:solidFill>
                  <a:srgbClr val="FFFF00"/>
                </a:solidFill>
                <a:latin typeface="+mj-lt"/>
                <a:cs typeface="Times New Roman" pitchFamily="18" charset="0"/>
              </a:rPr>
              <a:t>Hát</a:t>
            </a:r>
            <a:r>
              <a:rPr lang="en-US" sz="7200" cap="none" spc="50" dirty="0">
                <a:ln w="11430"/>
                <a:solidFill>
                  <a:srgbClr val="FFFF00"/>
                </a:solidFill>
                <a:latin typeface="+mj-lt"/>
                <a:cs typeface="Times New Roman" pitchFamily="18" charset="0"/>
              </a:rPr>
              <a:t> </a:t>
            </a:r>
            <a:r>
              <a:rPr lang="en-US" sz="7200" cap="none" spc="50" dirty="0" err="1">
                <a:ln w="11430"/>
                <a:solidFill>
                  <a:srgbClr val="FFFF00"/>
                </a:solidFill>
                <a:latin typeface="+mj-lt"/>
                <a:cs typeface="Times New Roman" pitchFamily="18" charset="0"/>
              </a:rPr>
              <a:t>Cộng</a:t>
            </a:r>
            <a:r>
              <a:rPr lang="en-US" sz="7200" cap="none" spc="50" dirty="0">
                <a:ln w="11430"/>
                <a:solidFill>
                  <a:srgbClr val="FFFF00"/>
                </a:solidFill>
                <a:latin typeface="+mj-lt"/>
                <a:cs typeface="Times New Roman" pitchFamily="18" charset="0"/>
              </a:rPr>
              <a:t> </a:t>
            </a:r>
            <a:r>
              <a:rPr lang="en-US" sz="7200" cap="none" spc="50" dirty="0" err="1">
                <a:ln w="11430"/>
                <a:solidFill>
                  <a:srgbClr val="FFFF00"/>
                </a:solidFill>
                <a:latin typeface="+mj-lt"/>
                <a:cs typeface="Times New Roman" pitchFamily="18" charset="0"/>
              </a:rPr>
              <a:t>Đoàn</a:t>
            </a:r>
            <a:endParaRPr lang="en-US" sz="7200" cap="none" spc="50" dirty="0">
              <a:ln w="11430"/>
              <a:solidFill>
                <a:srgbClr val="FFFF00"/>
              </a:solidFill>
              <a:latin typeface="+mj-lt"/>
              <a:cs typeface="Times New Roman" pitchFamily="18" charset="0"/>
            </a:endParaRPr>
          </a:p>
        </p:txBody>
      </p:sp>
    </p:spTree>
    <p:extLst>
      <p:ext uri="{BB962C8B-B14F-4D97-AF65-F5344CB8AC3E}">
        <p14:creationId xmlns:p14="http://schemas.microsoft.com/office/powerpoint/2010/main" val="3467516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Tk3</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Ban </a:t>
            </a:r>
            <a:r>
              <a:rPr lang="en-US" sz="5400" b="0" dirty="0" err="1">
                <a:solidFill>
                  <a:schemeClr val="bg1"/>
                </a:solidFill>
                <a:effectLst/>
                <a:latin typeface="+mj-lt"/>
                <a:cs typeface="Times New Roman" pitchFamily="18" charset="0"/>
              </a:rPr>
              <a:t>cho</a:t>
            </a:r>
            <a:r>
              <a:rPr lang="en-US" sz="5400" b="0" dirty="0">
                <a:solidFill>
                  <a:schemeClr val="bg1"/>
                </a:solidFill>
                <a:effectLst/>
                <a:latin typeface="+mj-lt"/>
                <a:cs typeface="Times New Roman" pitchFamily="18" charset="0"/>
              </a:rPr>
              <a:t> con, lay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cõi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lòng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thực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trong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trắng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phú</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vào</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tinh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vững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mạnh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Chớ</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xua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khỏi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mặt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đừng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biệt</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khỏi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thần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trí</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87771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2144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Tk4</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Cho con </a:t>
            </a:r>
            <a:r>
              <a:rPr lang="en-US" sz="5400" b="0" dirty="0" err="1">
                <a:solidFill>
                  <a:schemeClr val="bg1"/>
                </a:solidFill>
                <a:effectLst/>
                <a:latin typeface="+mj-lt"/>
                <a:cs typeface="Times New Roman" pitchFamily="18" charset="0"/>
              </a:rPr>
              <a:t>vui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được</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thấy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ơn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cứu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rỗi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đỡ</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vực</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lòng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quảng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đại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Cúi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mở</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miệng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lưỡi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để</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hồn</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dâng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lời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tán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tụng</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1954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Lạy Chúa xin thương chúng con vì chúng đã phạm đến 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7573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372795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4171950"/>
          </a:xfrm>
        </p:spPr>
        <p:txBody>
          <a:bodyPr>
            <a:noAutofit/>
          </a:bodyPr>
          <a:lstStyle/>
          <a:p>
            <a:pPr algn="just"/>
            <a:r>
              <a:rPr lang="en-US" sz="6600" b="0" dirty="0" err="1">
                <a:solidFill>
                  <a:schemeClr val="bg1"/>
                </a:solidFill>
                <a:effectLst/>
                <a:latin typeface="+mj-lt"/>
                <a:cs typeface="Times New Roman" pitchFamily="18" charset="0"/>
              </a:rPr>
              <a:t>Hôm</a:t>
            </a:r>
            <a:r>
              <a:rPr lang="en-US" sz="6600" b="0" dirty="0">
                <a:solidFill>
                  <a:schemeClr val="bg1"/>
                </a:solidFill>
                <a:effectLst/>
                <a:latin typeface="+mj-lt"/>
                <a:cs typeface="Times New Roman" pitchFamily="18" charset="0"/>
              </a:rPr>
              <a:t> nay, </a:t>
            </a:r>
            <a:r>
              <a:rPr lang="en-US" sz="6600" b="0" dirty="0" err="1">
                <a:solidFill>
                  <a:schemeClr val="bg1"/>
                </a:solidFill>
                <a:effectLst/>
                <a:latin typeface="+mj-lt"/>
                <a:cs typeface="Times New Roman" pitchFamily="18" charset="0"/>
              </a:rPr>
              <a:t>các</a:t>
            </a:r>
            <a:r>
              <a:rPr lang="en-US" sz="6600" b="0" dirty="0">
                <a:solidFill>
                  <a:schemeClr val="bg1"/>
                </a:solidFill>
                <a:effectLst/>
                <a:latin typeface="+mj-lt"/>
                <a:cs typeface="Times New Roman" pitchFamily="18" charset="0"/>
              </a:rPr>
              <a:t> ban </a:t>
            </a:r>
            <a:r>
              <a:rPr lang="en-US" sz="6600" b="0" dirty="0" err="1">
                <a:solidFill>
                  <a:schemeClr val="bg1"/>
                </a:solidFill>
                <a:effectLst/>
                <a:latin typeface="+mj-lt"/>
                <a:cs typeface="Times New Roman" pitchFamily="18" charset="0"/>
              </a:rPr>
              <a:t>đừng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cứng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lòng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nữa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nhưng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hãy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lắng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nghe</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tiếng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a:t>
            </a:r>
          </a:p>
        </p:txBody>
      </p:sp>
      <p:sp>
        <p:nvSpPr>
          <p:cNvPr id="3" name="TextBox 2"/>
          <p:cNvSpPr txBox="1"/>
          <p:nvPr/>
        </p:nvSpPr>
        <p:spPr>
          <a:xfrm>
            <a:off x="0" y="0"/>
            <a:ext cx="9220200" cy="923330"/>
          </a:xfrm>
          <a:prstGeom prst="rect">
            <a:avLst/>
          </a:prstGeom>
          <a:noFill/>
        </p:spPr>
        <p:txBody>
          <a:bodyPr wrap="square" rtlCol="0">
            <a:spAutoFit/>
          </a:bodyPr>
          <a:lstStyle/>
          <a:p>
            <a:r>
              <a:rPr lang="vi-VN" sz="5400" u="sng" dirty="0">
                <a:solidFill>
                  <a:srgbClr val="FFFF00"/>
                </a:solidFill>
                <a:latin typeface="+mj-lt"/>
                <a:cs typeface="Times New Roman" pitchFamily="18" charset="0"/>
              </a:rPr>
              <a:t>Câu Xướng Trước Phúc âm</a:t>
            </a:r>
            <a:r>
              <a:rPr lang="en-US" sz="5400" u="sng" dirty="0">
                <a:solidFill>
                  <a:srgbClr val="FFFF00"/>
                </a:solidFill>
                <a:latin typeface="+mj-lt"/>
                <a:cs typeface="Times New Roman" pitchFamily="18" charset="0"/>
              </a:rPr>
              <a:t>:</a:t>
            </a:r>
            <a:endParaRPr lang="en-US" sz="5400" dirty="0">
              <a:solidFill>
                <a:srgbClr val="FFFF00"/>
              </a:solidFill>
              <a:latin typeface="+mj-lt"/>
            </a:endParaRPr>
          </a:p>
        </p:txBody>
      </p:sp>
    </p:spTree>
    <p:extLst>
      <p:ext uri="{BB962C8B-B14F-4D97-AF65-F5344CB8AC3E}">
        <p14:creationId xmlns:p14="http://schemas.microsoft.com/office/powerpoint/2010/main" val="3115287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188074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21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 y="35815"/>
            <a:ext cx="4852416" cy="1240535"/>
          </a:xfrm>
        </p:spPr>
        <p:txBody>
          <a:bodyPr>
            <a:normAutofit/>
          </a:bodyPr>
          <a:lstStyle/>
          <a:p>
            <a:r>
              <a:rPr lang="en-US" sz="6000" b="0" dirty="0" err="1">
                <a:solidFill>
                  <a:schemeClr val="bg1"/>
                </a:solidFill>
                <a:effectLst/>
                <a:latin typeface="+mj-lt"/>
                <a:cs typeface="Times New Roman" pitchFamily="18" charset="0"/>
              </a:rPr>
              <a:t>Ca</a:t>
            </a:r>
            <a:r>
              <a:rPr lang="en-US"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Nguyện</a:t>
            </a:r>
            <a:endParaRPr lang="en-US" sz="4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10198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FFFF00"/>
                </a:solidFill>
                <a:effectLst/>
                <a:latin typeface="+mj-lt"/>
                <a:cs typeface="Times New Roman" pitchFamily="18" charset="0"/>
              </a:rPr>
              <a:t>Xức</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Tro</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Hạt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Tro</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Xức</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Trên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Đầu</a:t>
            </a:r>
            <a:r>
              <a:rPr lang="en-US" sz="6000" b="0" dirty="0">
                <a:solidFill>
                  <a:srgbClr val="FFFF00"/>
                </a:solidFill>
                <a:effectLst/>
                <a:latin typeface="+mj-lt"/>
                <a:cs typeface="Times New Roman" pitchFamily="18" charset="0"/>
              </a:rPr>
              <a:t> Con</a:t>
            </a:r>
            <a:r>
              <a:rPr lang="en-US" sz="4800" b="0" dirty="0">
                <a:solidFill>
                  <a:schemeClr val="bg1"/>
                </a:solidFill>
                <a:effectLst/>
                <a:latin typeface="+mj-lt"/>
                <a:cs typeface="Times New Roman" pitchFamily="18" charset="0"/>
              </a:rPr>
              <a:t/>
            </a:r>
            <a:br>
              <a:rPr lang="en-US" sz="4800" b="0" dirty="0">
                <a:solidFill>
                  <a:schemeClr val="bg1"/>
                </a:solidFill>
                <a:effectLst/>
                <a:latin typeface="+mj-lt"/>
                <a:cs typeface="Times New Roman" pitchFamily="18" charset="0"/>
              </a:rPr>
            </a:br>
            <a:r>
              <a:rPr lang="en-US" sz="5400" b="0" i="1" dirty="0" err="1">
                <a:solidFill>
                  <a:schemeClr val="bg1"/>
                </a:solidFill>
                <a:effectLst/>
                <a:latin typeface="+mj-lt"/>
                <a:cs typeface="Times New Roman" pitchFamily="18" charset="0"/>
              </a:rPr>
              <a:t>Đinh</a:t>
            </a:r>
            <a:r>
              <a:rPr lang="en-US" sz="5400" b="0" i="1" dirty="0">
                <a:solidFill>
                  <a:schemeClr val="bg1"/>
                </a:solidFill>
                <a:effectLst/>
                <a:latin typeface="+mj-lt"/>
                <a:cs typeface="Times New Roman" pitchFamily="18" charset="0"/>
              </a:rPr>
              <a:t> </a:t>
            </a:r>
            <a:r>
              <a:rPr lang="en-US" sz="5400" b="0" i="1" dirty="0" err="1">
                <a:solidFill>
                  <a:schemeClr val="bg1"/>
                </a:solidFill>
                <a:effectLst/>
                <a:latin typeface="+mj-lt"/>
                <a:cs typeface="Times New Roman" pitchFamily="18" charset="0"/>
              </a:rPr>
              <a:t>Công</a:t>
            </a:r>
            <a:r>
              <a:rPr lang="en-US" sz="5400" b="0" i="1" dirty="0">
                <a:solidFill>
                  <a:schemeClr val="bg1"/>
                </a:solidFill>
                <a:effectLst/>
                <a:latin typeface="+mj-lt"/>
                <a:cs typeface="Times New Roman" pitchFamily="18" charset="0"/>
              </a:rPr>
              <a:t> </a:t>
            </a:r>
            <a:r>
              <a:rPr lang="en-US" sz="5400" b="0" i="1" dirty="0" err="1">
                <a:solidFill>
                  <a:schemeClr val="bg1"/>
                </a:solidFill>
                <a:effectLst/>
                <a:latin typeface="+mj-lt"/>
                <a:cs typeface="Times New Roman" pitchFamily="18" charset="0"/>
              </a:rPr>
              <a:t>Huỳnh</a:t>
            </a:r>
            <a:endParaRPr lang="en-US"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8392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Lạy</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Chúa</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xin</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thương</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chúng</a:t>
            </a:r>
            <a:r>
              <a:rPr lang="en-US" sz="7200" b="0" dirty="0">
                <a:solidFill>
                  <a:schemeClr val="bg1"/>
                </a:solidFill>
                <a:effectLst/>
                <a:latin typeface="+mj-lt"/>
                <a:cs typeface="Times New Roman" pitchFamily="18" charset="0"/>
              </a:rPr>
              <a:t> con </a:t>
            </a:r>
            <a:r>
              <a:rPr lang="en-US" sz="7200" b="0" dirty="0" err="1">
                <a:solidFill>
                  <a:schemeClr val="bg1"/>
                </a:solidFill>
                <a:effectLst/>
                <a:latin typeface="+mj-lt"/>
                <a:cs typeface="Times New Roman" pitchFamily="18" charset="0"/>
              </a:rPr>
              <a:t>vì</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chúng</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đã</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phạm</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đến</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Ngài</a:t>
            </a:r>
            <a:r>
              <a:rPr lang="en-US" sz="72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47789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BB468715-0493-4052-A3C6-C12E2148CA78}"/>
              </a:ext>
            </a:extLst>
          </p:cNvPr>
          <p:cNvSpPr>
            <a:spLocks noGrp="1" noChangeArrowheads="1"/>
          </p:cNvSpPr>
          <p:nvPr>
            <p:ph type="subTitle" idx="1"/>
          </p:nvPr>
        </p:nvSpPr>
        <p:spPr>
          <a:xfrm>
            <a:off x="0" y="0"/>
            <a:ext cx="9144000" cy="5143500"/>
          </a:xfrm>
        </p:spPr>
        <p:txBody>
          <a:bodyPr>
            <a:normAutofit/>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xmlns="" id="{92D5D2CB-CA76-496A-8402-7F9AE54D76F5}"/>
              </a:ext>
            </a:extLst>
          </p:cNvPr>
          <p:cNvSpPr>
            <a:spLocks noGrp="1" noChangeArrowheads="1"/>
          </p:cNvSpPr>
          <p:nvPr>
            <p:ph type="subTitle" idx="1"/>
          </p:nvPr>
        </p:nvSpPr>
        <p:spPr>
          <a:xfrm>
            <a:off x="0" y="0"/>
            <a:ext cx="9144000" cy="5143500"/>
          </a:xfrm>
        </p:spPr>
        <p:txBody>
          <a:bodyPr>
            <a:normAutofit fontScale="85000" lnSpcReduction="10000"/>
          </a:bodyPr>
          <a:lstStyle/>
          <a:p>
            <a:pPr algn="just">
              <a:lnSpc>
                <a:spcPct val="120000"/>
              </a:lnSpc>
            </a:pP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Tk1:</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Mau quay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về</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cùng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từ</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biết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dốc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lòng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chừa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mọi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tội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nhơ</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bởi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luôn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vô</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bờ</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khẩn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Ngài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dủ</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thứ</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lnSpc>
                <a:spcPct val="120000"/>
              </a:lnSpc>
            </a:pP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a:p>
            <a:pPr algn="just" eaLnBrk="1" hangingPunct="1">
              <a:lnSpc>
                <a:spcPct val="120000"/>
              </a:lnSpc>
            </a:pPr>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BB468715-0493-4052-A3C6-C12E2148CA78}"/>
              </a:ext>
            </a:extLst>
          </p:cNvPr>
          <p:cNvSpPr>
            <a:spLocks noGrp="1" noChangeArrowheads="1"/>
          </p:cNvSpPr>
          <p:nvPr>
            <p:ph type="subTitle" idx="1"/>
          </p:nvPr>
        </p:nvSpPr>
        <p:spPr>
          <a:xfrm>
            <a:off x="0" y="0"/>
            <a:ext cx="9144000" cy="5143500"/>
          </a:xfrm>
        </p:spPr>
        <p:txBody>
          <a:bodyPr>
            <a:normAutofit/>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531409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xmlns="" id="{E9E440E1-DF6F-431A-8E51-01FFDE9711E8}"/>
              </a:ext>
            </a:extLst>
          </p:cNvPr>
          <p:cNvSpPr>
            <a:spLocks noGrp="1" noChangeArrowheads="1"/>
          </p:cNvSpPr>
          <p:nvPr>
            <p:ph type="subTitle" idx="1"/>
          </p:nvPr>
        </p:nvSpPr>
        <p:spPr>
          <a:xfrm>
            <a:off x="0" y="0"/>
            <a:ext cx="9144000" cy="5143500"/>
          </a:xfrm>
        </p:spPr>
        <p:txBody>
          <a:bodyPr>
            <a:normAutofit fontScale="92500"/>
          </a:bodyPr>
          <a:lstStyle/>
          <a:p>
            <a:pPr algn="just"/>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Tk2:</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một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kiếp</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sẽ</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có</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ngày</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trở</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về</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xin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yêu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luôn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dẫn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đường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dìu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dắt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hồn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về</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bến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mơ</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BB468715-0493-4052-A3C6-C12E2148CA78}"/>
              </a:ext>
            </a:extLst>
          </p:cNvPr>
          <p:cNvSpPr>
            <a:spLocks noGrp="1" noChangeArrowheads="1"/>
          </p:cNvSpPr>
          <p:nvPr>
            <p:ph type="subTitle" idx="1"/>
          </p:nvPr>
        </p:nvSpPr>
        <p:spPr>
          <a:xfrm>
            <a:off x="0" y="0"/>
            <a:ext cx="9144000" cy="5143500"/>
          </a:xfrm>
        </p:spPr>
        <p:txBody>
          <a:bodyPr>
            <a:normAutofit/>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5654500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141D2502-42C1-486E-BF8E-9664831038AB}"/>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Tk3:</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Mau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mau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mở</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rộng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hết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cõi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lòng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hãy</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nguyện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để</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được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dung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ôi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tội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chất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cao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khôn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cùng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nguyện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rửa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hết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mọi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vết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nhơ</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BB468715-0493-4052-A3C6-C12E2148CA78}"/>
              </a:ext>
            </a:extLst>
          </p:cNvPr>
          <p:cNvSpPr>
            <a:spLocks noGrp="1" noChangeArrowheads="1"/>
          </p:cNvSpPr>
          <p:nvPr>
            <p:ph type="subTitle" idx="1"/>
          </p:nvPr>
        </p:nvSpPr>
        <p:spPr>
          <a:xfrm>
            <a:off x="0" y="0"/>
            <a:ext cx="9144000" cy="5143500"/>
          </a:xfrm>
        </p:spPr>
        <p:txBody>
          <a:bodyPr>
            <a:normAutofit/>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1273947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B1A1DC4D-A791-426F-A084-ADDC0FC474F2}"/>
              </a:ext>
            </a:extLst>
          </p:cNvPr>
          <p:cNvSpPr>
            <a:spLocks noGrp="1" noChangeArrowheads="1"/>
          </p:cNvSpPr>
          <p:nvPr>
            <p:ph type="subTitle" idx="1"/>
          </p:nvPr>
        </p:nvSpPr>
        <p:spPr>
          <a:xfrm>
            <a:off x="0" y="0"/>
            <a:ext cx="9144000" cy="5143500"/>
          </a:xfrm>
        </p:spPr>
        <p:txBody>
          <a:bodyPr>
            <a:normAutofit fontScale="92500" lnSpcReduction="10000"/>
          </a:bodyPr>
          <a:lstStyle/>
          <a:p>
            <a:pPr algn="just"/>
            <a:r>
              <a:rPr lang="en-US" altLang="en-US" sz="6600" b="0" u="sng" dirty="0" smtClean="0">
                <a:solidFill>
                  <a:srgbClr val="FFFF00"/>
                </a:solidFill>
                <a:effectLst/>
                <a:latin typeface="+mj-lt"/>
                <a:ea typeface="SimHei" panose="02010609060101010101" pitchFamily="49" charset="-122"/>
                <a:cs typeface="Times New Roman" panose="02020603050405020304" pitchFamily="18" charset="0"/>
              </a:rPr>
              <a:t>Tk4:</a:t>
            </a:r>
            <a:r>
              <a:rPr lang="en-US" altLang="en-US" sz="6600" dirty="0">
                <a:solidFill>
                  <a:schemeClr val="bg1"/>
                </a:solidFill>
                <a:latin typeface="+mj-lt"/>
                <a:ea typeface="SimHei" panose="02010609060101010101" pitchFamily="49" charset="-122"/>
                <a:cs typeface="Times New Roman" panose="02020603050405020304" pitchFamily="18" charset="0"/>
              </a:rPr>
              <a:t> </a:t>
            </a:r>
            <a:r>
              <a:rPr lang="en-US" altLang="en-US" sz="6600" b="0" dirty="0" smtClean="0">
                <a:solidFill>
                  <a:schemeClr val="bg1"/>
                </a:solidFill>
                <a:effectLst/>
                <a:latin typeface="+mj-lt"/>
                <a:ea typeface="SimHei" panose="02010609060101010101" pitchFamily="49" charset="-122"/>
                <a:cs typeface="Times New Roman" panose="02020603050405020304" pitchFamily="18" charset="0"/>
              </a:rPr>
              <a:t>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thành</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nguyện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giúp</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trọn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một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lòng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quay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về</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để</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đón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nhận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nguồn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phúc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lành</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tuôn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trào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tháng</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năm</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BB468715-0493-4052-A3C6-C12E2148CA78}"/>
              </a:ext>
            </a:extLst>
          </p:cNvPr>
          <p:cNvSpPr>
            <a:spLocks noGrp="1" noChangeArrowheads="1"/>
          </p:cNvSpPr>
          <p:nvPr>
            <p:ph type="subTitle" idx="1"/>
          </p:nvPr>
        </p:nvSpPr>
        <p:spPr>
          <a:xfrm>
            <a:off x="0" y="0"/>
            <a:ext cx="9144000" cy="5143500"/>
          </a:xfrm>
        </p:spPr>
        <p:txBody>
          <a:bodyPr>
            <a:normAutofit/>
          </a:bodyPr>
          <a:lstStyle/>
          <a:p>
            <a:pPr algn="just"/>
            <a:r>
              <a:rPr lang="en-US" altLang="en-US" sz="66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66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bụi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hạt</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tro</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xức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trên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đầu</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nhắc</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nhớ</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 </a:t>
            </a:r>
            <a:r>
              <a:rPr lang="en-US" altLang="en-US" sz="6600" b="0" dirty="0" err="1">
                <a:solidFill>
                  <a:schemeClr val="bg1"/>
                </a:solidFill>
                <a:effectLst/>
                <a:latin typeface="+mj-lt"/>
                <a:ea typeface="SimHei" panose="02010609060101010101" pitchFamily="49" charset="-122"/>
                <a:cs typeface="Times New Roman" panose="02020603050405020304" pitchFamily="18" charset="0"/>
              </a:rPr>
              <a:t>năn</a:t>
            </a:r>
            <a:r>
              <a:rPr lang="en-US" altLang="en-US" sz="6600" b="0" dirty="0">
                <a:solidFill>
                  <a:schemeClr val="bg1"/>
                </a:solidFill>
                <a:effectLst/>
                <a:latin typeface="+mj-lt"/>
                <a:ea typeface="SimHei" panose="02010609060101010101" pitchFamily="49" charset="-122"/>
                <a:cs typeface="Times New Roman" panose="02020603050405020304" pitchFamily="18" charset="0"/>
              </a:rPr>
              <a:t>.</a:t>
            </a:r>
          </a:p>
          <a:p>
            <a:pPr algn="just" eaLnBrk="1" hangingPunct="1"/>
            <a:endParaRPr lang="en-US" altLang="en-US" sz="6600" b="0" dirty="0">
              <a:solidFill>
                <a:schemeClr val="bg1"/>
              </a:solidFill>
              <a:effectLst/>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0612988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9272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en-US" sz="5400" b="0"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thương</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lạy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từ</a:t>
            </a:r>
            <a:r>
              <a:rPr lang="en-US" sz="5400" b="0" dirty="0">
                <a:solidFill>
                  <a:schemeClr val="bg1"/>
                </a:solidFill>
                <a:effectLst/>
                <a:latin typeface="+mj-lt"/>
                <a:cs typeface="Times New Roman" pitchFamily="18" charset="0"/>
              </a:rPr>
              <a:t> bi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xóa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theo</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lượng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hải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hà</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Rửa</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sạch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muôn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vàn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lầm</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lỗi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tội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tình</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xin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Ngài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tẩy</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luyện</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5690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cs typeface="Times New Roman" pitchFamily="18" charset="0"/>
              </a:rPr>
              <a:t>Xức</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Tro</a:t>
            </a:r>
            <a:r>
              <a:rPr lang="en-US" sz="7200" b="0" dirty="0">
                <a:solidFill>
                  <a:srgbClr val="FFFF00"/>
                </a:solidFill>
                <a:effectLst/>
                <a:latin typeface="+mj-lt"/>
                <a:cs typeface="Times New Roman" pitchFamily="18" charset="0"/>
              </a:rPr>
              <a:t> 2</a:t>
            </a:r>
            <a:br>
              <a:rPr lang="en-US" sz="7200" b="0" dirty="0">
                <a:solidFill>
                  <a:srgbClr val="FFFF00"/>
                </a:solidFill>
                <a:effectLst/>
                <a:latin typeface="+mj-lt"/>
                <a:cs typeface="Times New Roman" pitchFamily="18" charset="0"/>
              </a:rPr>
            </a:br>
            <a:r>
              <a:rPr lang="en-US" sz="5400" b="0" dirty="0">
                <a:solidFill>
                  <a:srgbClr val="FFFF00"/>
                </a:solidFill>
                <a:effectLst/>
                <a:latin typeface="+mj-lt"/>
                <a:cs typeface="Times New Roman" pitchFamily="18" charset="0"/>
              </a:rPr>
              <a:t> </a:t>
            </a:r>
            <a:r>
              <a:rPr lang="en-US" sz="9600" b="0" dirty="0" err="1">
                <a:solidFill>
                  <a:srgbClr val="FFFF00"/>
                </a:solidFill>
                <a:effectLst/>
                <a:latin typeface="+mj-lt"/>
                <a:cs typeface="Times New Roman" pitchFamily="18" charset="0"/>
              </a:rPr>
              <a:t>Kiếp</a:t>
            </a:r>
            <a:r>
              <a:rPr lang="en-US" sz="9600" b="0" dirty="0">
                <a:solidFill>
                  <a:srgbClr val="FFFF00"/>
                </a:solidFill>
                <a:effectLst/>
                <a:latin typeface="+mj-lt"/>
                <a:cs typeface="Times New Roman" pitchFamily="18" charset="0"/>
              </a:rPr>
              <a:t> Ng</a:t>
            </a:r>
            <a:r>
              <a:rPr lang="vi-VN" sz="9600" b="0" dirty="0">
                <a:solidFill>
                  <a:srgbClr val="FFFF00"/>
                </a:solidFill>
                <a:effectLst/>
                <a:latin typeface="+mj-lt"/>
                <a:cs typeface="Times New Roman" pitchFamily="18" charset="0"/>
              </a:rPr>
              <a:t>ư</a:t>
            </a:r>
            <a:r>
              <a:rPr lang="en-US" sz="9600" b="0" dirty="0" err="1">
                <a:solidFill>
                  <a:srgbClr val="FFFF00"/>
                </a:solidFill>
                <a:effectLst/>
                <a:latin typeface="+mj-lt"/>
                <a:cs typeface="Times New Roman" pitchFamily="18" charset="0"/>
              </a:rPr>
              <a:t>ời</a:t>
            </a:r>
            <a:r>
              <a:rPr lang="en-US" sz="9600" b="0" dirty="0">
                <a:solidFill>
                  <a:srgbClr val="FFFF00"/>
                </a:solidFill>
                <a:effectLst/>
                <a:latin typeface="+mj-lt"/>
                <a:cs typeface="Times New Roman" pitchFamily="18" charset="0"/>
              </a:rPr>
              <a:t/>
            </a:r>
            <a:br>
              <a:rPr lang="en-US" sz="9600" b="0" dirty="0">
                <a:solidFill>
                  <a:srgbClr val="FFFF00"/>
                </a:solidFill>
                <a:effectLst/>
                <a:latin typeface="+mj-lt"/>
                <a:cs typeface="Times New Roman" pitchFamily="18" charset="0"/>
              </a:rPr>
            </a:br>
            <a:r>
              <a:rPr lang="en-US" sz="6600" b="0" i="1" dirty="0">
                <a:solidFill>
                  <a:schemeClr val="bg1"/>
                </a:solidFill>
                <a:effectLst/>
                <a:latin typeface="+mj-lt"/>
                <a:cs typeface="Times New Roman" pitchFamily="18" charset="0"/>
              </a:rPr>
              <a:t>Thy </a:t>
            </a:r>
            <a:r>
              <a:rPr lang="en-US" sz="6600" b="0" i="1" dirty="0" err="1">
                <a:solidFill>
                  <a:schemeClr val="bg1"/>
                </a:solidFill>
                <a:effectLst/>
                <a:latin typeface="+mj-lt"/>
                <a:cs typeface="Times New Roman" pitchFamily="18" charset="0"/>
              </a:rPr>
              <a:t>Yên</a:t>
            </a:r>
            <a:endParaRPr lang="en-US" sz="8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2389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438150"/>
            <a:ext cx="9144000" cy="4705350"/>
          </a:xfrm>
        </p:spPr>
        <p:txBody>
          <a:bodyPr>
            <a:noAutofit/>
          </a:bodyPr>
          <a:lstStyle/>
          <a:p>
            <a:pPr algn="just">
              <a:lnSpc>
                <a:spcPct val="110000"/>
              </a:lnSpc>
            </a:pPr>
            <a:r>
              <a:rPr lang="en-US" sz="6400" b="0" u="sng" dirty="0" err="1" smtClean="0">
                <a:solidFill>
                  <a:srgbClr val="FFFF00"/>
                </a:solidFill>
                <a:effectLst/>
                <a:latin typeface="+mj-lt"/>
                <a:cs typeface="Times New Roman" panose="02020603050405020304" pitchFamily="18" charset="0"/>
              </a:rPr>
              <a:t>Đk</a:t>
            </a:r>
            <a:r>
              <a:rPr lang="en-US" sz="6400" b="0" u="sng" dirty="0" smtClean="0">
                <a:solidFill>
                  <a:srgbClr val="FFFF00"/>
                </a:solidFill>
                <a:effectLst/>
                <a:latin typeface="+mj-lt"/>
                <a:cs typeface="Times New Roman" panose="02020603050405020304" pitchFamily="18" charset="0"/>
              </a:rPr>
              <a:t>:</a:t>
            </a:r>
            <a:r>
              <a:rPr lang="en-US" sz="6400" dirty="0">
                <a:solidFill>
                  <a:schemeClr val="bg1"/>
                </a:solidFill>
                <a:latin typeface="+mj-lt"/>
                <a:cs typeface="Times New Roman" panose="02020603050405020304" pitchFamily="18" charset="0"/>
              </a:rPr>
              <a:t> </a:t>
            </a:r>
            <a:r>
              <a:rPr lang="vi-VN" sz="6400" b="0" dirty="0" smtClean="0">
                <a:solidFill>
                  <a:schemeClr val="bg1"/>
                </a:solidFill>
                <a:effectLst/>
                <a:latin typeface="+mj-lt"/>
                <a:cs typeface="Times New Roman" panose="02020603050405020304" pitchFamily="18" charset="0"/>
              </a:rPr>
              <a:t>Người </a:t>
            </a:r>
            <a:r>
              <a:rPr lang="vi-VN" sz="6400" b="0" dirty="0">
                <a:solidFill>
                  <a:schemeClr val="bg1"/>
                </a:solidFill>
                <a:effectLst/>
                <a:latin typeface="+mj-lt"/>
                <a:cs typeface="Times New Roman" panose="02020603050405020304" pitchFamily="18" charset="0"/>
              </a:rPr>
              <a:t>ơi! Xin nhớ cho con người mình là tro bụi. Rồi mai ta sẽ phải quay về với tro bụi thôi.</a:t>
            </a:r>
            <a:endParaRPr lang="en-US"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64957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r>
              <a:rPr lang="en-US" sz="4200" b="0" u="sng" dirty="0">
                <a:solidFill>
                  <a:srgbClr val="FFFF00"/>
                </a:solidFill>
                <a:effectLst/>
                <a:latin typeface="+mj-lt"/>
                <a:cs typeface="Times New Roman" panose="02020603050405020304" pitchFamily="18" charset="0"/>
              </a:rPr>
              <a:t>Tk1:</a:t>
            </a:r>
            <a:r>
              <a:rPr lang="en-US" sz="4200" b="0" dirty="0">
                <a:solidFill>
                  <a:schemeClr val="bg1"/>
                </a:solidFill>
                <a:effectLst/>
                <a:latin typeface="+mj-lt"/>
                <a:cs typeface="Times New Roman" panose="02020603050405020304" pitchFamily="18" charset="0"/>
              </a:rPr>
              <a:t> </a:t>
            </a:r>
            <a:r>
              <a:rPr lang="vi-VN" sz="4200" b="0" dirty="0">
                <a:solidFill>
                  <a:schemeClr val="bg1"/>
                </a:solidFill>
                <a:effectLst/>
                <a:latin typeface="+mj-lt"/>
                <a:cs typeface="Times New Roman" panose="02020603050405020304" pitchFamily="18" charset="0"/>
              </a:rPr>
              <a:t>Ngày xưa Chúa đã tuyên ngôn con người sẽ phải chết đi. Thời gian thấm thoát trôi nhanh đất trời rồi cũng qua đi. Giờ nào nhắm mắt xuôi tay ai nào đoán biết tính suy. Nguyện xin Chúa hãy khoan dung ngàn lỗi kiếp người nặng vương. </a:t>
            </a:r>
            <a:endParaRPr lang="en-US" sz="4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8412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a:bodyPr>
          <a:lstStyle/>
          <a:p>
            <a:pPr algn="just">
              <a:lnSpc>
                <a:spcPct val="110000"/>
              </a:lnSpc>
            </a:pPr>
            <a:r>
              <a:rPr lang="en-US" sz="6400" b="0" u="sng" dirty="0" err="1">
                <a:solidFill>
                  <a:srgbClr val="FFFF00"/>
                </a:solidFill>
                <a:effectLst/>
                <a:latin typeface="+mj-lt"/>
                <a:cs typeface="Times New Roman" panose="02020603050405020304" pitchFamily="18" charset="0"/>
              </a:rPr>
              <a:t>Đk</a:t>
            </a:r>
            <a:r>
              <a:rPr lang="en-US" sz="6400" b="0" u="sng" dirty="0">
                <a:solidFill>
                  <a:srgbClr val="FFFF00"/>
                </a:solidFill>
                <a:effectLst/>
                <a:latin typeface="+mj-lt"/>
                <a:cs typeface="Times New Roman" panose="02020603050405020304" pitchFamily="18" charset="0"/>
              </a:rPr>
              <a:t>:</a:t>
            </a:r>
            <a:r>
              <a:rPr lang="en-US" sz="6400" b="0" dirty="0">
                <a:solidFill>
                  <a:schemeClr val="bg1"/>
                </a:solidFill>
                <a:effectLst/>
                <a:latin typeface="+mj-lt"/>
                <a:cs typeface="Times New Roman" panose="02020603050405020304" pitchFamily="18" charset="0"/>
              </a:rPr>
              <a:t> </a:t>
            </a:r>
            <a:r>
              <a:rPr lang="vi-VN" sz="6400" b="0" dirty="0" smtClean="0">
                <a:solidFill>
                  <a:schemeClr val="bg1"/>
                </a:solidFill>
                <a:effectLst/>
                <a:latin typeface="+mj-lt"/>
                <a:cs typeface="Times New Roman" panose="02020603050405020304" pitchFamily="18" charset="0"/>
              </a:rPr>
              <a:t>Người </a:t>
            </a:r>
            <a:r>
              <a:rPr lang="vi-VN" sz="6400" b="0" dirty="0">
                <a:solidFill>
                  <a:schemeClr val="bg1"/>
                </a:solidFill>
                <a:effectLst/>
                <a:latin typeface="+mj-lt"/>
                <a:cs typeface="Times New Roman" panose="02020603050405020304" pitchFamily="18" charset="0"/>
              </a:rPr>
              <a:t>ơi! Xin nhớ cho con người mình là tro bụi. Rồi mai ta sẽ phải quay về với tro bụi thôi.</a:t>
            </a:r>
            <a:endParaRPr lang="en-US"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96943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r>
              <a:rPr lang="en-US" sz="4200" b="0" u="sng" dirty="0">
                <a:solidFill>
                  <a:srgbClr val="FFFF00"/>
                </a:solidFill>
                <a:effectLst/>
                <a:latin typeface="+mj-lt"/>
                <a:cs typeface="Times New Roman" panose="02020603050405020304" pitchFamily="18" charset="0"/>
              </a:rPr>
              <a:t>Tk2:</a:t>
            </a:r>
            <a:r>
              <a:rPr lang="en-US" sz="4200" b="0" dirty="0">
                <a:solidFill>
                  <a:schemeClr val="bg1"/>
                </a:solidFill>
                <a:effectLst/>
                <a:latin typeface="+mj-lt"/>
                <a:cs typeface="Times New Roman" panose="02020603050405020304" pitchFamily="18" charset="0"/>
              </a:rPr>
              <a:t> </a:t>
            </a:r>
            <a:r>
              <a:rPr lang="vi-VN" sz="4200" b="0" dirty="0" smtClean="0">
                <a:solidFill>
                  <a:schemeClr val="bg1"/>
                </a:solidFill>
                <a:effectLst/>
                <a:latin typeface="+mj-lt"/>
                <a:cs typeface="Times New Roman" panose="02020603050405020304" pitchFamily="18" charset="0"/>
              </a:rPr>
              <a:t>Ngàn </a:t>
            </a:r>
            <a:r>
              <a:rPr lang="vi-VN" sz="4200" b="0" dirty="0">
                <a:solidFill>
                  <a:schemeClr val="bg1"/>
                </a:solidFill>
                <a:effectLst/>
                <a:latin typeface="+mj-lt"/>
                <a:cs typeface="Times New Roman" panose="02020603050405020304" pitchFamily="18" charset="0"/>
              </a:rPr>
              <a:t>hoa sẽ héo khô đi lá vàng tiếp nối lá xanh. Bình minh thoáng đến reo vui bóng chiều dần xuống cô liêu. Ngày đêm lớp lớp theo nhau tuổi đời chất ngất khổ đau. Nguyện xin Chúa hãy khoan dung ngàn lỗi kiếp người nặng vương. </a:t>
            </a:r>
            <a:endParaRPr lang="en-US" sz="4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71737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438150"/>
            <a:ext cx="9144000" cy="4705350"/>
          </a:xfrm>
        </p:spPr>
        <p:txBody>
          <a:bodyPr>
            <a:normAutofit/>
          </a:bodyPr>
          <a:lstStyle/>
          <a:p>
            <a:pPr algn="just">
              <a:lnSpc>
                <a:spcPct val="110000"/>
              </a:lnSpc>
            </a:pPr>
            <a:r>
              <a:rPr lang="en-US" sz="6400" b="0" u="sng" dirty="0" err="1">
                <a:solidFill>
                  <a:srgbClr val="FFFF00"/>
                </a:solidFill>
                <a:effectLst/>
                <a:latin typeface="+mj-lt"/>
                <a:cs typeface="Times New Roman" panose="02020603050405020304" pitchFamily="18" charset="0"/>
              </a:rPr>
              <a:t>Đk</a:t>
            </a:r>
            <a:r>
              <a:rPr lang="en-US" sz="6400" b="0" u="sng" dirty="0">
                <a:solidFill>
                  <a:srgbClr val="FFFF00"/>
                </a:solidFill>
                <a:effectLst/>
                <a:latin typeface="+mj-lt"/>
                <a:cs typeface="Times New Roman" panose="02020603050405020304" pitchFamily="18" charset="0"/>
              </a:rPr>
              <a:t>:</a:t>
            </a:r>
            <a:r>
              <a:rPr lang="en-US" sz="6400" b="0" dirty="0">
                <a:solidFill>
                  <a:schemeClr val="bg1"/>
                </a:solidFill>
                <a:effectLst/>
                <a:latin typeface="+mj-lt"/>
                <a:cs typeface="Times New Roman" panose="02020603050405020304" pitchFamily="18" charset="0"/>
              </a:rPr>
              <a:t> </a:t>
            </a:r>
            <a:r>
              <a:rPr lang="vi-VN" sz="6400" b="0" dirty="0" smtClean="0">
                <a:solidFill>
                  <a:schemeClr val="bg1"/>
                </a:solidFill>
                <a:effectLst/>
                <a:latin typeface="+mj-lt"/>
                <a:cs typeface="Times New Roman" panose="02020603050405020304" pitchFamily="18" charset="0"/>
              </a:rPr>
              <a:t>Người </a:t>
            </a:r>
            <a:r>
              <a:rPr lang="vi-VN" sz="6400" b="0" dirty="0">
                <a:solidFill>
                  <a:schemeClr val="bg1"/>
                </a:solidFill>
                <a:effectLst/>
                <a:latin typeface="+mj-lt"/>
                <a:cs typeface="Times New Roman" panose="02020603050405020304" pitchFamily="18" charset="0"/>
              </a:rPr>
              <a:t>ơi! Xin nhớ cho con người mình là tro bụi. Rồi mai ta sẽ phải quay về với tro bụi thôi.</a:t>
            </a:r>
            <a:endParaRPr lang="en-US"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7635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r>
              <a:rPr lang="en-US" sz="4200" b="0" u="sng" dirty="0">
                <a:solidFill>
                  <a:srgbClr val="FFFF00"/>
                </a:solidFill>
                <a:effectLst/>
                <a:latin typeface="+mj-lt"/>
                <a:cs typeface="Times New Roman" panose="02020603050405020304" pitchFamily="18" charset="0"/>
              </a:rPr>
              <a:t>Tk3:</a:t>
            </a:r>
            <a:r>
              <a:rPr lang="en-US" sz="4200" b="0" dirty="0">
                <a:solidFill>
                  <a:schemeClr val="bg1"/>
                </a:solidFill>
                <a:effectLst/>
                <a:latin typeface="+mj-lt"/>
                <a:cs typeface="Times New Roman" panose="02020603050405020304" pitchFamily="18" charset="0"/>
              </a:rPr>
              <a:t> </a:t>
            </a:r>
            <a:r>
              <a:rPr lang="vi-VN" sz="4200" b="0" dirty="0" smtClean="0">
                <a:solidFill>
                  <a:schemeClr val="bg1"/>
                </a:solidFill>
                <a:effectLst/>
                <a:latin typeface="+mj-lt"/>
                <a:cs typeface="Times New Roman" panose="02020603050405020304" pitchFamily="18" charset="0"/>
              </a:rPr>
              <a:t>Lời </a:t>
            </a:r>
            <a:r>
              <a:rPr lang="vi-VN" sz="4200" b="0" dirty="0">
                <a:solidFill>
                  <a:schemeClr val="bg1"/>
                </a:solidFill>
                <a:effectLst/>
                <a:latin typeface="+mj-lt"/>
                <a:cs typeface="Times New Roman" panose="02020603050405020304" pitchFamily="18" charset="0"/>
              </a:rPr>
              <a:t>thiêng vẫn giữ như xưa con đường cõi thế phải qua. Nào ai thoát phút lâm chung thoát giờ thần chết nghênh đưa. Này con phó thác thân con xác hồn với hết trí khôn. Nguyện xin Chúa hãy thương tha ngàn lỗi quãng đời tạm qua. </a:t>
            </a:r>
            <a:endParaRPr lang="en-US" sz="4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26266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514350"/>
            <a:ext cx="9144000" cy="4629150"/>
          </a:xfrm>
        </p:spPr>
        <p:txBody>
          <a:bodyPr>
            <a:normAutofit/>
          </a:bodyPr>
          <a:lstStyle/>
          <a:p>
            <a:pPr algn="just">
              <a:lnSpc>
                <a:spcPct val="110000"/>
              </a:lnSpc>
            </a:pPr>
            <a:r>
              <a:rPr lang="en-US" sz="6400" b="0" u="sng" dirty="0" err="1">
                <a:solidFill>
                  <a:srgbClr val="FFFF00"/>
                </a:solidFill>
                <a:effectLst/>
                <a:latin typeface="+mj-lt"/>
                <a:cs typeface="Times New Roman" panose="02020603050405020304" pitchFamily="18" charset="0"/>
              </a:rPr>
              <a:t>Đk</a:t>
            </a:r>
            <a:r>
              <a:rPr lang="en-US" sz="6400" b="0" u="sng" dirty="0">
                <a:solidFill>
                  <a:srgbClr val="FFFF00"/>
                </a:solidFill>
                <a:effectLst/>
                <a:latin typeface="+mj-lt"/>
                <a:cs typeface="Times New Roman" panose="02020603050405020304" pitchFamily="18" charset="0"/>
              </a:rPr>
              <a:t>:</a:t>
            </a:r>
            <a:r>
              <a:rPr lang="en-US" sz="6400" b="0" dirty="0">
                <a:solidFill>
                  <a:schemeClr val="bg1"/>
                </a:solidFill>
                <a:effectLst/>
                <a:latin typeface="+mj-lt"/>
                <a:cs typeface="Times New Roman" panose="02020603050405020304" pitchFamily="18" charset="0"/>
              </a:rPr>
              <a:t> </a:t>
            </a:r>
            <a:r>
              <a:rPr lang="vi-VN" sz="6400" b="0" dirty="0" smtClean="0">
                <a:solidFill>
                  <a:schemeClr val="bg1"/>
                </a:solidFill>
                <a:effectLst/>
                <a:latin typeface="+mj-lt"/>
                <a:cs typeface="Times New Roman" panose="02020603050405020304" pitchFamily="18" charset="0"/>
              </a:rPr>
              <a:t>Người </a:t>
            </a:r>
            <a:r>
              <a:rPr lang="vi-VN" sz="6400" b="0" dirty="0">
                <a:solidFill>
                  <a:schemeClr val="bg1"/>
                </a:solidFill>
                <a:effectLst/>
                <a:latin typeface="+mj-lt"/>
                <a:cs typeface="Times New Roman" panose="02020603050405020304" pitchFamily="18" charset="0"/>
              </a:rPr>
              <a:t>ơi! Xin nhớ cho con người mình là tro bụi. Rồi mai ta sẽ phải quay về với tro bụi thôi.</a:t>
            </a:r>
            <a:endParaRPr lang="en-US"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20156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4200" b="0" u="sng" dirty="0">
                <a:solidFill>
                  <a:srgbClr val="FFFF00"/>
                </a:solidFill>
                <a:effectLst/>
                <a:latin typeface="+mj-lt"/>
                <a:cs typeface="Times New Roman" panose="02020603050405020304" pitchFamily="18" charset="0"/>
              </a:rPr>
              <a:t>Tk4:</a:t>
            </a:r>
            <a:r>
              <a:rPr lang="en-US" sz="4200" b="0" dirty="0">
                <a:solidFill>
                  <a:schemeClr val="bg1"/>
                </a:solidFill>
                <a:effectLst/>
                <a:latin typeface="+mj-lt"/>
                <a:cs typeface="Times New Roman" panose="02020603050405020304" pitchFamily="18" charset="0"/>
              </a:rPr>
              <a:t> </a:t>
            </a:r>
            <a:r>
              <a:rPr lang="vi-VN" sz="4200" b="0" dirty="0" smtClean="0">
                <a:solidFill>
                  <a:schemeClr val="bg1"/>
                </a:solidFill>
                <a:effectLst/>
                <a:latin typeface="+mj-lt"/>
                <a:cs typeface="Times New Roman" panose="02020603050405020304" pitchFamily="18" charset="0"/>
              </a:rPr>
              <a:t>Rồi </a:t>
            </a:r>
            <a:r>
              <a:rPr lang="vi-VN" sz="4200" b="0" dirty="0">
                <a:solidFill>
                  <a:schemeClr val="bg1"/>
                </a:solidFill>
                <a:effectLst/>
                <a:latin typeface="+mj-lt"/>
                <a:cs typeface="Times New Roman" panose="02020603050405020304" pitchFamily="18" charset="0"/>
              </a:rPr>
              <a:t>đây sẽ đến phiên ta xa rời chuỗi sống chóng qua. Còn chi ước muốn đam mê có gì bền vững thiên thu. Ngày qua lắm phút an vui nhưng rồi biết mấy đắng cay. Nguyện xin Chúa hãy thương tha ngàn lỗi quãng đời tạm qua. </a:t>
            </a:r>
            <a:endParaRPr lang="en-US" sz="4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5216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438150"/>
            <a:ext cx="9144000" cy="4705350"/>
          </a:xfrm>
        </p:spPr>
        <p:txBody>
          <a:bodyPr>
            <a:normAutofit/>
          </a:bodyPr>
          <a:lstStyle/>
          <a:p>
            <a:pPr algn="just">
              <a:lnSpc>
                <a:spcPct val="110000"/>
              </a:lnSpc>
            </a:pPr>
            <a:r>
              <a:rPr lang="en-US" sz="6400" b="0" u="sng" dirty="0" err="1" smtClean="0">
                <a:solidFill>
                  <a:srgbClr val="FFFF00"/>
                </a:solidFill>
                <a:effectLst/>
                <a:latin typeface="+mj-lt"/>
                <a:cs typeface="Times New Roman" panose="02020603050405020304" pitchFamily="18" charset="0"/>
              </a:rPr>
              <a:t>Đk</a:t>
            </a:r>
            <a:r>
              <a:rPr lang="en-US" sz="6400" b="0" u="sng" dirty="0" smtClean="0">
                <a:solidFill>
                  <a:srgbClr val="FFFF00"/>
                </a:solidFill>
                <a:effectLst/>
                <a:latin typeface="+mj-lt"/>
                <a:cs typeface="Times New Roman" panose="02020603050405020304" pitchFamily="18" charset="0"/>
              </a:rPr>
              <a:t>:</a:t>
            </a:r>
            <a:r>
              <a:rPr lang="en-US" sz="6400" dirty="0">
                <a:solidFill>
                  <a:schemeClr val="bg1"/>
                </a:solidFill>
                <a:latin typeface="+mj-lt"/>
                <a:cs typeface="Times New Roman" panose="02020603050405020304" pitchFamily="18" charset="0"/>
              </a:rPr>
              <a:t> </a:t>
            </a:r>
            <a:r>
              <a:rPr lang="vi-VN" sz="6400" b="0" dirty="0" smtClean="0">
                <a:solidFill>
                  <a:schemeClr val="bg1"/>
                </a:solidFill>
                <a:effectLst/>
                <a:latin typeface="+mj-lt"/>
                <a:cs typeface="Times New Roman" panose="02020603050405020304" pitchFamily="18" charset="0"/>
              </a:rPr>
              <a:t>Người </a:t>
            </a:r>
            <a:r>
              <a:rPr lang="vi-VN" sz="6400" b="0" dirty="0">
                <a:solidFill>
                  <a:schemeClr val="bg1"/>
                </a:solidFill>
                <a:effectLst/>
                <a:latin typeface="+mj-lt"/>
                <a:cs typeface="Times New Roman" panose="02020603050405020304" pitchFamily="18" charset="0"/>
              </a:rPr>
              <a:t>ơi! Xin nhớ cho con người mình là tro bụi. Rồi mai ta sẽ phải quay về với tro bụi thôi.</a:t>
            </a:r>
            <a:endParaRPr lang="en-US"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9064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4171950"/>
          </a:xfrm>
        </p:spPr>
        <p:txBody>
          <a:bodyPr>
            <a:noAutofit/>
          </a:bodyPr>
          <a:lstStyle/>
          <a:p>
            <a:pPr algn="just"/>
            <a:r>
              <a:rPr lang="en-US" sz="6600" b="0" dirty="0" err="1">
                <a:solidFill>
                  <a:schemeClr val="bg1"/>
                </a:solidFill>
                <a:effectLst/>
                <a:latin typeface="+mj-lt"/>
                <a:cs typeface="Times New Roman" pitchFamily="18" charset="0"/>
              </a:rPr>
              <a:t>Hôm</a:t>
            </a:r>
            <a:r>
              <a:rPr lang="en-US" sz="6600" b="0" dirty="0">
                <a:solidFill>
                  <a:schemeClr val="bg1"/>
                </a:solidFill>
                <a:effectLst/>
                <a:latin typeface="+mj-lt"/>
                <a:cs typeface="Times New Roman" pitchFamily="18" charset="0"/>
              </a:rPr>
              <a:t> nay, </a:t>
            </a:r>
            <a:r>
              <a:rPr lang="en-US" sz="6600" b="0" dirty="0" err="1">
                <a:solidFill>
                  <a:schemeClr val="bg1"/>
                </a:solidFill>
                <a:effectLst/>
                <a:latin typeface="+mj-lt"/>
                <a:cs typeface="Times New Roman" pitchFamily="18" charset="0"/>
              </a:rPr>
              <a:t>các</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bạn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đừng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cứng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lòng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nữa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nhưng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hãy</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lắng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nghe</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tiếng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a:t>
            </a:r>
          </a:p>
        </p:txBody>
      </p:sp>
      <p:sp>
        <p:nvSpPr>
          <p:cNvPr id="3" name="TextBox 2"/>
          <p:cNvSpPr txBox="1"/>
          <p:nvPr/>
        </p:nvSpPr>
        <p:spPr>
          <a:xfrm>
            <a:off x="0" y="0"/>
            <a:ext cx="9220200" cy="923330"/>
          </a:xfrm>
          <a:prstGeom prst="rect">
            <a:avLst/>
          </a:prstGeom>
          <a:noFill/>
        </p:spPr>
        <p:txBody>
          <a:bodyPr wrap="square" rtlCol="0">
            <a:spAutoFit/>
          </a:bodyPr>
          <a:lstStyle/>
          <a:p>
            <a:r>
              <a:rPr lang="vi-VN" sz="5400" u="sng" dirty="0">
                <a:solidFill>
                  <a:srgbClr val="FFFF00"/>
                </a:solidFill>
                <a:latin typeface="+mj-lt"/>
                <a:cs typeface="Times New Roman" pitchFamily="18" charset="0"/>
              </a:rPr>
              <a:t>Câu Xướng Trước Phúc âm</a:t>
            </a:r>
            <a:r>
              <a:rPr lang="en-US" sz="5400" u="sng" dirty="0">
                <a:solidFill>
                  <a:srgbClr val="FFFF00"/>
                </a:solidFill>
                <a:latin typeface="+mj-lt"/>
                <a:cs typeface="Times New Roman" pitchFamily="18" charset="0"/>
              </a:rPr>
              <a:t>:</a:t>
            </a:r>
            <a:endParaRPr lang="en-US" sz="5400" dirty="0">
              <a:solidFill>
                <a:srgbClr val="FFFF00"/>
              </a:solidFill>
              <a:latin typeface="+mj-lt"/>
            </a:endParaRPr>
          </a:p>
        </p:txBody>
      </p:sp>
    </p:spTree>
    <p:extLst>
      <p:ext uri="{BB962C8B-B14F-4D97-AF65-F5344CB8AC3E}">
        <p14:creationId xmlns:p14="http://schemas.microsoft.com/office/powerpoint/2010/main" val="1887032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92728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4114800" cy="2114567"/>
          </a:xfrm>
        </p:spPr>
        <p:txBody>
          <a:bodyPr>
            <a:no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Dâng</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4000" b="0" dirty="0" err="1">
                <a:solidFill>
                  <a:srgbClr val="FFFF00"/>
                </a:solidFill>
                <a:effectLst/>
                <a:latin typeface="+mj-lt"/>
                <a:cs typeface="Times New Roman" pitchFamily="18" charset="0"/>
              </a:rPr>
              <a:t>Đây</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Trái</a:t>
            </a:r>
            <a:r>
              <a:rPr lang="en-US" sz="4000" b="0" dirty="0">
                <a:solidFill>
                  <a:srgbClr val="FFFF00"/>
                </a:solidFill>
                <a:effectLst/>
                <a:latin typeface="+mj-lt"/>
                <a:cs typeface="Times New Roman" pitchFamily="18" charset="0"/>
              </a:rPr>
              <a:t> Tim Con</a:t>
            </a:r>
            <a:br>
              <a:rPr lang="en-US" sz="4000" b="0" dirty="0">
                <a:solidFill>
                  <a:srgbClr val="FFFF00"/>
                </a:solidFill>
                <a:effectLst/>
                <a:latin typeface="+mj-lt"/>
                <a:cs typeface="Times New Roman" pitchFamily="18" charset="0"/>
              </a:rPr>
            </a:br>
            <a:r>
              <a:rPr lang="en-US" b="0" i="1" dirty="0" err="1">
                <a:solidFill>
                  <a:schemeClr val="bg1"/>
                </a:solidFill>
                <a:effectLst/>
                <a:latin typeface="+mj-lt"/>
                <a:cs typeface="Times New Roman" pitchFamily="18" charset="0"/>
              </a:rPr>
              <a:t>Giang</a:t>
            </a:r>
            <a:r>
              <a:rPr lang="en-US" b="0" i="1" dirty="0">
                <a:solidFill>
                  <a:schemeClr val="bg1"/>
                </a:solidFill>
                <a:effectLst/>
                <a:latin typeface="+mj-lt"/>
                <a:cs typeface="Times New Roman" pitchFamily="18" charset="0"/>
              </a:rPr>
              <a:t> </a:t>
            </a:r>
            <a:r>
              <a:rPr lang="en-US" b="0" i="1" dirty="0" err="1">
                <a:solidFill>
                  <a:schemeClr val="bg1"/>
                </a:solidFill>
                <a:effectLst/>
                <a:latin typeface="+mj-lt"/>
                <a:cs typeface="Times New Roman" pitchFamily="18" charset="0"/>
              </a:rPr>
              <a:t>Ân</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4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latin typeface="+mj-lt"/>
                <a:ea typeface="SimHei" panose="02010609060101010101" pitchFamily="49" charset="-122"/>
                <a:cs typeface="Times New Roman" panose="02020603050405020304" pitchFamily="18" charset="0"/>
              </a:rPr>
              <a:t>Tk1</a:t>
            </a:r>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Lạy Chúa! Đây đời con tháng năm nhọc nhằn và buồn vui có Chúa trong đời. Chúa là tình yêu tuyệt đối một tình yêu bao la</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4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62555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latin typeface="+mj-lt"/>
                <a:ea typeface="SimHei" panose="02010609060101010101" pitchFamily="49" charset="-122"/>
                <a:cs typeface="Times New Roman" panose="02020603050405020304" pitchFamily="18" charset="0"/>
              </a:rPr>
              <a:t>Tk2</a:t>
            </a:r>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Tình Chúa luôn rộng ban tháng năm dạt dào mà tình con bé nhỏ sao vừa. Ví tựa giọt sương buổi sớm là giọt sương mong manh</a:t>
            </a:r>
            <a:r>
              <a:rPr lang="vi-VN"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4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4925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a:solidFill>
                  <a:srgbClr val="FFFF00"/>
                </a:solidFill>
                <a:effectLst/>
                <a:latin typeface="+mj-lt"/>
                <a:ea typeface="SimHei" panose="02010609060101010101" pitchFamily="49" charset="-122"/>
                <a:cs typeface="Times New Roman" panose="02020603050405020304" pitchFamily="18" charset="0"/>
              </a:rPr>
              <a:t>Tk3:</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Lạy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Đây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đời</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biết</a:t>
            </a:r>
            <a:r>
              <a:rPr lang="en-US" sz="6000" b="0" dirty="0">
                <a:solidFill>
                  <a:schemeClr val="bg1"/>
                </a:solidFill>
                <a:effectLst/>
                <a:latin typeface="+mj-lt"/>
                <a:cs typeface="Times New Roman" panose="02020603050405020304" pitchFamily="18" charset="0"/>
              </a:rPr>
              <a:t> bao </a:t>
            </a:r>
            <a:r>
              <a:rPr lang="en-US" sz="6000" b="0" dirty="0" err="1">
                <a:solidFill>
                  <a:schemeClr val="bg1"/>
                </a:solidFill>
                <a:effectLst/>
                <a:latin typeface="+mj-lt"/>
                <a:cs typeface="Times New Roman" panose="02020603050405020304" pitchFamily="18" charset="0"/>
              </a:rPr>
              <a:t>tội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tình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chịu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khổ</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hình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chờ</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đợi</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ngày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chờ</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đợi</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miên</a:t>
            </a:r>
            <a:r>
              <a:rPr lang="en-US" sz="6000" b="0" dirty="0">
                <a:solidFill>
                  <a:schemeClr val="bg1"/>
                </a:solidFill>
                <a:effectLst/>
                <a:latin typeface="+mj-lt"/>
                <a:cs typeface="Times New Roman" panose="02020603050405020304" pitchFamily="18" charset="0"/>
              </a:rPr>
              <a:t> man</a:t>
            </a:r>
            <a:r>
              <a:rPr lang="en-US" sz="6000" b="0" dirty="0">
                <a:solidFill>
                  <a:schemeClr val="bg1"/>
                </a:solidFill>
                <a:effectLst/>
                <a:latin typeface="+mj-lt"/>
                <a:ea typeface="SimHei" panose="02010609060101010101" pitchFamily="49" charset="-122"/>
                <a:cs typeface="Times New Roman" panose="02020603050405020304" pitchFamily="18" charset="0"/>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6557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4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Xin cho con được nên của lễ, xin cho con được nên hy tế dẫu biết thân con chỉ là cát bụi. Con xin tiến dâng lên đây trái tim con, nguyện xin dâng lên dâng lên.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830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7796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9880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334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71976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1889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3931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021186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68363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2516727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600" b="0" dirty="0">
                <a:solidFill>
                  <a:srgbClr val="FFFF00"/>
                </a:solidFill>
                <a:effectLst/>
                <a:latin typeface="+mj-lt"/>
                <a:cs typeface="Times New Roman" pitchFamily="18" charset="0"/>
              </a:rPr>
              <a:t>Ca </a:t>
            </a:r>
            <a:r>
              <a:rPr lang="en-US" sz="5600" b="0" dirty="0" err="1">
                <a:solidFill>
                  <a:srgbClr val="FFFF00"/>
                </a:solidFill>
                <a:effectLst/>
                <a:latin typeface="+mj-lt"/>
                <a:cs typeface="Times New Roman" pitchFamily="18" charset="0"/>
              </a:rPr>
              <a:t>Nguyện</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Hiệp</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Lễ</a:t>
            </a:r>
            <a:r>
              <a:rPr lang="en-US" sz="5600" b="0" dirty="0">
                <a:solidFill>
                  <a:srgbClr val="FFFF00"/>
                </a:solidFill>
                <a:effectLst/>
                <a:latin typeface="+mj-lt"/>
                <a:cs typeface="Times New Roman" pitchFamily="18" charset="0"/>
              </a:rPr>
              <a:t> 1</a:t>
            </a:r>
            <a:br>
              <a:rPr lang="en-US" sz="5600" b="0" dirty="0">
                <a:solidFill>
                  <a:srgbClr val="FFFF00"/>
                </a:solidFill>
                <a:effectLst/>
                <a:latin typeface="+mj-lt"/>
                <a:cs typeface="Times New Roman" pitchFamily="18" charset="0"/>
              </a:rPr>
            </a:br>
            <a:r>
              <a:rPr lang="en-US" sz="5600" b="0" dirty="0" err="1">
                <a:solidFill>
                  <a:srgbClr val="FFFF00"/>
                </a:solidFill>
                <a:effectLst/>
                <a:latin typeface="+mj-lt"/>
                <a:cs typeface="Times New Roman" pitchFamily="18" charset="0"/>
              </a:rPr>
              <a:t>Tâm</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Tình</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Mùa</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Chay</a:t>
            </a:r>
            <a:r>
              <a:rPr lang="en-US" sz="5600" b="0" dirty="0">
                <a:solidFill>
                  <a:srgbClr val="FFFF00"/>
                </a:solidFill>
                <a:effectLst/>
                <a:latin typeface="+mj-lt"/>
                <a:cs typeface="Times New Roman" pitchFamily="18" charset="0"/>
              </a:rPr>
              <a:t/>
            </a:r>
            <a:br>
              <a:rPr lang="en-US" sz="5600" b="0" dirty="0">
                <a:solidFill>
                  <a:srgbClr val="FFFF00"/>
                </a:solidFill>
                <a:effectLst/>
                <a:latin typeface="+mj-lt"/>
                <a:cs typeface="Times New Roman" pitchFamily="18" charset="0"/>
              </a:rPr>
            </a:br>
            <a:r>
              <a:rPr lang="en-US" sz="5600" b="0" i="1" dirty="0">
                <a:solidFill>
                  <a:schemeClr val="bg1"/>
                </a:solidFill>
                <a:effectLst/>
                <a:latin typeface="+mj-lt"/>
                <a:cs typeface="Times New Roman" pitchFamily="18" charset="0"/>
              </a:rPr>
              <a:t>Sr. </a:t>
            </a:r>
            <a:r>
              <a:rPr lang="en-US" sz="5600" b="0" i="1" dirty="0" err="1">
                <a:solidFill>
                  <a:schemeClr val="bg1"/>
                </a:solidFill>
                <a:effectLst/>
                <a:latin typeface="+mj-lt"/>
                <a:cs typeface="Times New Roman" pitchFamily="18" charset="0"/>
              </a:rPr>
              <a:t>Hiền</a:t>
            </a:r>
            <a:r>
              <a:rPr lang="en-US" sz="5600" b="0" i="1" dirty="0">
                <a:solidFill>
                  <a:schemeClr val="bg1"/>
                </a:solidFill>
                <a:effectLst/>
                <a:latin typeface="+mj-lt"/>
                <a:cs typeface="Times New Roman" pitchFamily="18" charset="0"/>
              </a:rPr>
              <a:t> </a:t>
            </a:r>
            <a:r>
              <a:rPr lang="en-US" sz="5600" b="0" i="1" dirty="0" err="1">
                <a:solidFill>
                  <a:schemeClr val="bg1"/>
                </a:solidFill>
                <a:effectLst/>
                <a:latin typeface="+mj-lt"/>
                <a:cs typeface="Times New Roman" pitchFamily="18" charset="0"/>
              </a:rPr>
              <a:t>Hòa</a:t>
            </a:r>
            <a:endParaRPr lang="vi-VN" sz="5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Tk1:</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Mỗi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khi</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thực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hành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bác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ái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đừng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tay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trái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biết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việc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tay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phải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đừng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mong</a:t>
            </a:r>
            <a:r>
              <a:rPr lang="en-US" sz="5600" b="0" dirty="0">
                <a:solidFill>
                  <a:schemeClr val="bg1"/>
                </a:solidFill>
                <a:effectLst/>
                <a:latin typeface="+mj-lt"/>
                <a:cs typeface="Times New Roman" panose="02020603050405020304" pitchFamily="18" charset="0"/>
              </a:rPr>
              <a:t> ng</a:t>
            </a:r>
            <a:r>
              <a:rPr lang="vi-VN" sz="5600" b="0" dirty="0">
                <a:solidFill>
                  <a:schemeClr val="bg1"/>
                </a:solidFill>
                <a:effectLst/>
                <a:latin typeface="+mj-lt"/>
                <a:cs typeface="Times New Roman" panose="02020603050405020304" pitchFamily="18" charset="0"/>
              </a:rPr>
              <a:t>ư</a:t>
            </a:r>
            <a:r>
              <a:rPr lang="en-US" sz="5600" b="0" dirty="0" err="1">
                <a:solidFill>
                  <a:schemeClr val="bg1"/>
                </a:solidFill>
                <a:effectLst/>
                <a:latin typeface="+mj-lt"/>
                <a:cs typeface="Times New Roman" panose="02020603050405020304" pitchFamily="18" charset="0"/>
              </a:rPr>
              <a:t>ời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khác</a:t>
            </a:r>
            <a:r>
              <a:rPr lang="en-US" sz="5600" b="0" dirty="0">
                <a:solidFill>
                  <a:schemeClr val="bg1"/>
                </a:solidFill>
                <a:effectLst/>
                <a:latin typeface="+mj-lt"/>
                <a:cs typeface="Times New Roman" panose="02020603050405020304" pitchFamily="18" charset="0"/>
              </a:rPr>
              <a:t>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tốt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lành</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Mỗi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khi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việc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khổ</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hạnh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sinh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đừng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nên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rầu</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rĩ</a:t>
            </a:r>
            <a:r>
              <a:rPr lang="en-US" sz="5600" b="0" dirty="0">
                <a:solidFill>
                  <a:schemeClr val="bg1"/>
                </a:solidFill>
                <a:effectLst/>
                <a:latin typeface="+mj-lt"/>
                <a:cs typeface="Times New Roman" panose="02020603050405020304" pitchFamily="18" charset="0"/>
              </a:rPr>
              <a:t> hay </a:t>
            </a:r>
            <a:r>
              <a:rPr lang="en-US" sz="5600" b="0" dirty="0" err="1">
                <a:solidFill>
                  <a:schemeClr val="bg1"/>
                </a:solidFill>
                <a:effectLst/>
                <a:latin typeface="+mj-lt"/>
                <a:cs typeface="Times New Roman" panose="02020603050405020304" pitchFamily="18" charset="0"/>
              </a:rPr>
              <a:t>đắng</a:t>
            </a:r>
            <a:r>
              <a:rPr lang="en-US" sz="5600" b="0" dirty="0">
                <a:solidFill>
                  <a:schemeClr val="bg1"/>
                </a:solidFill>
                <a:effectLst/>
                <a:latin typeface="+mj-lt"/>
                <a:cs typeface="Times New Roman" panose="02020603050405020304" pitchFamily="18" charset="0"/>
              </a:rPr>
              <a:t> cay </a:t>
            </a:r>
            <a:r>
              <a:rPr lang="en-US" sz="5600" b="0" dirty="0" err="1">
                <a:solidFill>
                  <a:schemeClr val="bg1"/>
                </a:solidFill>
                <a:effectLst/>
                <a:latin typeface="+mj-lt"/>
                <a:cs typeface="Times New Roman" panose="02020603050405020304" pitchFamily="18" charset="0"/>
              </a:rPr>
              <a:t>buồn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phiền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chỉ</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mong</a:t>
            </a:r>
            <a:r>
              <a:rPr lang="en-US" sz="5600" b="0" dirty="0">
                <a:solidFill>
                  <a:schemeClr val="bg1"/>
                </a:solidFill>
                <a:effectLst/>
                <a:latin typeface="+mj-lt"/>
                <a:cs typeface="Times New Roman" panose="02020603050405020304" pitchFamily="18" charset="0"/>
              </a:rPr>
              <a:t> đ</a:t>
            </a:r>
            <a:r>
              <a:rPr lang="vi-VN" sz="5600" b="0" dirty="0">
                <a:solidFill>
                  <a:schemeClr val="bg1"/>
                </a:solidFill>
                <a:effectLst/>
                <a:latin typeface="+mj-lt"/>
                <a:cs typeface="Times New Roman" panose="02020603050405020304" pitchFamily="18" charset="0"/>
              </a:rPr>
              <a:t>ư</a:t>
            </a:r>
            <a:r>
              <a:rPr lang="en-US" sz="5600" b="0" dirty="0" err="1">
                <a:solidFill>
                  <a:schemeClr val="bg1"/>
                </a:solidFill>
                <a:effectLst/>
                <a:latin typeface="+mj-lt"/>
                <a:cs typeface="Times New Roman" panose="02020603050405020304" pitchFamily="18" charset="0"/>
              </a:rPr>
              <a:t>ợc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a:t>
            </a:r>
            <a:r>
              <a:rPr lang="vi-VN" sz="5600" b="0" dirty="0">
                <a:solidFill>
                  <a:schemeClr val="bg1"/>
                </a:solidFill>
                <a:effectLst/>
                <a:latin typeface="+mj-lt"/>
                <a:cs typeface="Times New Roman" panose="02020603050405020304" pitchFamily="18" charset="0"/>
              </a:rPr>
              <a:t>ư</a:t>
            </a:r>
            <a:r>
              <a:rPr lang="en-US" sz="5600" b="0" dirty="0" err="1">
                <a:solidFill>
                  <a:schemeClr val="bg1"/>
                </a:solidFill>
                <a:effectLst/>
                <a:latin typeface="+mj-lt"/>
                <a:cs typeface="Times New Roman" panose="02020603050405020304" pitchFamily="18" charset="0"/>
              </a:rPr>
              <a:t>ơng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lắng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nghe</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nhậm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lời</a:t>
            </a:r>
            <a:r>
              <a:rPr lang="en-US" sz="5600" b="0" dirty="0">
                <a:solidFill>
                  <a:schemeClr val="bg1"/>
                </a:solidFill>
                <a:effectLst/>
                <a:latin typeface="+mj-lt"/>
                <a:cs typeface="Times New Roman" panose="02020603050405020304"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b="0" dirty="0">
                <a:solidFill>
                  <a:srgbClr val="FFFF00"/>
                </a:solidFill>
                <a:effectLst/>
                <a:latin typeface="+mj-lt"/>
                <a:cs typeface="Times New Roman" pitchFamily="18" charset="0"/>
              </a:rPr>
              <a:t>NG</a:t>
            </a:r>
            <a:r>
              <a:rPr lang="vi-VN" sz="6600" b="0" dirty="0">
                <a:solidFill>
                  <a:srgbClr val="FFFF00"/>
                </a:solidFill>
                <a:effectLst/>
                <a:latin typeface="+mj-lt"/>
                <a:cs typeface="Times New Roman" pitchFamily="18" charset="0"/>
              </a:rPr>
              <a:t>Ư</a:t>
            </a:r>
            <a:r>
              <a:rPr lang="en-US" sz="6600" b="0" dirty="0">
                <a:solidFill>
                  <a:srgbClr val="FFFF00"/>
                </a:solidFill>
                <a:effectLst/>
                <a:latin typeface="+mj-lt"/>
                <a:cs typeface="Times New Roman" pitchFamily="18" charset="0"/>
              </a:rPr>
              <a:t>ỜI </a:t>
            </a:r>
            <a:r>
              <a:rPr lang="vi-VN" sz="6600" b="0" dirty="0">
                <a:solidFill>
                  <a:srgbClr val="FFFF00"/>
                </a:solidFill>
                <a:effectLst/>
                <a:latin typeface="+mj-lt"/>
                <a:cs typeface="Times New Roman" pitchFamily="18" charset="0"/>
              </a:rPr>
              <a:t>Ơ</a:t>
            </a:r>
            <a:r>
              <a:rPr lang="en-US" sz="6600" b="0" dirty="0">
                <a:solidFill>
                  <a:srgbClr val="FFFF00"/>
                </a:solidFill>
                <a:effectLst/>
                <a:latin typeface="+mj-lt"/>
                <a:cs typeface="Times New Roman" pitchFamily="18" charset="0"/>
              </a:rPr>
              <a:t>I TRỞ VỀ</a:t>
            </a:r>
            <a:br>
              <a:rPr lang="en-US" sz="6600" b="0" dirty="0">
                <a:solidFill>
                  <a:srgbClr val="FFFF00"/>
                </a:solidFill>
                <a:effectLst/>
                <a:latin typeface="+mj-lt"/>
                <a:cs typeface="Times New Roman" pitchFamily="18" charset="0"/>
              </a:rPr>
            </a:br>
            <a:r>
              <a:rPr lang="en-US" sz="5400" b="0" dirty="0" err="1">
                <a:solidFill>
                  <a:schemeClr val="bg1"/>
                </a:solidFill>
                <a:effectLst/>
                <a:latin typeface="+mj-lt"/>
                <a:cs typeface="Times New Roman" pitchFamily="18" charset="0"/>
              </a:rPr>
              <a:t>Phanxicô</a:t>
            </a:r>
            <a:r>
              <a:rPr lang="en-US" sz="5400" b="0" dirty="0">
                <a:solidFill>
                  <a:schemeClr val="bg1"/>
                </a:solidFill>
                <a:effectLst/>
                <a:latin typeface="+mj-lt"/>
                <a:cs typeface="Times New Roman" pitchFamily="18" charset="0"/>
              </a:rPr>
              <a:t/>
            </a:r>
            <a:br>
              <a:rPr lang="en-US" sz="5400" b="0" dirty="0">
                <a:solidFill>
                  <a:schemeClr val="bg1"/>
                </a:solidFill>
                <a:effectLst/>
                <a:latin typeface="+mj-lt"/>
                <a:cs typeface="Times New Roman" pitchFamily="18" charset="0"/>
              </a:rPr>
            </a:b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latin typeface="+mj-lt"/>
                <a:cs typeface="Times New Roman" panose="02020603050405020304" pitchFamily="18" charset="0"/>
              </a:rPr>
              <a:t>Đk</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Đấng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năng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hằng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thấu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suốt</a:t>
            </a:r>
            <a:r>
              <a:rPr lang="en-US" sz="6000" b="0" dirty="0">
                <a:solidFill>
                  <a:schemeClr val="bg1"/>
                </a:solidFill>
                <a:effectLst/>
                <a:latin typeface="+mj-lt"/>
                <a:cs typeface="Times New Roman" panose="02020603050405020304" pitchFamily="18" charset="0"/>
              </a:rPr>
              <a:t> bao </a:t>
            </a:r>
            <a:r>
              <a:rPr lang="en-US" sz="6000" b="0" dirty="0" err="1">
                <a:solidFill>
                  <a:schemeClr val="bg1"/>
                </a:solidFill>
                <a:effectLst/>
                <a:latin typeface="+mj-lt"/>
                <a:cs typeface="Times New Roman" panose="02020603050405020304" pitchFamily="18" charset="0"/>
              </a:rPr>
              <a:t>việc</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đã</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dù</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âm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thầm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kín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đáo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nhỏ</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nhoi</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Thiên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Đấng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từ</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nhân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hằng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luôn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ghé</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mắt</a:t>
            </a:r>
            <a:r>
              <a:rPr lang="en-US" sz="5600" b="0" dirty="0">
                <a:solidFill>
                  <a:schemeClr val="bg1"/>
                </a:solidFill>
                <a:effectLst/>
                <a:latin typeface="+mj-lt"/>
                <a:cs typeface="Times New Roman" panose="02020603050405020304" pitchFamily="18" charset="0"/>
              </a:rPr>
              <a:t> ban </a:t>
            </a:r>
            <a:r>
              <a:rPr lang="en-US" sz="5600" b="0" dirty="0" err="1">
                <a:solidFill>
                  <a:schemeClr val="bg1"/>
                </a:solidFill>
                <a:effectLst/>
                <a:latin typeface="+mj-lt"/>
                <a:cs typeface="Times New Roman" panose="02020603050405020304" pitchFamily="18" charset="0"/>
              </a:rPr>
              <a:t>tràn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muôn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phúc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Ngài</a:t>
            </a:r>
            <a:r>
              <a:rPr lang="en-US" sz="5600" b="0" dirty="0">
                <a:solidFill>
                  <a:schemeClr val="bg1"/>
                </a:solidFill>
                <a:effectLst/>
                <a:latin typeface="+mj-lt"/>
                <a:cs typeface="Times New Roman" panose="02020603050405020304" pitchFamily="18" charset="0"/>
              </a:rPr>
              <a:t> ban </a:t>
            </a:r>
            <a:r>
              <a:rPr lang="vi-VN" sz="5600" b="0" dirty="0">
                <a:solidFill>
                  <a:schemeClr val="bg1"/>
                </a:solidFill>
                <a:effectLst/>
                <a:latin typeface="+mj-lt"/>
                <a:cs typeface="Times New Roman" panose="02020603050405020304" pitchFamily="18" charset="0"/>
              </a:rPr>
              <a:t>ơ</a:t>
            </a:r>
            <a:r>
              <a:rPr lang="en-US" sz="5600" b="0" dirty="0">
                <a:solidFill>
                  <a:schemeClr val="bg1"/>
                </a:solidFill>
                <a:effectLst/>
                <a:latin typeface="+mj-lt"/>
                <a:cs typeface="Times New Roman" panose="02020603050405020304" pitchFamily="18" charset="0"/>
              </a:rPr>
              <a:t>n ai </a:t>
            </a:r>
            <a:r>
              <a:rPr lang="en-US" sz="5600" b="0" dirty="0" err="1">
                <a:solidFill>
                  <a:schemeClr val="bg1"/>
                </a:solidFill>
                <a:effectLst/>
                <a:latin typeface="+mj-lt"/>
                <a:cs typeface="Times New Roman" panose="02020603050405020304" pitchFamily="18" charset="0"/>
              </a:rPr>
              <a:t>vững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lòng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cậy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trông</a:t>
            </a:r>
            <a:r>
              <a:rPr lang="en-US" sz="5600" b="0" dirty="0">
                <a:solidFill>
                  <a:schemeClr val="bg1"/>
                </a:solidFill>
                <a:effectLst/>
                <a:latin typeface="+mj-lt"/>
                <a:cs typeface="Times New Roman" panose="02020603050405020304" pitchFamily="18" charset="0"/>
              </a:rPr>
              <a:t>.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1128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Tk2:</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Mỗi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khi</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cầu</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nguyện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cùng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thành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tâm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yêu</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mến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chân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thành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không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giả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hình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Lời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kinh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hòa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với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tâm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tình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dâng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tiến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Ngài</a:t>
            </a:r>
            <a:r>
              <a:rPr lang="en-US" sz="5600" b="0" dirty="0">
                <a:solidFill>
                  <a:schemeClr val="bg1"/>
                </a:solidFill>
                <a:effectLst/>
                <a:latin typeface="+mj-lt"/>
                <a:cs typeface="Times New Roman" panose="02020603050405020304" pitchFamily="18" charset="0"/>
              </a:rPr>
              <a:t>.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6191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Trong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âm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thầm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nguyện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một</a:t>
            </a:r>
            <a:r>
              <a:rPr lang="en-US" sz="5600" b="0" dirty="0">
                <a:solidFill>
                  <a:schemeClr val="bg1"/>
                </a:solidFill>
                <a:effectLst/>
                <a:latin typeface="+mj-lt"/>
                <a:cs typeface="Times New Roman" panose="02020603050405020304" pitchFamily="18" charset="0"/>
              </a:rPr>
              <a:t> long tin </a:t>
            </a:r>
            <a:r>
              <a:rPr lang="en-US" sz="5600" b="0" dirty="0" err="1">
                <a:solidFill>
                  <a:schemeClr val="bg1"/>
                </a:solidFill>
                <a:effectLst/>
                <a:latin typeface="+mj-lt"/>
                <a:cs typeface="Times New Roman" panose="02020603050405020304" pitchFamily="18" charset="0"/>
              </a:rPr>
              <a:t>yêu</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tựa</a:t>
            </a:r>
            <a:r>
              <a:rPr lang="en-US" sz="5600" b="0" dirty="0">
                <a:solidFill>
                  <a:schemeClr val="bg1"/>
                </a:solidFill>
                <a:effectLst/>
                <a:latin typeface="+mj-lt"/>
                <a:cs typeface="Times New Roman" panose="02020603050405020304" pitchFamily="18" charset="0"/>
              </a:rPr>
              <a:t> n</a:t>
            </a:r>
            <a:r>
              <a:rPr lang="vi-VN" sz="5600" b="0" dirty="0">
                <a:solidFill>
                  <a:schemeClr val="bg1"/>
                </a:solidFill>
                <a:effectLst/>
                <a:latin typeface="+mj-lt"/>
                <a:cs typeface="Times New Roman" panose="02020603050405020304" pitchFamily="18" charset="0"/>
              </a:rPr>
              <a:t>ư</a:t>
            </a:r>
            <a:r>
              <a:rPr lang="en-US" sz="5600" b="0" dirty="0" err="1">
                <a:solidFill>
                  <a:schemeClr val="bg1"/>
                </a:solidFill>
                <a:effectLst/>
                <a:latin typeface="+mj-lt"/>
                <a:cs typeface="Times New Roman" panose="02020603050405020304" pitchFamily="18" charset="0"/>
              </a:rPr>
              <a:t>ơng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vào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phó</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dâng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cuộc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đời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chỉ</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mong</a:t>
            </a:r>
            <a:r>
              <a:rPr lang="en-US" sz="5600" b="0" dirty="0">
                <a:solidFill>
                  <a:schemeClr val="bg1"/>
                </a:solidFill>
                <a:effectLst/>
                <a:latin typeface="+mj-lt"/>
                <a:cs typeface="Times New Roman" panose="02020603050405020304" pitchFamily="18" charset="0"/>
              </a:rPr>
              <a:t> đ</a:t>
            </a:r>
            <a:r>
              <a:rPr lang="vi-VN" sz="5600" b="0" dirty="0">
                <a:solidFill>
                  <a:schemeClr val="bg1"/>
                </a:solidFill>
                <a:effectLst/>
                <a:latin typeface="+mj-lt"/>
                <a:cs typeface="Times New Roman" panose="02020603050405020304" pitchFamily="18" charset="0"/>
              </a:rPr>
              <a:t>ư</a:t>
            </a:r>
            <a:r>
              <a:rPr lang="en-US" sz="5600" b="0" dirty="0" err="1">
                <a:solidFill>
                  <a:schemeClr val="bg1"/>
                </a:solidFill>
                <a:effectLst/>
                <a:latin typeface="+mj-lt"/>
                <a:cs typeface="Times New Roman" panose="02020603050405020304" pitchFamily="18" charset="0"/>
              </a:rPr>
              <a:t>ợc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a:t>
            </a:r>
            <a:r>
              <a:rPr lang="vi-VN" sz="5600" b="0" dirty="0">
                <a:solidFill>
                  <a:schemeClr val="bg1"/>
                </a:solidFill>
                <a:effectLst/>
                <a:latin typeface="+mj-lt"/>
                <a:cs typeface="Times New Roman" panose="02020603050405020304" pitchFamily="18" charset="0"/>
              </a:rPr>
              <a:t>ư</a:t>
            </a:r>
            <a:r>
              <a:rPr lang="en-US" sz="5600" b="0" dirty="0" err="1">
                <a:solidFill>
                  <a:schemeClr val="bg1"/>
                </a:solidFill>
                <a:effectLst/>
                <a:latin typeface="+mj-lt"/>
                <a:cs typeface="Times New Roman" panose="02020603050405020304" pitchFamily="18" charset="0"/>
              </a:rPr>
              <a:t>ơng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lắng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nghe</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nhậm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lời</a:t>
            </a:r>
            <a:r>
              <a:rPr lang="en-US" sz="5600" b="0" dirty="0">
                <a:solidFill>
                  <a:schemeClr val="bg1"/>
                </a:solidFill>
                <a:effectLst/>
                <a:latin typeface="+mj-lt"/>
                <a:cs typeface="Times New Roman" panose="02020603050405020304" pitchFamily="18" charset="0"/>
              </a:rPr>
              <a:t>.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FF00"/>
                </a:solidFill>
                <a:effectLst/>
                <a:latin typeface="+mj-lt"/>
                <a:cs typeface="Times New Roman" panose="02020603050405020304" pitchFamily="18" charset="0"/>
              </a:rPr>
              <a:t>Đk</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Đấng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năng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hằng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thấu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suốt</a:t>
            </a:r>
            <a:r>
              <a:rPr lang="en-US" sz="6000" b="0" dirty="0">
                <a:solidFill>
                  <a:schemeClr val="bg1"/>
                </a:solidFill>
                <a:effectLst/>
                <a:latin typeface="+mj-lt"/>
                <a:cs typeface="Times New Roman" panose="02020603050405020304" pitchFamily="18" charset="0"/>
              </a:rPr>
              <a:t> bao </a:t>
            </a:r>
            <a:r>
              <a:rPr lang="en-US" sz="6000" b="0" dirty="0" err="1">
                <a:solidFill>
                  <a:schemeClr val="bg1"/>
                </a:solidFill>
                <a:effectLst/>
                <a:latin typeface="+mj-lt"/>
                <a:cs typeface="Times New Roman" panose="02020603050405020304" pitchFamily="18" charset="0"/>
              </a:rPr>
              <a:t>việc</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đã</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dù</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âm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thầm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kín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đáo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nhỏ</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nhoi</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1036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Thiên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Đấng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từ</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nhân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hằng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luôn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ghé</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mắt</a:t>
            </a:r>
            <a:r>
              <a:rPr lang="en-US" sz="5600" b="0" dirty="0">
                <a:solidFill>
                  <a:schemeClr val="bg1"/>
                </a:solidFill>
                <a:effectLst/>
                <a:latin typeface="+mj-lt"/>
                <a:cs typeface="Times New Roman" panose="02020603050405020304" pitchFamily="18" charset="0"/>
              </a:rPr>
              <a:t> ban </a:t>
            </a:r>
            <a:r>
              <a:rPr lang="en-US" sz="5600" b="0" dirty="0" err="1">
                <a:solidFill>
                  <a:schemeClr val="bg1"/>
                </a:solidFill>
                <a:effectLst/>
                <a:latin typeface="+mj-lt"/>
                <a:cs typeface="Times New Roman" panose="02020603050405020304" pitchFamily="18" charset="0"/>
              </a:rPr>
              <a:t>tràn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muôn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phúc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lành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Ngài</a:t>
            </a:r>
            <a:r>
              <a:rPr lang="en-US" sz="5600" b="0" dirty="0">
                <a:solidFill>
                  <a:schemeClr val="bg1"/>
                </a:solidFill>
                <a:effectLst/>
                <a:latin typeface="+mj-lt"/>
                <a:cs typeface="Times New Roman" panose="02020603050405020304" pitchFamily="18" charset="0"/>
              </a:rPr>
              <a:t> ban </a:t>
            </a:r>
            <a:r>
              <a:rPr lang="vi-VN" sz="5600" b="0" dirty="0">
                <a:solidFill>
                  <a:schemeClr val="bg1"/>
                </a:solidFill>
                <a:effectLst/>
                <a:latin typeface="+mj-lt"/>
                <a:cs typeface="Times New Roman" panose="02020603050405020304" pitchFamily="18" charset="0"/>
              </a:rPr>
              <a:t>ơ</a:t>
            </a:r>
            <a:r>
              <a:rPr lang="en-US" sz="5600" b="0" dirty="0">
                <a:solidFill>
                  <a:schemeClr val="bg1"/>
                </a:solidFill>
                <a:effectLst/>
                <a:latin typeface="+mj-lt"/>
                <a:cs typeface="Times New Roman" panose="02020603050405020304" pitchFamily="18" charset="0"/>
              </a:rPr>
              <a:t>n ai </a:t>
            </a:r>
            <a:r>
              <a:rPr lang="en-US" sz="5600" b="0" dirty="0" err="1">
                <a:solidFill>
                  <a:schemeClr val="bg1"/>
                </a:solidFill>
                <a:effectLst/>
                <a:latin typeface="+mj-lt"/>
                <a:cs typeface="Times New Roman" panose="02020603050405020304" pitchFamily="18" charset="0"/>
              </a:rPr>
              <a:t>vững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lòng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cậy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trông</a:t>
            </a:r>
            <a:r>
              <a:rPr lang="en-US" sz="5600" b="0" dirty="0">
                <a:solidFill>
                  <a:schemeClr val="bg1"/>
                </a:solidFill>
                <a:effectLst/>
                <a:latin typeface="+mj-lt"/>
                <a:cs typeface="Times New Roman" panose="02020603050405020304" pitchFamily="18" charset="0"/>
              </a:rPr>
              <a:t>.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2252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2</a:t>
            </a:r>
            <a:br>
              <a:rPr lang="en-US" sz="60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Tâm</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Tình</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Mùa</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Chay</a:t>
            </a:r>
            <a:r>
              <a:rPr lang="en-US" sz="6000" b="0" dirty="0">
                <a:solidFill>
                  <a:schemeClr val="bg1"/>
                </a:solidFill>
                <a:effectLst/>
                <a:latin typeface="+mj-lt"/>
                <a:cs typeface="Times New Roman" pitchFamily="18" charset="0"/>
              </a:rPr>
              <a:t/>
            </a:r>
            <a:br>
              <a:rPr lang="en-US" sz="6000" b="0" dirty="0">
                <a:solidFill>
                  <a:schemeClr val="bg1"/>
                </a:solidFill>
                <a:effectLst/>
                <a:latin typeface="+mj-lt"/>
                <a:cs typeface="Times New Roman" pitchFamily="18" charset="0"/>
              </a:rPr>
            </a:br>
            <a:r>
              <a:rPr lang="en-US" sz="4800" b="0" i="1" dirty="0" err="1">
                <a:solidFill>
                  <a:schemeClr val="bg1"/>
                </a:solidFill>
                <a:effectLst/>
                <a:latin typeface="+mj-lt"/>
                <a:cs typeface="Times New Roman" pitchFamily="18" charset="0"/>
              </a:rPr>
              <a:t>Đinh</a:t>
            </a:r>
            <a:r>
              <a:rPr lang="en-US" sz="4800" b="0" i="1" dirty="0">
                <a:solidFill>
                  <a:schemeClr val="bg1"/>
                </a:solidFill>
                <a:effectLst/>
                <a:latin typeface="+mj-lt"/>
                <a:cs typeface="Times New Roman" pitchFamily="18" charset="0"/>
              </a:rPr>
              <a:t> </a:t>
            </a:r>
            <a:r>
              <a:rPr lang="en-US" sz="4800" b="0" i="1" dirty="0" err="1">
                <a:solidFill>
                  <a:schemeClr val="bg1"/>
                </a:solidFill>
                <a:effectLst/>
                <a:latin typeface="+mj-lt"/>
                <a:cs typeface="Times New Roman" pitchFamily="18" charset="0"/>
              </a:rPr>
              <a:t>Công</a:t>
            </a:r>
            <a:r>
              <a:rPr lang="en-US" sz="4800" b="0" i="1" dirty="0">
                <a:solidFill>
                  <a:schemeClr val="bg1"/>
                </a:solidFill>
                <a:effectLst/>
                <a:latin typeface="+mj-lt"/>
                <a:cs typeface="Times New Roman" pitchFamily="18" charset="0"/>
              </a:rPr>
              <a:t> </a:t>
            </a:r>
            <a:r>
              <a:rPr lang="en-US" sz="4800" b="0" i="1" dirty="0" err="1">
                <a:solidFill>
                  <a:schemeClr val="bg1"/>
                </a:solidFill>
                <a:effectLst/>
                <a:latin typeface="+mj-lt"/>
                <a:cs typeface="Times New Roman" pitchFamily="18" charset="0"/>
              </a:rPr>
              <a:t>Huỳnh</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600" b="0" u="sng" dirty="0">
                <a:solidFill>
                  <a:srgbClr val="FFFF00"/>
                </a:solidFill>
                <a:effectLst/>
                <a:latin typeface="+mj-lt"/>
                <a:cs typeface="Times New Roman" panose="02020603050405020304" pitchFamily="18" charset="0"/>
              </a:rPr>
              <a:t>Tk1:</a:t>
            </a:r>
            <a:r>
              <a:rPr lang="en-US" sz="5600" b="0" dirty="0">
                <a:solidFill>
                  <a:srgbClr val="FFFF00"/>
                </a:solidFill>
                <a:effectLst/>
                <a:latin typeface="+mj-lt"/>
                <a:cs typeface="Times New Roman" panose="02020603050405020304" pitchFamily="18" charset="0"/>
              </a:rPr>
              <a:t> </a:t>
            </a:r>
            <a:r>
              <a:rPr lang="vi-VN" sz="5600" b="0" dirty="0">
                <a:solidFill>
                  <a:schemeClr val="bg1"/>
                </a:solidFill>
                <a:effectLst/>
                <a:latin typeface="+mj-lt"/>
              </a:rPr>
              <a:t>Đây mùa chay thánh đã về, nhắc nhở con thân phận yếu đuối. Tháng năm qua mê đắm tội trần, tìm về bên nhan thánh diệu vời.</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anose="02020603050405020304" pitchFamily="18" charset="0"/>
              </a:rPr>
              <a:t>Đk</a:t>
            </a:r>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600" b="0" u="sng" dirty="0">
                <a:solidFill>
                  <a:srgbClr val="FFFF00"/>
                </a:solidFill>
                <a:effectLst/>
                <a:latin typeface="+mj-lt"/>
                <a:cs typeface="Times New Roman" panose="02020603050405020304" pitchFamily="18" charset="0"/>
              </a:rPr>
              <a:t>Tk2:</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Con nguyện sám hối thật lòng, quyết tránh xa con đường tội lỗi. Với ơn thiêng giúp sức mỗi ngày, tẩy sạch con nên trắng suốt đời.</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err="1" smtClean="0">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Người ơi trở về, người ơi trở về, dù đời bao tội tình. Tình thương của Ngài, tình thương của Ngài mãi đón chờ thương yêu</a:t>
            </a:r>
            <a:r>
              <a:rPr lang="vi-VN" sz="6000" b="0" dirty="0" smtClean="0">
                <a:solidFill>
                  <a:schemeClr val="bg1"/>
                </a:solidFill>
                <a:effectLst/>
                <a:latin typeface="+mj-lt"/>
              </a:rPr>
              <a:t>.</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anose="02020603050405020304" pitchFamily="18" charset="0"/>
              </a:rPr>
              <a:t>Đk</a:t>
            </a:r>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86417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chemeClr val="bg1"/>
                </a:solidFill>
                <a:effectLst/>
                <a:latin typeface="+mj-lt"/>
                <a:cs typeface="Times New Roman" panose="02020603050405020304" pitchFamily="18" charset="0"/>
              </a:rPr>
              <a:t>Tk3:</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Thân phận yếu đuối mỏng dòn, Chúa biết con như bình dễ vỡ. Nếu con không có Chúa trợ lực, cuộc đời con sa ngã muôn vàn.</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50770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anose="02020603050405020304" pitchFamily="18" charset="0"/>
              </a:rPr>
              <a:t>Đk</a:t>
            </a:r>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650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Tk4:</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Xin tình yêu Chúa dẫn đường, hãy giúp con trên đường nên thánh. Giũ đi bao tội lỗi trong đời, trở về bên Thiên Chúa nhân lành.</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16672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anose="02020603050405020304" pitchFamily="18" charset="0"/>
              </a:rPr>
              <a:t>Đk</a:t>
            </a:r>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3032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latin typeface="+mj-lt"/>
                <a:cs typeface="Times New Roman" panose="02020603050405020304" pitchFamily="18" charset="0"/>
              </a:rPr>
              <a:t>Tk5:</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Xin nguồn ơn thánh tuôn trào xuống những ai đêm ngày khao khát. Hỡi ai đang phiêu lãng giữa đời trở về đi bên Chúa nhân từ.</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02513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err="1">
                <a:solidFill>
                  <a:srgbClr val="FFFF00"/>
                </a:solidFill>
                <a:effectLst/>
                <a:latin typeface="+mj-lt"/>
                <a:cs typeface="Times New Roman" panose="02020603050405020304" pitchFamily="18" charset="0"/>
              </a:rPr>
              <a:t>Đk</a:t>
            </a:r>
            <a:r>
              <a:rPr lang="en-US" sz="5600" b="0" u="sng" dirty="0">
                <a:solidFill>
                  <a:srgbClr val="FFFF00"/>
                </a:solidFill>
                <a:effectLst/>
                <a:latin typeface="+mj-lt"/>
                <a:cs typeface="Times New Roman" panose="02020603050405020304" pitchFamily="18" charset="0"/>
              </a:rPr>
              <a:t>:</a:t>
            </a:r>
            <a:r>
              <a:rPr 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rPr>
              <a:t>Nguyện thống hối ăn năn dốc lòng, cúi xin Ngài dủ tình xót thương. Vì tội con tháng năm chất chồng, nguyện xin Chúa thương tha lỗi lầm.</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07889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121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b="0" dirty="0">
                <a:solidFill>
                  <a:srgbClr val="FFFF00"/>
                </a:solidFill>
                <a:effectLst/>
                <a:latin typeface="+mj-lt"/>
                <a:cs typeface="Times New Roman" pitchFamily="18" charset="0"/>
              </a:rPr>
              <a:t>NGUYỆN CHÚA CHÍ ÁI</a:t>
            </a:r>
            <a:br>
              <a:rPr lang="en-US" sz="6000" b="0" dirty="0">
                <a:solidFill>
                  <a:srgbClr val="FFFF00"/>
                </a:solidFill>
                <a:effectLst/>
                <a:latin typeface="+mj-lt"/>
                <a:cs typeface="Times New Roman" pitchFamily="18" charset="0"/>
              </a:rPr>
            </a:br>
            <a:r>
              <a:rPr lang="en-US" sz="6000" b="0" i="1" dirty="0" err="1">
                <a:solidFill>
                  <a:schemeClr val="bg1"/>
                </a:solidFill>
                <a:effectLst/>
                <a:latin typeface="+mj-lt"/>
                <a:cs typeface="Times New Roman" pitchFamily="18" charset="0"/>
              </a:rPr>
              <a:t>Lm</a:t>
            </a:r>
            <a:r>
              <a:rPr lang="en-US" sz="6000" b="0" i="1" dirty="0">
                <a:solidFill>
                  <a:schemeClr val="bg1"/>
                </a:solidFill>
                <a:effectLst/>
                <a:latin typeface="+mj-lt"/>
                <a:cs typeface="Times New Roman" pitchFamily="18" charset="0"/>
              </a:rPr>
              <a:t>. Kim Long</a:t>
            </a:r>
            <a:endParaRPr lang="vi-VN" sz="8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Hãy bước trở về lòng thống hối từ nay. Hãy bước trở về trong ân tình đắm say. Bao năm tái tê đi hoang trong bến mê. Có Cha từ ái vẫn chờ đón con về.</a:t>
            </a:r>
            <a:endParaRPr lang="en-US" sz="54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400" b="0" dirty="0" err="1">
                <a:solidFill>
                  <a:srgbClr val="FFFF00"/>
                </a:solidFill>
                <a:effectLst/>
                <a:latin typeface="+mj-lt"/>
                <a:cs typeface="Times New Roman" panose="02020603050405020304" pitchFamily="18" charset="0"/>
              </a:rPr>
              <a:t>Đk</a:t>
            </a:r>
            <a:r>
              <a:rPr lang="en-US" sz="6400" b="0" dirty="0">
                <a:solidFill>
                  <a:srgbClr val="FFFF00"/>
                </a:solidFill>
                <a:effectLst/>
                <a:latin typeface="+mj-lt"/>
                <a:cs typeface="Times New Roman" panose="02020603050405020304" pitchFamily="18" charset="0"/>
              </a:rPr>
              <a:t>:</a:t>
            </a:r>
            <a:r>
              <a:rPr lang="en-US" sz="6400" b="0" dirty="0">
                <a:solidFill>
                  <a:schemeClr val="bg1"/>
                </a:solidFill>
                <a:effectLst/>
                <a:latin typeface="+mj-lt"/>
              </a:rPr>
              <a:t> </a:t>
            </a:r>
            <a:r>
              <a:rPr lang="vi-VN" sz="6400" b="0" dirty="0">
                <a:solidFill>
                  <a:schemeClr val="bg1"/>
                </a:solidFill>
                <a:effectLst/>
                <a:latin typeface="+mj-lt"/>
              </a:rPr>
              <a:t>Nguyện Chúa chí ái hãy lắng nghe lời chúng con. Dủ tình thương xem vì chúng con phạm đến Người.</a:t>
            </a:r>
            <a:endParaRPr lang="vi-VN"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anose="02020603050405020304" pitchFamily="18" charset="0"/>
              </a:rPr>
              <a:t>Tk1:</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Dòng suối lệ tuôn mãi, đoàn chúng con hướng lên Người. Lạy Chúa Trời vinh quang, nguyện thương đến lời van nài.</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400" b="0" dirty="0" err="1">
                <a:solidFill>
                  <a:srgbClr val="FFFF00"/>
                </a:solidFill>
                <a:effectLst/>
                <a:latin typeface="+mj-lt"/>
                <a:cs typeface="Times New Roman" panose="02020603050405020304" pitchFamily="18" charset="0"/>
              </a:rPr>
              <a:t>Đk</a:t>
            </a:r>
            <a:r>
              <a:rPr lang="en-US" sz="6400" b="0" dirty="0">
                <a:solidFill>
                  <a:srgbClr val="FFFF00"/>
                </a:solidFill>
                <a:effectLst/>
                <a:latin typeface="+mj-lt"/>
                <a:cs typeface="Times New Roman" panose="02020603050405020304" pitchFamily="18" charset="0"/>
              </a:rPr>
              <a:t>:</a:t>
            </a:r>
            <a:r>
              <a:rPr lang="en-US" sz="6400" b="0" dirty="0">
                <a:solidFill>
                  <a:schemeClr val="bg1"/>
                </a:solidFill>
                <a:effectLst/>
                <a:latin typeface="+mj-lt"/>
              </a:rPr>
              <a:t> </a:t>
            </a:r>
            <a:r>
              <a:rPr lang="vi-VN" sz="6400" b="0" dirty="0">
                <a:solidFill>
                  <a:schemeClr val="bg1"/>
                </a:solidFill>
                <a:effectLst/>
                <a:latin typeface="+mj-lt"/>
              </a:rPr>
              <a:t>Nguyện Chúa chí ái hãy lắng nghe lời chúng con. Dủ tình thương xem vì chúng con phạm đến Người.</a:t>
            </a:r>
            <a:endParaRPr lang="vi-VN" sz="6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62223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b="0" dirty="0">
                <a:solidFill>
                  <a:schemeClr val="bg1"/>
                </a:solidFill>
                <a:effectLst/>
                <a:latin typeface="+mj-lt"/>
              </a:rPr>
              <a:t/>
            </a:r>
            <a:br>
              <a:rPr lang="en-US" altLang="en-US" b="0" dirty="0">
                <a:solidFill>
                  <a:schemeClr val="bg1"/>
                </a:solidFill>
                <a:effectLst/>
                <a:latin typeface="+mj-lt"/>
              </a:rPr>
            </a:br>
            <a:endParaRPr lang="en-US" altLang="en-US" b="0" dirty="0">
              <a:solidFill>
                <a:schemeClr val="bg1"/>
              </a:solidFill>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3"/>
            <a:ext cx="9144000" cy="5137554"/>
          </a:xfrm>
          <a:prstGeom prst="rect">
            <a:avLst/>
          </a:prstGeom>
        </p:spPr>
      </p:pic>
    </p:spTree>
    <p:extLst>
      <p:ext uri="{BB962C8B-B14F-4D97-AF65-F5344CB8AC3E}">
        <p14:creationId xmlns:p14="http://schemas.microsoft.com/office/powerpoint/2010/main" val="777965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2308</Words>
  <Application>Microsoft Office PowerPoint</Application>
  <PresentationFormat>On-screen Show (16:9)</PresentationFormat>
  <Paragraphs>101</Paragraphs>
  <Slides>93</Slides>
  <Notes>4</Notes>
  <HiddenSlides>0</HiddenSlides>
  <MMClips>0</MMClips>
  <ScaleCrop>false</ScaleCrop>
  <HeadingPairs>
    <vt:vector size="4" baseType="variant">
      <vt:variant>
        <vt:lpstr>Theme</vt:lpstr>
      </vt:variant>
      <vt:variant>
        <vt:i4>9</vt:i4>
      </vt:variant>
      <vt:variant>
        <vt:lpstr>Slide Titles</vt:lpstr>
      </vt:variant>
      <vt:variant>
        <vt:i4>93</vt:i4>
      </vt:variant>
    </vt:vector>
  </HeadingPairs>
  <TitlesOfParts>
    <vt:vector size="102" baseType="lpstr">
      <vt:lpstr>Office Theme</vt:lpstr>
      <vt:lpstr>5_Office Theme</vt:lpstr>
      <vt:lpstr>4_Office Theme</vt:lpstr>
      <vt:lpstr>6_Office Theme</vt:lpstr>
      <vt:lpstr>11_Office Theme</vt:lpstr>
      <vt:lpstr>1_Office Theme</vt:lpstr>
      <vt:lpstr>2_Office Theme</vt:lpstr>
      <vt:lpstr>3_Office Theme</vt:lpstr>
      <vt:lpstr>7_Office Theme</vt:lpstr>
      <vt:lpstr>PowerPoint Presentation</vt:lpstr>
      <vt:lpstr>PowerPoint Presentation</vt:lpstr>
      <vt:lpstr>Đk: Lạy Chúa xin thương chúng con vì chúng đã phạm đến Ngài.</vt:lpstr>
      <vt:lpstr>Tk1: Xin thương con lạy Chúa theo lượng từ bi Chúa xóa tội con theo lượng hải hà. Rửa con sạch muôn vàn lầm lỗi, tội tình con xin Ngài tẩy luyện.</vt:lpstr>
      <vt:lpstr>Hôm nay, các bạn đừng cứng lòng nữa, nhưng hãy lắng nghe tiếng Chúa.</vt:lpstr>
      <vt:lpstr>PowerPoint Presentation</vt:lpstr>
      <vt:lpstr> Ca Nhập Lễ NGƯỜI ƠI TRỞ VỀ Phanxicô  </vt:lpstr>
      <vt:lpstr>Đk: Người ơi trở về, người ơi trở về, dù đời bao tội tình. Tình thương của Ngài, tình thương của Ngài mãi đón chờ thương yêu.</vt:lpstr>
      <vt:lpstr>Tk1: Hãy bước trở về lòng thống hối từ nay. Hãy bước trở về trong ân tình đắm say. Bao năm tái tê đi hoang trong bến mê. Có Cha từ ái vẫn chờ đón con về.</vt:lpstr>
      <vt:lpstr>Đk: Người ơi trở về, người ơi trở về, dù đời bao tội tình. Tình thương của Ngài, tình thương của Ngài mãi đón chờ thương yêu.</vt:lpstr>
      <vt:lpstr>Tk2: Chúa mãi ngàn đời là chân lý ngàn nơi. Chúa mãi là đường đưa ta về mến thương. Ai trong gió sương bao đam mê vấn vương. Bước về tìm Chúa suối nguồn phúc muôn đời.</vt:lpstr>
      <vt:lpstr>Đk: Người ơi trở về, người ơi trở về, dù đời bao tội tình. Tình thương của Ngài, tình thương của Ngài mãi đón chờ thương yêu.</vt:lpstr>
      <vt:lpstr> </vt:lpstr>
      <vt:lpstr>thánh vịnh 50 thứ tư lễ tro lm kim long 04 câu</vt:lpstr>
      <vt:lpstr>Đk: Lạy Chúa xin thương chúng con vì chúng đã phạm đến Ngài.</vt:lpstr>
      <vt:lpstr>Tk1: Xin thương con lạy Chúa theo lượng từ bi Chúa xóa tội con theo lượng hải hà. Rửa con sạch muôn vàn lầm lỗi, tội tình con xin Ngài tẩy luyện.</vt:lpstr>
      <vt:lpstr>Đk: Lạy Chúa xin thương chúng con vì chúng đã phạm đến Ngài.</vt:lpstr>
      <vt:lpstr>Tk2: Vâng con nay đã biết bao tội tình vương mắc suốt ngày đêm luôn ở trước mặt. Dám sai phạm với một mình Chúa, từng tà gian ngay ở trước Ngài.</vt:lpstr>
      <vt:lpstr>Đk: Lạy Chúa xin thương chúng con vì chúng đã phạm đến Ngài.</vt:lpstr>
      <vt:lpstr>Tk3: Ban cho con, lay Chúa cõi lòng thực trong trắng, phú vào con tinh thần vững mạnh. Chớ xua từ con khỏi mặt Chúa, đừng biệt con khỏi thần trí Ngài.</vt:lpstr>
      <vt:lpstr>Đk: Lạy Chúa xin thương chúng con vì chúng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đã phạm đến Ngài.</vt:lpstr>
      <vt:lpstr> </vt:lpstr>
      <vt:lpstr>Hôm nay, các ban đừng cứng lòng nữa, nhưng hãy lắng nghe tiếng Chúa.</vt:lpstr>
      <vt:lpstr> </vt:lpstr>
      <vt:lpstr>PowerPoint Presentation</vt:lpstr>
      <vt:lpstr>Ca Nguyện</vt:lpstr>
      <vt:lpstr>Xức Tro  Hạt Tro Xức Trên Đầu Con Đinh Công Huỳnh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Xức Tro 2  Kiếp Người Thy 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Ca Dâng Lễ Đây Trái Tim Con Giang Ân</vt:lpstr>
      <vt:lpstr>Đk: Xin cho con được nên của lễ, xin cho con được nên hy tế dẫu biết thân con chỉ là cát bụi. Con xin tiến dâng lên đây trái tim con, nguyện xin dâng lên dâng lên.</vt:lpstr>
      <vt:lpstr>Tk1: Lạy Chúa! Đây đời con tháng năm nhọc nhằn và buồn vui có Chúa trong đời. Chúa là tình yêu tuyệt đối một tình yêu bao la.</vt:lpstr>
      <vt:lpstr>Đk: Xin cho con được nên của lễ, xin cho con được nên hy tế dẫu biết thân con chỉ là cát bụi. Con xin tiến dâng lên đây trái tim con, nguyện xin dâng lên dâng lên.</vt:lpstr>
      <vt:lpstr>Tk2: Tình Chúa luôn rộng ban tháng năm dạt dào mà tình con bé nhỏ sao vừa. Ví tựa giọt sương buổi sớm là giọt sương mong manh.</vt:lpstr>
      <vt:lpstr>Đk: Xin cho con được nên của lễ, xin cho con được nên hy tế dẫu biết thân con chỉ là cát bụi. Con xin tiến dâng lên đây trái tim con, nguyện xin dâng lên dâng lên.</vt:lpstr>
      <vt:lpstr>Tk3: Lạy Chúa! Đây đời con biết bao tội tình và vì con Chúa chịu khổ hình. Chúa chờ đợi con ngày tháng chờ đợi con miên man.</vt:lpstr>
      <vt:lpstr>Đk: Xin cho con được nên của lễ, xin cho con được nên hy tế dẫu biết thân con chỉ là cát bụi. Con xin tiến dâng lên đây trái tim con, nguyện xin dâng lên dâng lên.</vt:lpstr>
      <vt:lpstr> </vt:lpstr>
      <vt:lpstr>PowerPoint Presentation</vt:lpstr>
      <vt:lpstr>PowerPoint Presentation</vt:lpstr>
      <vt:lpstr>PowerPoint Presentation</vt:lpstr>
      <vt:lpstr>PowerPoint Presentation</vt:lpstr>
      <vt:lpstr>PowerPoint Presentation</vt:lpstr>
      <vt:lpstr>PowerPoint Presentation</vt:lpstr>
      <vt:lpstr> </vt:lpstr>
      <vt:lpstr>Ca Nguyện Hiệp Lễ 1 Tâm Tình Mùa Chay Sr. Hiền Hòa</vt:lpstr>
      <vt:lpstr>Tk1: Mỗi khi con thực hành bác ái, đừng cho tay trái biết việc tay phải làm, đừng mong người khác ca ngợi con tốt lành</vt:lpstr>
      <vt:lpstr>**: Mỗi khi làm việc khổ hạnh hy sinh, đừng nên rầu rĩ hay đắng cay buồn phiền chỉ mong được Chúa thương lắng nghe nhậm lời.</vt:lpstr>
      <vt:lpstr>Đk: Vì Thiên Chúa là Đấng quyền năng, hằng luôn thấu suốt bao việc con đã làm, dù âm thầm kín đáo nhỏ nhoi. </vt:lpstr>
      <vt:lpstr>***: Vì Thiên Chúa là Đấng từ nhân, hằng luôn ghé mắt ban tràn muôn phúc lành. Ngài ban ơn ai vững lòng cậy trông. </vt:lpstr>
      <vt:lpstr>Tk2: Mỗi khi con cầu nguyện cùng Chúa, thành tâm yêu mến chân thành không giả hình. Lời kinh hòa với tâm tình dâng tiến Ngài. </vt:lpstr>
      <vt:lpstr>**: Trong âm thầm nguyện một long tin yêu tựa nương vào Chúa con phó dâng cuộc đời, chỉ mong được Chúa thương lắng nghe nhậm lời. </vt:lpstr>
      <vt:lpstr>Đk: Vì Thiên Chúa là Đấng quyền năng, hằng luôn thấu suốt bao việc con đã làm, dù âm thầm kín đáo nhỏ nhoi. </vt:lpstr>
      <vt:lpstr>***: Vì Thiên Chúa là Đấng từ nhân, hằng luôn ghé mắt ban tràn muôn phúc lành. Ngài ban ơn ai vững lòng cậy trông. </vt:lpstr>
      <vt:lpstr>Ca Nguyện Hiệp Lễ 2 Tâm Tình Mùa Chay Đinh Công Huỳnh</vt:lpstr>
      <vt:lpstr>Tk1: Đây mùa chay thánh đã về, nhắc nhở con thân phận yếu đuối. Tháng năm qua mê đắm tội trần, tìm về bên nhan thánh diệu vời.</vt:lpstr>
      <vt:lpstr>Đk: Nguyện thống hối ăn năn dốc lòng, cúi xin Ngài dủ tình xót thương. Vì tội con tháng năm chất chồng, nguyện xin Chúa thương tha lỗi lầm.</vt:lpstr>
      <vt:lpstr>Tk2: Con nguyện sám hối thật lòng, quyết tránh xa con đường tội lỗi. Với ơn thiêng giúp sức mỗi ngày, tẩy sạch con nên trắng suốt đời.</vt:lpstr>
      <vt:lpstr>Đk: Nguyện thống hối ăn năn dốc lòng, cúi xin Ngài dủ tình xót thương. Vì tội con tháng năm chất chồng, nguyện xin Chúa thương tha lỗi lầm.</vt:lpstr>
      <vt:lpstr>Tk3: Thân phận yếu đuối mỏng dòn, Chúa biết con như bình dễ vỡ. Nếu con không có Chúa trợ lực, cuộc đời con sa ngã muôn vàn.</vt:lpstr>
      <vt:lpstr>Đk: Nguyện thống hối ăn năn dốc lòng, cúi xin Ngài dủ tình xót thương. Vì tội con tháng năm chất chồng, nguyện xin Chúa thương tha lỗi lầm.</vt:lpstr>
      <vt:lpstr>Tk4: Xin tình yêu Chúa dẫn đường, hãy giúp con trên đường nên thánh. Giũ đi bao tội lỗi trong đời, trở về bên Thiên Chúa nhân lành.</vt:lpstr>
      <vt:lpstr>Đk: Nguyện thống hối ăn năn dốc lòng, cúi xin Ngài dủ tình xót thương. Vì tội con tháng năm chất chồng, nguyện xin Chúa thương tha lỗi lầm.</vt:lpstr>
      <vt:lpstr>Tk5: Xin nguồn ơn thánh tuôn trào xuống những ai đêm ngày khao khát. Hỡi ai đang phiêu lãng giữa đời trở về đi bên Chúa nhân từ.</vt:lpstr>
      <vt:lpstr>Đk: Nguyện thống hối ăn năn dốc lòng, cúi xin Ngài dủ tình xót thương. Vì tội con tháng năm chất chồng, nguyện xin Chúa thương tha lỗi lầm.</vt:lpstr>
      <vt:lpstr>PowerPoint Presentation</vt:lpstr>
      <vt:lpstr>PowerPoint Presentation</vt:lpstr>
      <vt:lpstr>Ca Kết Lễ NGUYỆN CHÚA CHÍ ÁI Lm. Kim Long</vt:lpstr>
      <vt:lpstr>Đk: Nguyện Chúa chí ái hãy lắng nghe lời chúng con. Dủ tình thương xem vì chúng con phạm đến Người.</vt:lpstr>
      <vt:lpstr>Tk1: Dòng suối lệ tuôn mãi, đoàn chúng con hướng lên Người. Lạy Chúa Trời vinh quang, nguyện thương đến lời van nài.</vt:lpstr>
      <vt:lpstr>Đk: Nguyện Chúa chí ái hãy lắng nghe lời chúng con. Dủ tình thương xem vì chúng con phạm đến Người.</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161</cp:revision>
  <dcterms:created xsi:type="dcterms:W3CDTF">2021-12-05T01:20:54Z</dcterms:created>
  <dcterms:modified xsi:type="dcterms:W3CDTF">2025-02-13T04:43:44Z</dcterms:modified>
</cp:coreProperties>
</file>