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44" r:id="rId7"/>
    <p:sldMasterId id="2147483756" r:id="rId8"/>
    <p:sldMasterId id="2147483768" r:id="rId9"/>
    <p:sldMasterId id="2147483792" r:id="rId10"/>
    <p:sldMasterId id="2147483816" r:id="rId11"/>
    <p:sldMasterId id="2147483828" r:id="rId12"/>
    <p:sldMasterId id="2147483840" r:id="rId13"/>
    <p:sldMasterId id="2147483852" r:id="rId14"/>
    <p:sldMasterId id="2147483864" r:id="rId15"/>
    <p:sldMasterId id="2147483876" r:id="rId16"/>
    <p:sldMasterId id="2147483888" r:id="rId17"/>
    <p:sldMasterId id="2147483900" r:id="rId18"/>
    <p:sldMasterId id="2147483912" r:id="rId19"/>
  </p:sldMasterIdLst>
  <p:sldIdLst>
    <p:sldId id="256" r:id="rId20"/>
    <p:sldId id="263" r:id="rId21"/>
    <p:sldId id="257" r:id="rId22"/>
    <p:sldId id="258" r:id="rId23"/>
    <p:sldId id="318" r:id="rId24"/>
    <p:sldId id="259" r:id="rId25"/>
    <p:sldId id="262" r:id="rId26"/>
    <p:sldId id="291" r:id="rId27"/>
    <p:sldId id="301" r:id="rId28"/>
    <p:sldId id="333" r:id="rId29"/>
    <p:sldId id="260" r:id="rId30"/>
    <p:sldId id="264" r:id="rId31"/>
    <p:sldId id="265" r:id="rId32"/>
    <p:sldId id="320" r:id="rId33"/>
    <p:sldId id="266" r:id="rId34"/>
    <p:sldId id="267" r:id="rId35"/>
    <p:sldId id="319" r:id="rId36"/>
    <p:sldId id="300" r:id="rId37"/>
    <p:sldId id="334" r:id="rId38"/>
    <p:sldId id="261" r:id="rId39"/>
    <p:sldId id="268" r:id="rId40"/>
    <p:sldId id="324" r:id="rId41"/>
    <p:sldId id="325" r:id="rId42"/>
    <p:sldId id="270" r:id="rId43"/>
    <p:sldId id="271" r:id="rId44"/>
    <p:sldId id="293" r:id="rId45"/>
    <p:sldId id="299" r:id="rId46"/>
    <p:sldId id="329" r:id="rId47"/>
    <p:sldId id="272" r:id="rId48"/>
    <p:sldId id="273" r:id="rId49"/>
    <p:sldId id="323" r:id="rId50"/>
    <p:sldId id="326" r:id="rId51"/>
    <p:sldId id="275" r:id="rId52"/>
    <p:sldId id="276" r:id="rId53"/>
    <p:sldId id="294" r:id="rId54"/>
    <p:sldId id="298" r:id="rId55"/>
    <p:sldId id="330" r:id="rId56"/>
    <p:sldId id="277" r:id="rId57"/>
    <p:sldId id="278" r:id="rId58"/>
    <p:sldId id="322" r:id="rId59"/>
    <p:sldId id="327" r:id="rId60"/>
    <p:sldId id="280" r:id="rId61"/>
    <p:sldId id="281" r:id="rId62"/>
    <p:sldId id="295" r:id="rId63"/>
    <p:sldId id="297" r:id="rId64"/>
    <p:sldId id="331" r:id="rId65"/>
    <p:sldId id="282" r:id="rId66"/>
    <p:sldId id="283" r:id="rId67"/>
    <p:sldId id="321" r:id="rId68"/>
    <p:sldId id="328" r:id="rId69"/>
    <p:sldId id="285" r:id="rId70"/>
    <p:sldId id="286" r:id="rId71"/>
    <p:sldId id="296" r:id="rId72"/>
    <p:sldId id="287" r:id="rId73"/>
    <p:sldId id="332" r:id="rId74"/>
    <p:sldId id="310" r:id="rId7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25" d="100"/>
          <a:sy n="125" d="100"/>
        </p:scale>
        <p:origin x="-1618" y="-6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68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7.xml"/><Relationship Id="rId21" Type="http://schemas.openxmlformats.org/officeDocument/2006/relationships/slide" Target="slides/slide2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63" Type="http://schemas.openxmlformats.org/officeDocument/2006/relationships/slide" Target="slides/slide44.xml"/><Relationship Id="rId68" Type="http://schemas.openxmlformats.org/officeDocument/2006/relationships/slide" Target="slides/slide49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slide" Target="slides/slide34.xml"/><Relationship Id="rId58" Type="http://schemas.openxmlformats.org/officeDocument/2006/relationships/slide" Target="slides/slide39.xml"/><Relationship Id="rId66" Type="http://schemas.openxmlformats.org/officeDocument/2006/relationships/slide" Target="slides/slide47.xml"/><Relationship Id="rId74" Type="http://schemas.openxmlformats.org/officeDocument/2006/relationships/slide" Target="slides/slide55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2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slide" Target="slides/slide37.xml"/><Relationship Id="rId64" Type="http://schemas.openxmlformats.org/officeDocument/2006/relationships/slide" Target="slides/slide45.xml"/><Relationship Id="rId69" Type="http://schemas.openxmlformats.org/officeDocument/2006/relationships/slide" Target="slides/slide50.xml"/><Relationship Id="rId77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72" Type="http://schemas.openxmlformats.org/officeDocument/2006/relationships/slide" Target="slides/slide5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slide" Target="slides/slide40.xml"/><Relationship Id="rId67" Type="http://schemas.openxmlformats.org/officeDocument/2006/relationships/slide" Target="slides/slide48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62" Type="http://schemas.openxmlformats.org/officeDocument/2006/relationships/slide" Target="slides/slide43.xml"/><Relationship Id="rId70" Type="http://schemas.openxmlformats.org/officeDocument/2006/relationships/slide" Target="slides/slide51.xml"/><Relationship Id="rId75" Type="http://schemas.openxmlformats.org/officeDocument/2006/relationships/slide" Target="slides/slide5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slide" Target="slides/slide38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slide" Target="slides/slide41.xml"/><Relationship Id="rId65" Type="http://schemas.openxmlformats.org/officeDocument/2006/relationships/slide" Target="slides/slide46.xml"/><Relationship Id="rId73" Type="http://schemas.openxmlformats.org/officeDocument/2006/relationships/slide" Target="slides/slide54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20.xml"/><Relationship Id="rId34" Type="http://schemas.openxmlformats.org/officeDocument/2006/relationships/slide" Target="slides/slide15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68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6596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894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85570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072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36248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3797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24335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7667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50070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87878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364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9436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6996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696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95877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35707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3834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4864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2620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96929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1790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122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112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00340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0523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119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0410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22063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70080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32800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39224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38525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553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8563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99019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74031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65652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430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92685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8781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55659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0529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3281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414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9818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83586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34177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5859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2108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673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20780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83937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01641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7088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671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0045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4678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2643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71160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09999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16535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34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18894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42596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14357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384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2545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35004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91360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08200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5332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84922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0984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594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83907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53881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091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70821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3516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1645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111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04517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72505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43796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15077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594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83907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538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3943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09151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3516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1645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111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04517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72505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43796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15077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594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839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88850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53881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09151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3516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1645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111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04517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72505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43796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15077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665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93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4528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5298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14545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984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66921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24525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85388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16910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4504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21534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44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017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15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1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950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382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5665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7911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2217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158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734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5898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5851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498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4674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23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3149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716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556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979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1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766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964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541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015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142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6795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329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8910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4005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866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34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984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6600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899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8472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4310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0274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621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68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8016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382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760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126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2133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0127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87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4555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765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8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8003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506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124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323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187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3085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2125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943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7990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6689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8739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645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1020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118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95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046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658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7943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2198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64763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255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872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9174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074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97782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267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780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6389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3325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4493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6745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87671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32677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38223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53846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056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82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0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76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78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05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43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33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84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84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84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24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34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20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31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6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67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8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32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20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1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5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</a:t>
            </a:r>
            <a:br>
              <a:rPr lang="en-US" sz="5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5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 Mùa Chay</a:t>
            </a:r>
            <a:endParaRPr lang="en-US" sz="5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98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8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Ba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Mùa Chay</a:t>
            </a:r>
            <a:endParaRPr lang="en-US" sz="8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93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7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2735770"/>
            <a:ext cx="5632704" cy="24077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" y="57150"/>
            <a:ext cx="9137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FFFF00"/>
                </a:solidFill>
              </a:rPr>
              <a:t>Bài đọc 1</a:t>
            </a:r>
          </a:p>
          <a:p>
            <a:r>
              <a:rPr lang="vi-VN" sz="4000" i="1" dirty="0">
                <a:solidFill>
                  <a:prstClr val="white"/>
                </a:solidFill>
              </a:rPr>
              <a:t>Lời Ta thực hiện ý muốn của Ta</a:t>
            </a:r>
            <a:r>
              <a:rPr lang="vi-VN" sz="4000" i="1" dirty="0" smtClean="0">
                <a:solidFill>
                  <a:prstClr val="white"/>
                </a:solidFill>
              </a:rPr>
              <a:t>.</a:t>
            </a:r>
            <a:endParaRPr lang="en-US" sz="4000" i="1" dirty="0" smtClean="0">
              <a:solidFill>
                <a:prstClr val="white"/>
              </a:solidFill>
            </a:endParaRPr>
          </a:p>
          <a:p>
            <a:r>
              <a:rPr lang="vi-VN" sz="4000" dirty="0">
                <a:solidFill>
                  <a:srgbClr val="FFFF00"/>
                </a:solidFill>
              </a:rPr>
              <a:t>Bài trích sách ngôn sứ I-sai-a.</a:t>
            </a:r>
          </a:p>
        </p:txBody>
      </p:sp>
    </p:spTree>
    <p:extLst>
      <p:ext uri="{BB962C8B-B14F-4D97-AF65-F5344CB8AC3E}">
        <p14:creationId xmlns:p14="http://schemas.microsoft.com/office/powerpoint/2010/main" val="246658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0550"/>
            <a:ext cx="9144000" cy="4552950"/>
          </a:xfrm>
        </p:spPr>
        <p:txBody>
          <a:bodyPr>
            <a:normAutofit/>
          </a:bodyPr>
          <a:lstStyle/>
          <a:p>
            <a:pPr algn="just"/>
            <a:r>
              <a:rPr lang="en-US" sz="6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Người công chính được Chúa giữ gìn, giải thoát khỏi mọi cơn nguy khốn.</a:t>
            </a:r>
            <a:endParaRPr lang="en-US" sz="6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982" y="209550"/>
            <a:ext cx="42386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09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0550"/>
            <a:ext cx="9144000" cy="4552950"/>
          </a:xfrm>
        </p:spPr>
        <p:txBody>
          <a:bodyPr>
            <a:normAutofit/>
          </a:bodyPr>
          <a:lstStyle/>
          <a:p>
            <a:pPr algn="just"/>
            <a:r>
              <a:rPr lang="en-US" sz="6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Người ta sống, không chỉ nhờ cơm bánh, nhưng còn nhờ mọi lời miệng Thiên Chúa phán ra.</a:t>
            </a:r>
            <a:endParaRPr lang="en-US" sz="6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3433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Tung Hô Tin Mừng:</a:t>
            </a:r>
          </a:p>
        </p:txBody>
      </p:sp>
    </p:spTree>
    <p:extLst>
      <p:ext uri="{BB962C8B-B14F-4D97-AF65-F5344CB8AC3E}">
        <p14:creationId xmlns:p14="http://schemas.microsoft.com/office/powerpoint/2010/main" val="127192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6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9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48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8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Tư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Mùa Chay</a:t>
            </a:r>
            <a:endParaRPr lang="en-US" sz="8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36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4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2735770"/>
            <a:ext cx="5632704" cy="24077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" y="57150"/>
            <a:ext cx="9137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FFFF00"/>
                </a:solidFill>
              </a:rPr>
              <a:t>Bài đọc 1</a:t>
            </a:r>
          </a:p>
          <a:p>
            <a:r>
              <a:rPr lang="vi-VN" sz="4000" i="1" dirty="0">
                <a:solidFill>
                  <a:prstClr val="white"/>
                </a:solidFill>
              </a:rPr>
              <a:t>Dân thành Ni-ni-vê bỏ đường gian ác mà trở lại</a:t>
            </a:r>
            <a:r>
              <a:rPr lang="vi-VN" sz="4000" i="1" dirty="0" smtClean="0">
                <a:solidFill>
                  <a:prstClr val="white"/>
                </a:solidFill>
              </a:rPr>
              <a:t>.</a:t>
            </a:r>
            <a:endParaRPr lang="vi-VN" sz="4000" i="1" dirty="0">
              <a:solidFill>
                <a:prstClr val="white"/>
              </a:solidFill>
            </a:endParaRPr>
          </a:p>
          <a:p>
            <a:r>
              <a:rPr lang="vi-VN" sz="4000" dirty="0">
                <a:solidFill>
                  <a:srgbClr val="FFFF00"/>
                </a:solidFill>
              </a:rPr>
              <a:t>Bài trích sách ngôn sứ Giô-na.</a:t>
            </a:r>
          </a:p>
        </p:txBody>
      </p:sp>
    </p:spTree>
    <p:extLst>
      <p:ext uri="{BB962C8B-B14F-4D97-AF65-F5344CB8AC3E}">
        <p14:creationId xmlns:p14="http://schemas.microsoft.com/office/powerpoint/2010/main" val="267480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0550"/>
            <a:ext cx="9144000" cy="455295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8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Lạy Thiên Chúa, một tấm lòng tan nát giày vò, Ngài sẽ chẳng khinh chê.</a:t>
            </a:r>
            <a:endParaRPr lang="en-US" sz="8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982" y="133350"/>
            <a:ext cx="35814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80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0550"/>
            <a:ext cx="9144000" cy="4552950"/>
          </a:xfrm>
        </p:spPr>
        <p:txBody>
          <a:bodyPr>
            <a:normAutofit/>
          </a:bodyPr>
          <a:lstStyle/>
          <a:p>
            <a:pPr algn="just"/>
            <a:r>
              <a:rPr lang="en-US" sz="6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Đức Chúa phán: Ngay lúc này, các ngươi hãy hết lòng trở về với Ta, bởi vì Ta từ bi nhân hậu.</a:t>
            </a:r>
            <a:endParaRPr lang="en-US" sz="6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3433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Tung Hô Tin Mừng:</a:t>
            </a:r>
          </a:p>
        </p:txBody>
      </p:sp>
    </p:spTree>
    <p:extLst>
      <p:ext uri="{BB962C8B-B14F-4D97-AF65-F5344CB8AC3E}">
        <p14:creationId xmlns:p14="http://schemas.microsoft.com/office/powerpoint/2010/main" val="120563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9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6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32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Hai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Mùa Chay</a:t>
            </a:r>
            <a:endParaRPr lang="en-US" sz="8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8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Năm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Mùa Chay</a:t>
            </a:r>
            <a:endParaRPr lang="en-US" sz="8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7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8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2735770"/>
            <a:ext cx="5632704" cy="24077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" y="57150"/>
            <a:ext cx="9137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FFFF00"/>
                </a:solidFill>
              </a:rPr>
              <a:t>Bài đọc 1</a:t>
            </a:r>
          </a:p>
          <a:p>
            <a:r>
              <a:rPr lang="vi-VN" sz="4000" i="1" dirty="0">
                <a:solidFill>
                  <a:prstClr val="white"/>
                </a:solidFill>
              </a:rPr>
              <a:t>Lạy Chúa, con chẳng còn ai cứu giúp, ngoại trừ Ngài</a:t>
            </a:r>
            <a:r>
              <a:rPr lang="vi-VN" sz="4000" i="1" dirty="0" smtClean="0">
                <a:solidFill>
                  <a:prstClr val="white"/>
                </a:solidFill>
              </a:rPr>
              <a:t>.</a:t>
            </a:r>
            <a:endParaRPr lang="vi-VN" sz="4000" i="1" dirty="0">
              <a:solidFill>
                <a:prstClr val="white"/>
              </a:solidFill>
            </a:endParaRPr>
          </a:p>
          <a:p>
            <a:r>
              <a:rPr lang="vi-VN" sz="4000" dirty="0">
                <a:solidFill>
                  <a:srgbClr val="FFFF00"/>
                </a:solidFill>
              </a:rPr>
              <a:t>Bài trích sách Ét-te.</a:t>
            </a:r>
          </a:p>
        </p:txBody>
      </p:sp>
    </p:spTree>
    <p:extLst>
      <p:ext uri="{BB962C8B-B14F-4D97-AF65-F5344CB8AC3E}">
        <p14:creationId xmlns:p14="http://schemas.microsoft.com/office/powerpoint/2010/main" val="295758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0550"/>
            <a:ext cx="9144000" cy="4552950"/>
          </a:xfrm>
        </p:spPr>
        <p:txBody>
          <a:bodyPr>
            <a:normAutofit/>
          </a:bodyPr>
          <a:lstStyle/>
          <a:p>
            <a:pPr algn="just"/>
            <a:r>
              <a:rPr lang="vi-V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Lạy Chúa, ngày con kêu </a:t>
            </a:r>
            <a:r>
              <a:rPr lang="vi-VN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cứu,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vi-VN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Chúa </a:t>
            </a:r>
            <a:r>
              <a:rPr lang="vi-V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đã thương đáp lại.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982" y="133350"/>
            <a:ext cx="38385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80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62915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6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Lạy Chúa Trời, xin tạo cho con một tấm lòng trong trắng, xin ban lại cho con niềm vui vì được Ngài cứu độ.</a:t>
            </a:r>
            <a:endParaRPr lang="en-US" sz="6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3433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Tung Hô Tin Mừng:</a:t>
            </a:r>
          </a:p>
        </p:txBody>
      </p:sp>
    </p:spTree>
    <p:extLst>
      <p:ext uri="{BB962C8B-B14F-4D97-AF65-F5344CB8AC3E}">
        <p14:creationId xmlns:p14="http://schemas.microsoft.com/office/powerpoint/2010/main" val="328459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9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9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9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73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Sáu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Mùa Chay</a:t>
            </a:r>
            <a:endParaRPr lang="en-US" sz="8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7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2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2735770"/>
            <a:ext cx="5632704" cy="24077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" y="57150"/>
            <a:ext cx="9137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FFFF00"/>
                </a:solidFill>
              </a:rPr>
              <a:t>Bài đọc 1</a:t>
            </a:r>
          </a:p>
          <a:p>
            <a:r>
              <a:rPr lang="vi-VN" sz="4000" i="1" dirty="0">
                <a:solidFill>
                  <a:prstClr val="white"/>
                </a:solidFill>
              </a:rPr>
              <a:t>Chẳng lẽ Ta lại vui thích vì kẻ gian ác phải chết, Ta lại không muốn cho nó từ bỏ con đường tội lỗi của nó mà được sống sao </a:t>
            </a:r>
            <a:r>
              <a:rPr lang="vi-VN" sz="4000" i="1" dirty="0" smtClean="0">
                <a:solidFill>
                  <a:prstClr val="white"/>
                </a:solidFill>
              </a:rPr>
              <a:t>?</a:t>
            </a:r>
            <a:endParaRPr lang="vi-VN" sz="4000" i="1" dirty="0">
              <a:solidFill>
                <a:prstClr val="white"/>
              </a:solidFill>
            </a:endParaRPr>
          </a:p>
          <a:p>
            <a:r>
              <a:rPr lang="vi-VN" sz="4000" dirty="0">
                <a:solidFill>
                  <a:srgbClr val="FFFF00"/>
                </a:solidFill>
              </a:rPr>
              <a:t>Bài trích sách ngôn sứ Ê-dê-ki-en.</a:t>
            </a:r>
          </a:p>
        </p:txBody>
      </p:sp>
    </p:spTree>
    <p:extLst>
      <p:ext uri="{BB962C8B-B14F-4D97-AF65-F5344CB8AC3E}">
        <p14:creationId xmlns:p14="http://schemas.microsoft.com/office/powerpoint/2010/main" val="227787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62915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8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Ôi lạy Chúa, nếu như Ngài chấp tội, nào có ai đứng vững được chăng ?</a:t>
            </a:r>
            <a:endParaRPr lang="en-US" sz="8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3350"/>
            <a:ext cx="36099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80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0550"/>
            <a:ext cx="9144000" cy="4552950"/>
          </a:xfrm>
        </p:spPr>
        <p:txBody>
          <a:bodyPr>
            <a:noAutofit/>
          </a:bodyPr>
          <a:lstStyle/>
          <a:p>
            <a:pPr algn="just"/>
            <a:r>
              <a:rPr lang="en-US" sz="5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Đức</a:t>
            </a:r>
            <a:r>
              <a:rPr lang="en-US" sz="5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5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phán</a:t>
            </a:r>
            <a:r>
              <a:rPr lang="en-US" sz="5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 </a:t>
            </a:r>
            <a:r>
              <a:rPr lang="en-US" sz="5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Hãy</a:t>
            </a:r>
            <a:r>
              <a:rPr lang="en-US" sz="5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quẳng</a:t>
            </a:r>
            <a:r>
              <a:rPr lang="en-US" sz="5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khỏi</a:t>
            </a:r>
            <a:r>
              <a:rPr lang="en-US" sz="5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các</a:t>
            </a:r>
            <a:r>
              <a:rPr lang="en-US" sz="5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ngươi</a:t>
            </a:r>
            <a:r>
              <a:rPr lang="en-US" sz="5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mọi</a:t>
            </a:r>
            <a:r>
              <a:rPr lang="en-US" sz="5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tội</a:t>
            </a:r>
            <a:r>
              <a:rPr lang="en-US" sz="5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lỗi</a:t>
            </a:r>
            <a:r>
              <a:rPr lang="en-US" sz="5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phản</a:t>
            </a:r>
            <a:r>
              <a:rPr lang="en-US" sz="5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nghịch</a:t>
            </a:r>
            <a:r>
              <a:rPr lang="en-US" sz="5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các</a:t>
            </a:r>
            <a:r>
              <a:rPr lang="en-US" sz="5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ngươi</a:t>
            </a:r>
            <a:r>
              <a:rPr lang="en-US" sz="5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đã</a:t>
            </a:r>
            <a:r>
              <a:rPr lang="en-US" sz="5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phạm</a:t>
            </a:r>
            <a:r>
              <a:rPr lang="en-US" sz="5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 </a:t>
            </a:r>
            <a:r>
              <a:rPr lang="en-US" sz="5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Hãy</a:t>
            </a:r>
            <a:r>
              <a:rPr lang="en-US" sz="5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tạo</a:t>
            </a:r>
            <a:r>
              <a:rPr lang="en-US" sz="5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cho</a:t>
            </a:r>
            <a:r>
              <a:rPr lang="en-US" sz="5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mình</a:t>
            </a:r>
            <a:r>
              <a:rPr lang="en-US" sz="5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một</a:t>
            </a:r>
            <a:r>
              <a:rPr lang="en-US" sz="5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quả</a:t>
            </a:r>
            <a:r>
              <a:rPr lang="en-US" sz="5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tim</a:t>
            </a:r>
            <a:r>
              <a:rPr lang="en-US" sz="5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mới</a:t>
            </a:r>
            <a:r>
              <a:rPr lang="en-US" sz="5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và</a:t>
            </a:r>
            <a:r>
              <a:rPr lang="en-US" sz="5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một</a:t>
            </a:r>
            <a:r>
              <a:rPr lang="en-US" sz="5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thần</a:t>
            </a:r>
            <a:r>
              <a:rPr lang="en-US" sz="5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khí</a:t>
            </a:r>
            <a:r>
              <a:rPr lang="en-US" sz="5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mới</a:t>
            </a:r>
            <a:r>
              <a:rPr lang="en-US" sz="5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sz="5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3433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Tung Hô Tin Mừng:</a:t>
            </a:r>
          </a:p>
        </p:txBody>
      </p:sp>
    </p:spTree>
    <p:extLst>
      <p:ext uri="{BB962C8B-B14F-4D97-AF65-F5344CB8AC3E}">
        <p14:creationId xmlns:p14="http://schemas.microsoft.com/office/powerpoint/2010/main" val="328459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1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9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9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73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Bảy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Mùa Chay</a:t>
            </a:r>
            <a:endParaRPr lang="en-US" sz="8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56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848" y="4324350"/>
            <a:ext cx="703812" cy="6758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9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2735770"/>
            <a:ext cx="5632704" cy="24077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" y="57150"/>
            <a:ext cx="9137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FFFF00"/>
                </a:solidFill>
              </a:rPr>
              <a:t>Bài đọc 1</a:t>
            </a:r>
          </a:p>
          <a:p>
            <a:r>
              <a:rPr lang="vi-VN" sz="3600" i="1" dirty="0" smtClean="0">
                <a:solidFill>
                  <a:schemeClr val="bg1"/>
                </a:solidFill>
              </a:rPr>
              <a:t>Hãy </a:t>
            </a:r>
            <a:r>
              <a:rPr lang="vi-VN" sz="3600" i="1" dirty="0">
                <a:solidFill>
                  <a:schemeClr val="bg1"/>
                </a:solidFill>
              </a:rPr>
              <a:t>xét xử công minh cho người đồng bào.</a:t>
            </a:r>
          </a:p>
          <a:p>
            <a:r>
              <a:rPr lang="vi-VN" sz="3600" dirty="0" smtClean="0">
                <a:solidFill>
                  <a:srgbClr val="FFFF00"/>
                </a:solidFill>
              </a:rPr>
              <a:t>Bài </a:t>
            </a:r>
            <a:r>
              <a:rPr lang="vi-VN" sz="3600" dirty="0">
                <a:solidFill>
                  <a:srgbClr val="FFFF00"/>
                </a:solidFill>
              </a:rPr>
              <a:t>trích sách Lê-vi.</a:t>
            </a:r>
          </a:p>
        </p:txBody>
      </p:sp>
    </p:spTree>
    <p:extLst>
      <p:ext uri="{BB962C8B-B14F-4D97-AF65-F5344CB8AC3E}">
        <p14:creationId xmlns:p14="http://schemas.microsoft.com/office/powerpoint/2010/main" val="333096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2735770"/>
            <a:ext cx="5632704" cy="24077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" y="57150"/>
            <a:ext cx="9137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FFFF00"/>
                </a:solidFill>
              </a:rPr>
              <a:t>Bài đọc 1</a:t>
            </a:r>
          </a:p>
          <a:p>
            <a:r>
              <a:rPr lang="vi-VN" sz="4000" i="1" dirty="0">
                <a:solidFill>
                  <a:prstClr val="white"/>
                </a:solidFill>
              </a:rPr>
              <a:t>Anh em sẽ là một dân thánh hiến cho Đức Chúa, Thiên Chúa của anh em</a:t>
            </a:r>
            <a:r>
              <a:rPr lang="vi-VN" sz="4000" i="1" dirty="0" smtClean="0">
                <a:solidFill>
                  <a:prstClr val="white"/>
                </a:solidFill>
              </a:rPr>
              <a:t>.</a:t>
            </a:r>
            <a:endParaRPr lang="vi-VN" sz="4000" i="1" dirty="0">
              <a:solidFill>
                <a:prstClr val="white"/>
              </a:solidFill>
            </a:endParaRPr>
          </a:p>
          <a:p>
            <a:r>
              <a:rPr lang="vi-VN" sz="4000" dirty="0">
                <a:solidFill>
                  <a:srgbClr val="FFFF00"/>
                </a:solidFill>
              </a:rPr>
              <a:t>Bài trích sách Đệ nhị luật.</a:t>
            </a:r>
          </a:p>
        </p:txBody>
      </p:sp>
    </p:spTree>
    <p:extLst>
      <p:ext uri="{BB962C8B-B14F-4D97-AF65-F5344CB8AC3E}">
        <p14:creationId xmlns:p14="http://schemas.microsoft.com/office/powerpoint/2010/main" val="126117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629150"/>
          </a:xfrm>
        </p:spPr>
        <p:txBody>
          <a:bodyPr>
            <a:noAutofit/>
          </a:bodyPr>
          <a:lstStyle/>
          <a:p>
            <a:pPr algn="just"/>
            <a:r>
              <a:rPr lang="en-US" sz="8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Hạnh phúc thay người noi theo luật pháp Chúa Trời.</a:t>
            </a:r>
            <a:endParaRPr lang="en-US" sz="8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982" y="209550"/>
            <a:ext cx="30956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21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0550"/>
            <a:ext cx="9144000" cy="4552950"/>
          </a:xfrm>
        </p:spPr>
        <p:txBody>
          <a:bodyPr>
            <a:normAutofit/>
          </a:bodyPr>
          <a:lstStyle/>
          <a:p>
            <a:pPr algn="just"/>
            <a:r>
              <a:rPr lang="vi-VN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Đây là thời Thiên Chúa thi ân, đây là ngày Thiên Chúa cứu độ.</a:t>
            </a:r>
            <a:endParaRPr lang="en-US" sz="7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3433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Tung Hô Tin Mừng:</a:t>
            </a:r>
          </a:p>
        </p:txBody>
      </p:sp>
    </p:spTree>
    <p:extLst>
      <p:ext uri="{BB962C8B-B14F-4D97-AF65-F5344CB8AC3E}">
        <p14:creationId xmlns:p14="http://schemas.microsoft.com/office/powerpoint/2010/main" val="413916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848" y="4324350"/>
            <a:ext cx="703812" cy="6758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2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0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9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69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0550"/>
            <a:ext cx="9144000" cy="4552950"/>
          </a:xfrm>
        </p:spPr>
        <p:txBody>
          <a:bodyPr>
            <a:normAutofit/>
          </a:bodyPr>
          <a:lstStyle/>
          <a:p>
            <a:pPr algn="just"/>
            <a:r>
              <a:rPr lang="en-US" sz="8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Lạy Chúa, lời Chúa là thần khí và là sự sống.</a:t>
            </a:r>
            <a:endParaRPr lang="en-US" sz="8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  <a:endParaRPr lang="en-US" sz="32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3350"/>
            <a:ext cx="36195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8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0550"/>
            <a:ext cx="9144000" cy="4552950"/>
          </a:xfrm>
        </p:spPr>
        <p:txBody>
          <a:bodyPr>
            <a:normAutofit/>
          </a:bodyPr>
          <a:lstStyle/>
          <a:p>
            <a:pPr algn="just"/>
            <a:r>
              <a:rPr lang="en-US" sz="7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Đây là thời Thiên Chúa thi ân, đây là ngày Thiên Chúa cứu độ.</a:t>
            </a:r>
            <a:endParaRPr lang="en-US" sz="7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3433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Tung Hô Tin Mừng:</a:t>
            </a:r>
            <a:endParaRPr lang="en-US" sz="32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7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7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9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441</Words>
  <Application>Microsoft Office PowerPoint</Application>
  <PresentationFormat>On-screen Show (16:9)</PresentationFormat>
  <Paragraphs>49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19</vt:i4>
      </vt:variant>
      <vt:variant>
        <vt:lpstr>Slide Titles</vt:lpstr>
      </vt:variant>
      <vt:variant>
        <vt:i4>56</vt:i4>
      </vt:variant>
    </vt:vector>
  </HeadingPairs>
  <TitlesOfParts>
    <vt:vector size="75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8_Office Theme</vt:lpstr>
      <vt:lpstr>7_Office Theme</vt:lpstr>
      <vt:lpstr>9_Office Theme</vt:lpstr>
      <vt:lpstr>10_Office Theme</vt:lpstr>
      <vt:lpstr>11_Office Theme</vt:lpstr>
      <vt:lpstr>6_Office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Đáp Ca Sau Chúa Nhật I Mùa Chay</vt:lpstr>
      <vt:lpstr>PowerPoint Presentation</vt:lpstr>
      <vt:lpstr>Thứ Hai Sau Chúa Nhật I Mùa Chay</vt:lpstr>
      <vt:lpstr>PowerPoint Presentation</vt:lpstr>
      <vt:lpstr>PowerPoint Presentation</vt:lpstr>
      <vt:lpstr>Lạy Chúa, lời Chúa là thần khí và là sự sống.</vt:lpstr>
      <vt:lpstr>Đây là thời Thiên Chúa thi ân, đây là ngày Thiên Chúa cứu độ.</vt:lpstr>
      <vt:lpstr>PowerPoint Presentation</vt:lpstr>
      <vt:lpstr>PowerPoint Presentation</vt:lpstr>
      <vt:lpstr>PowerPoint Presentation</vt:lpstr>
      <vt:lpstr>PowerPoint Presentation</vt:lpstr>
      <vt:lpstr>Thứ Ba Sau Chúa Nhật I Mùa Chay</vt:lpstr>
      <vt:lpstr>PowerPoint Presentation</vt:lpstr>
      <vt:lpstr>PowerPoint Presentation</vt:lpstr>
      <vt:lpstr>Người công chính được Chúa giữ gìn, giải thoát khỏi mọi cơn nguy khốn.</vt:lpstr>
      <vt:lpstr>Người ta sống, không chỉ nhờ cơm bánh, nhưng còn nhờ mọi lời miệng Thiên Chúa phán ra.</vt:lpstr>
      <vt:lpstr>PowerPoint Presentation</vt:lpstr>
      <vt:lpstr>PowerPoint Presentation</vt:lpstr>
      <vt:lpstr>PowerPoint Presentation</vt:lpstr>
      <vt:lpstr>PowerPoint Presentation</vt:lpstr>
      <vt:lpstr>Thứ Tư Sau Chúa Nhật I Mùa Chay</vt:lpstr>
      <vt:lpstr>PowerPoint Presentation</vt:lpstr>
      <vt:lpstr>PowerPoint Presentation</vt:lpstr>
      <vt:lpstr>Lạy Thiên Chúa, một tấm lòng tan nát giày vò, Ngài sẽ chẳng khinh chê.</vt:lpstr>
      <vt:lpstr>Đức Chúa phán: Ngay lúc này, các ngươi hãy hết lòng trở về với Ta, bởi vì Ta từ bi nhân hậu.</vt:lpstr>
      <vt:lpstr>PowerPoint Presentation</vt:lpstr>
      <vt:lpstr>PowerPoint Presentation</vt:lpstr>
      <vt:lpstr>PowerPoint Presentation</vt:lpstr>
      <vt:lpstr>PowerPoint Presentation</vt:lpstr>
      <vt:lpstr>Thứ Năm Sau Chúa Nhật I Mùa Chay</vt:lpstr>
      <vt:lpstr>PowerPoint Presentation</vt:lpstr>
      <vt:lpstr>PowerPoint Presentation</vt:lpstr>
      <vt:lpstr>Lạy Chúa, ngày con kêu cứu, Chúa đã thương đáp lại.</vt:lpstr>
      <vt:lpstr>Lạy Chúa Trời, xin tạo cho con một tấm lòng trong trắng, xin ban lại cho con niềm vui vì được Ngài cứu độ.</vt:lpstr>
      <vt:lpstr>PowerPoint Presentation</vt:lpstr>
      <vt:lpstr>PowerPoint Presentation</vt:lpstr>
      <vt:lpstr>PowerPoint Presentation</vt:lpstr>
      <vt:lpstr>PowerPoint Presentation</vt:lpstr>
      <vt:lpstr>Thứ Sáu Sau Chúa Nhật I Mùa Chay</vt:lpstr>
      <vt:lpstr>PowerPoint Presentation</vt:lpstr>
      <vt:lpstr>PowerPoint Presentation</vt:lpstr>
      <vt:lpstr>Ôi lạy Chúa, nếu như Ngài chấp tội, nào có ai đứng vững được chăng ?</vt:lpstr>
      <vt:lpstr>Đức Chúa phán: Hãy quẳng khỏi các ngươi mọi tội lỗi phản nghịch các ngươi đã phạm. Hãy tạo cho mình một quả tim mới và một thần khí mới.</vt:lpstr>
      <vt:lpstr>PowerPoint Presentation</vt:lpstr>
      <vt:lpstr>PowerPoint Presentation</vt:lpstr>
      <vt:lpstr>PowerPoint Presentation</vt:lpstr>
      <vt:lpstr>PowerPoint Presentation</vt:lpstr>
      <vt:lpstr>Thứ Bảy Sau Chúa Nhật I Mùa Chay</vt:lpstr>
      <vt:lpstr>PowerPoint Presentation</vt:lpstr>
      <vt:lpstr>PowerPoint Presentation</vt:lpstr>
      <vt:lpstr>Hạnh phúc thay người noi theo luật pháp Chúa Trời.</vt:lpstr>
      <vt:lpstr>Đây là thời Thiên Chúa thi ân, đây là ngày Thiên Chúa cứu độ.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Đáp Ca Sau Chúa Nhật I Mùa Chay</dc:title>
  <dc:creator>Hung Nam</dc:creator>
  <cp:lastModifiedBy>Hùng Nam</cp:lastModifiedBy>
  <cp:revision>21</cp:revision>
  <dcterms:created xsi:type="dcterms:W3CDTF">2022-10-29T21:32:50Z</dcterms:created>
  <dcterms:modified xsi:type="dcterms:W3CDTF">2025-02-14T01:42:16Z</dcterms:modified>
</cp:coreProperties>
</file>