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4" r:id="rId15"/>
    <p:sldMasterId id="2147483836" r:id="rId16"/>
    <p:sldMasterId id="2147483848" r:id="rId17"/>
    <p:sldMasterId id="2147483860" r:id="rId18"/>
  </p:sldMasterIdLst>
  <p:sldIdLst>
    <p:sldId id="256" r:id="rId19"/>
    <p:sldId id="263" r:id="rId20"/>
    <p:sldId id="257" r:id="rId21"/>
    <p:sldId id="312" r:id="rId22"/>
    <p:sldId id="300" r:id="rId23"/>
    <p:sldId id="259" r:id="rId24"/>
    <p:sldId id="262" r:id="rId25"/>
    <p:sldId id="288" r:id="rId26"/>
    <p:sldId id="299" r:id="rId27"/>
    <p:sldId id="301" r:id="rId28"/>
    <p:sldId id="260" r:id="rId29"/>
    <p:sldId id="264" r:id="rId30"/>
    <p:sldId id="311" r:id="rId31"/>
    <p:sldId id="302" r:id="rId32"/>
    <p:sldId id="266" r:id="rId33"/>
    <p:sldId id="267" r:id="rId34"/>
    <p:sldId id="289" r:id="rId35"/>
    <p:sldId id="298" r:id="rId36"/>
    <p:sldId id="324" r:id="rId37"/>
    <p:sldId id="261" r:id="rId38"/>
    <p:sldId id="268" r:id="rId39"/>
    <p:sldId id="322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10" r:id="rId49"/>
    <p:sldId id="303" r:id="rId50"/>
    <p:sldId id="270" r:id="rId51"/>
    <p:sldId id="313" r:id="rId52"/>
    <p:sldId id="271" r:id="rId53"/>
    <p:sldId id="290" r:id="rId54"/>
    <p:sldId id="297" r:id="rId55"/>
    <p:sldId id="323" r:id="rId56"/>
    <p:sldId id="272" r:id="rId57"/>
    <p:sldId id="273" r:id="rId58"/>
    <p:sldId id="309" r:id="rId59"/>
    <p:sldId id="304" r:id="rId60"/>
    <p:sldId id="275" r:id="rId61"/>
    <p:sldId id="276" r:id="rId62"/>
    <p:sldId id="291" r:id="rId63"/>
    <p:sldId id="296" r:id="rId64"/>
    <p:sldId id="325" r:id="rId65"/>
    <p:sldId id="277" r:id="rId66"/>
    <p:sldId id="278" r:id="rId67"/>
    <p:sldId id="279" r:id="rId68"/>
    <p:sldId id="305" r:id="rId69"/>
    <p:sldId id="280" r:id="rId70"/>
    <p:sldId id="281" r:id="rId71"/>
    <p:sldId id="308" r:id="rId72"/>
    <p:sldId id="295" r:id="rId73"/>
    <p:sldId id="326" r:id="rId74"/>
    <p:sldId id="282" r:id="rId75"/>
    <p:sldId id="283" r:id="rId76"/>
    <p:sldId id="307" r:id="rId77"/>
    <p:sldId id="306" r:id="rId78"/>
    <p:sldId id="285" r:id="rId79"/>
    <p:sldId id="286" r:id="rId80"/>
    <p:sldId id="293" r:id="rId81"/>
    <p:sldId id="287" r:id="rId82"/>
    <p:sldId id="327" r:id="rId8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tableStyles" Target="tableStyles.xml"/><Relationship Id="rId61" Type="http://schemas.openxmlformats.org/officeDocument/2006/relationships/slide" Target="slides/slide43.xml"/><Relationship Id="rId82" Type="http://schemas.openxmlformats.org/officeDocument/2006/relationships/slide" Target="slides/slide6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3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3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98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74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33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328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6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40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25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12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786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546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46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196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436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280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69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91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66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9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944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72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444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78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39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4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776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47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315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77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38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6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576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578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785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24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139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978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679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63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179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85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37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41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74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3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516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89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703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832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34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08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3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069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37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873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15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79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89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008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111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68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621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35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37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15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79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89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008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1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32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685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6219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35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6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6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2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0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8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48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3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6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8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62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0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38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4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5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5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6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1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8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51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57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40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79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4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8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83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16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31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83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9" Type="http://schemas.openxmlformats.org/officeDocument/2006/relationships/image" Target="../media/image2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5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Ba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Hãy tập làm điều thiện, tìm kiếm lẽ công bình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3679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Ai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hoàn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hảo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Ta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hưởng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6" y="173311"/>
            <a:ext cx="4448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vi-VN" sz="5000" dirty="0">
                <a:solidFill>
                  <a:schemeClr val="bg1"/>
                </a:solidFill>
                <a:cs typeface="Times New Roman" pitchFamily="18" charset="0"/>
              </a:rPr>
              <a:t>Đức Chúa phán : Hãy quẳng khỏi các ngươi mọi tội phản nghịch các ngươi đã phạm. Hãy tạo cho mình một trái tim mới và một thần khí mới.</a:t>
            </a:r>
            <a:endParaRPr lang="en-US" sz="5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Tư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chemeClr val="accent6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0401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5230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6234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479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Hai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9625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schemeClr val="accent6">
                    <a:lumMod val="50000"/>
                  </a:schemeClr>
                </a:solidFill>
              </a:rPr>
              <a:t>Đức Chúa là Thiên Chúa sẽ ban cho Người ngai vàng vua Đa-vít, tổ tiên Người.</a:t>
            </a:r>
          </a:p>
          <a:p>
            <a:r>
              <a:rPr lang="vi-VN" sz="3600" dirty="0" smtClean="0">
                <a:solidFill>
                  <a:srgbClr val="002060"/>
                </a:solidFill>
              </a:rPr>
              <a:t>Bài </a:t>
            </a:r>
            <a:r>
              <a:rPr lang="vi-VN" sz="3600" dirty="0">
                <a:solidFill>
                  <a:srgbClr val="002060"/>
                </a:solidFill>
              </a:rPr>
              <a:t>trích sách Sa-mu-en quyển thứ hai.</a:t>
            </a:r>
          </a:p>
        </p:txBody>
      </p:sp>
    </p:spTree>
    <p:extLst>
      <p:ext uri="{BB962C8B-B14F-4D97-AF65-F5344CB8AC3E}">
        <p14:creationId xmlns:p14="http://schemas.microsoft.com/office/powerpoint/2010/main" val="3679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Dòng dõi Người sẽ trường tồn vạn kỷ.</a:t>
            </a:r>
            <a:endParaRPr lang="en-US" sz="8000" b="0" dirty="0"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43593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Bài đọc </a:t>
            </a:r>
            <a:r>
              <a:rPr lang="en-US" sz="3600" dirty="0" smtClean="0">
                <a:solidFill>
                  <a:srgbClr val="002060"/>
                </a:solidFill>
              </a:rPr>
              <a:t>2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vi-VN" sz="3600" i="1" dirty="0">
                <a:solidFill>
                  <a:schemeClr val="accent6">
                    <a:lumMod val="50000"/>
                  </a:schemeClr>
                </a:solidFill>
              </a:rPr>
              <a:t>Mặc dầu không còn gì để trông cậy, ông vẫn trông cậy và vững tin.</a:t>
            </a:r>
          </a:p>
          <a:p>
            <a:r>
              <a:rPr lang="vi-VN" sz="3600" dirty="0" smtClean="0">
                <a:solidFill>
                  <a:srgbClr val="002060"/>
                </a:solidFill>
              </a:rPr>
              <a:t>Bài </a:t>
            </a:r>
            <a:r>
              <a:rPr lang="vi-VN" sz="3600" dirty="0">
                <a:solidFill>
                  <a:srgbClr val="002060"/>
                </a:solidFill>
              </a:rPr>
              <a:t>trích thư của thánh Phao-lô tông đồ gửi tín hữu Rô-ma.</a:t>
            </a:r>
          </a:p>
        </p:txBody>
      </p:sp>
    </p:spTree>
    <p:extLst>
      <p:ext uri="{BB962C8B-B14F-4D97-AF65-F5344CB8AC3E}">
        <p14:creationId xmlns:p14="http://schemas.microsoft.com/office/powerpoint/2010/main" val="853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Lạy Chúa, phúc thay người ở trong thánh điện</a:t>
            </a:r>
            <a:br>
              <a:rPr lang="vi-VN" sz="6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họ </a:t>
            </a:r>
            <a:r>
              <a:rPr lang="vi-VN" sz="6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luôn luôn được hát mừng Ngài.</a:t>
            </a:r>
            <a:endParaRPr lang="en-US" sz="6600" b="0" dirty="0"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Năm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Đáng nguyền rủa thay kẻ tin ở người đời ; phúc thay kẻ đặt niềm tin vào Đức Chúa.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3679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cs typeface="Times New Roman" pitchFamily="18" charset="0"/>
              </a:rPr>
              <a:t>Phúc thay người đặt tin tưởng nơi Chúa.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34" y="133350"/>
            <a:ext cx="364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cs typeface="Times New Roman" pitchFamily="18" charset="0"/>
              </a:rPr>
              <a:t>Hạnh phúc thay người thành tâm thiện chí, hằng ấp ủ lời Chúa trong lòng, nhờ kiên nhẫn mà sinh hoa kết quả.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Sáu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Chúng con đã phạm tội, đã làm điều gian ác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Đa-ni-en.</a:t>
            </a:r>
          </a:p>
        </p:txBody>
      </p:sp>
    </p:spTree>
    <p:extLst>
      <p:ext uri="{BB962C8B-B14F-4D97-AF65-F5344CB8AC3E}">
        <p14:creationId xmlns:p14="http://schemas.microsoft.com/office/powerpoint/2010/main" val="1599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Thằng tướng chiêm bao đang đến kia, nào ta giết nó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679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nhớ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kỳ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công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thực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hiện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61881"/>
            <a:ext cx="4162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Bảy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Lạy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không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cứ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tội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chúng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mà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xét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cs typeface="Times New Roman" pitchFamily="18" charset="0"/>
              </a:rPr>
              <a:t>xử</a:t>
            </a:r>
            <a:r>
              <a:rPr lang="en-US" sz="8000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8" y="182455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Mọi lỗi lầm chúng ta, Người ném xuống đáy biển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Mi-kha.</a:t>
            </a:r>
          </a:p>
        </p:txBody>
      </p:sp>
    </p:spTree>
    <p:extLst>
      <p:ext uri="{BB962C8B-B14F-4D97-AF65-F5344CB8AC3E}">
        <p14:creationId xmlns:p14="http://schemas.microsoft.com/office/powerpoint/2010/main" val="3679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từ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bi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hậu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63625"/>
            <a:ext cx="4200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cs typeface="Times New Roman" pitchFamily="18" charset="0"/>
              </a:rPr>
              <a:t>Tôi sẽ trỗi dậy, trở về với cha tôi và thưa người rằng : “Thưa cha, con thật đắc tội với Trời và với cha.”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cs typeface="Times New Roman" pitchFamily="18" charset="0"/>
              </a:rPr>
              <a:t>Lạy Chúa, Lời Chúa là thần khí và là sự sống. Chúa có những lời đem lại sự sống đời đời.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639</Words>
  <Application>Microsoft Office PowerPoint</Application>
  <PresentationFormat>On-screen Show (16:9)</PresentationFormat>
  <Paragraphs>77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11_Office Theme</vt:lpstr>
      <vt:lpstr>10_Office Theme</vt:lpstr>
      <vt:lpstr>12_Office Theme</vt:lpstr>
      <vt:lpstr>13_Office Theme</vt:lpstr>
      <vt:lpstr>36_Default Design</vt:lpstr>
      <vt:lpstr>14_Office Theme</vt:lpstr>
      <vt:lpstr>15_Office Theme</vt:lpstr>
      <vt:lpstr>16_Office Theme</vt:lpstr>
      <vt:lpstr>17_Office Theme</vt:lpstr>
      <vt:lpstr>Đáp Ca Sau Chúa Nhật II Mùa Chay</vt:lpstr>
      <vt:lpstr>PowerPoint Presentation</vt:lpstr>
      <vt:lpstr>Thứ Hai Sau Chúa Nhật II Mùa Chay</vt:lpstr>
      <vt:lpstr>PowerPoint Presentation</vt:lpstr>
      <vt:lpstr>PowerPoint Presentation</vt:lpstr>
      <vt:lpstr>Lạy Chúa, Chúa không cứ tội chúng con mà xét xử.</vt:lpstr>
      <vt:lpstr>Lạy Chúa, Lời Chúa là thần khí và là sự sống. Chúa có những lời đem lại sự sống đời đời.</vt:lpstr>
      <vt:lpstr>PowerPoint Presentation</vt:lpstr>
      <vt:lpstr>PowerPoint Presentation</vt:lpstr>
      <vt:lpstr>PowerPoint Presentation</vt:lpstr>
      <vt:lpstr>PowerPoint Presentation</vt:lpstr>
      <vt:lpstr>Thứ Ba Sau Chúa Nhật II Mùa Chay</vt:lpstr>
      <vt:lpstr>PowerPoint Presentation</vt:lpstr>
      <vt:lpstr>PowerPoint Presentation</vt:lpstr>
      <vt:lpstr>Ai sống đời hoàn hảo, Ta cho hưởng ơn cứu độ Chúa Trời.</vt:lpstr>
      <vt:lpstr>Đức Chúa phán : Hãy quẳng khỏi các ngươi mọi tội phản nghịch các ngươi đã phạm. Hãy tạo cho mình một trái tim mới và một thần khí mới.</vt:lpstr>
      <vt:lpstr>PowerPoint Presentation</vt:lpstr>
      <vt:lpstr>PowerPoint Presentation</vt:lpstr>
      <vt:lpstr>PowerPoint Presentation</vt:lpstr>
      <vt:lpstr>PowerPoint Presentation</vt:lpstr>
      <vt:lpstr>Thứ Tư Sau Chúa Nhật II Mùa Chay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Dòng dõi Người sẽ trường tồn vạn kỷ.</vt:lpstr>
      <vt:lpstr>PowerPoint Presentation</vt:lpstr>
      <vt:lpstr>Lạy Chúa, phúc thay người ở trong thánh điện  họ luôn luôn được hát mừng Ngài.</vt:lpstr>
      <vt:lpstr>PowerPoint Presentation</vt:lpstr>
      <vt:lpstr>PowerPoint Presentation</vt:lpstr>
      <vt:lpstr>PowerPoint Presentation</vt:lpstr>
      <vt:lpstr>PowerPoint Presentation</vt:lpstr>
      <vt:lpstr>Thứ Năm Sau Chúa Nhật II Mùa Chay</vt:lpstr>
      <vt:lpstr>PowerPoint Presentation</vt:lpstr>
      <vt:lpstr>PowerPoint Presentation</vt:lpstr>
      <vt:lpstr>Phúc thay người đặt tin tưởng nơi Chúa.</vt:lpstr>
      <vt:lpstr>Hạnh phúc thay người thành tâm thiện chí, hằng ấp ủ lời Chúa trong lòng, nhờ kiên nhẫn mà sinh hoa kết quả..</vt:lpstr>
      <vt:lpstr>PowerPoint Presentation</vt:lpstr>
      <vt:lpstr>PowerPoint Presentation</vt:lpstr>
      <vt:lpstr>PowerPoint Presentation</vt:lpstr>
      <vt:lpstr>PowerPoint Presentation</vt:lpstr>
      <vt:lpstr>Thứ Sáu Sau Chúa Nhật II Mùa Chay</vt:lpstr>
      <vt:lpstr>PowerPoint Presentation</vt:lpstr>
      <vt:lpstr>PowerPoint Presentation</vt:lpstr>
      <vt:lpstr>Hãy nhớ lại những kỳ công Chúa thực hiện.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PowerPoint Presentation</vt:lpstr>
      <vt:lpstr>PowerPoint Presentation</vt:lpstr>
      <vt:lpstr>Thứ Bảy Sau Chúa Nhật II Mùa Chay</vt:lpstr>
      <vt:lpstr>PowerPoint Presentation</vt:lpstr>
      <vt:lpstr>PowerPoint Presentation</vt:lpstr>
      <vt:lpstr>Chúa là Đấng từ bi nhân hậu.</vt:lpstr>
      <vt:lpstr>Tôi sẽ trỗi dậy, trở về với cha tôi và thưa người rằng : “Thưa cha, con thật đắc tội với Trời và với cha.”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Hùng Nam</cp:lastModifiedBy>
  <cp:revision>15</cp:revision>
  <dcterms:created xsi:type="dcterms:W3CDTF">2022-10-29T21:32:50Z</dcterms:created>
  <dcterms:modified xsi:type="dcterms:W3CDTF">2025-02-14T02:08:08Z</dcterms:modified>
</cp:coreProperties>
</file>