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5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44" r:id="rId7"/>
    <p:sldMasterId id="2147483780" r:id="rId8"/>
    <p:sldMasterId id="2147483792" r:id="rId9"/>
    <p:sldMasterId id="2147483804" r:id="rId10"/>
    <p:sldMasterId id="2147483816" r:id="rId11"/>
    <p:sldMasterId id="2147483828" r:id="rId12"/>
    <p:sldMasterId id="2147483840" r:id="rId13"/>
    <p:sldMasterId id="2147483864" r:id="rId14"/>
    <p:sldMasterId id="2147483876" r:id="rId15"/>
    <p:sldMasterId id="2147483884" r:id="rId16"/>
    <p:sldMasterId id="2147483896" r:id="rId17"/>
  </p:sldMasterIdLst>
  <p:sldIdLst>
    <p:sldId id="256" r:id="rId18"/>
    <p:sldId id="263" r:id="rId19"/>
    <p:sldId id="257" r:id="rId20"/>
    <p:sldId id="258" r:id="rId21"/>
    <p:sldId id="312" r:id="rId22"/>
    <p:sldId id="259" r:id="rId23"/>
    <p:sldId id="262" r:id="rId24"/>
    <p:sldId id="326" r:id="rId25"/>
    <p:sldId id="260" r:id="rId26"/>
    <p:sldId id="314" r:id="rId27"/>
    <p:sldId id="297" r:id="rId28"/>
    <p:sldId id="264" r:id="rId29"/>
    <p:sldId id="265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15" r:id="rId39"/>
    <p:sldId id="266" r:id="rId40"/>
    <p:sldId id="336" r:id="rId41"/>
    <p:sldId id="267" r:id="rId42"/>
    <p:sldId id="307" r:id="rId43"/>
    <p:sldId id="327" r:id="rId44"/>
    <p:sldId id="320" r:id="rId45"/>
    <p:sldId id="261" r:id="rId46"/>
    <p:sldId id="268" r:id="rId47"/>
    <p:sldId id="269" r:id="rId48"/>
    <p:sldId id="316" r:id="rId49"/>
    <p:sldId id="270" r:id="rId50"/>
    <p:sldId id="271" r:id="rId51"/>
    <p:sldId id="337" r:id="rId52"/>
    <p:sldId id="306" r:id="rId53"/>
    <p:sldId id="321" r:id="rId54"/>
    <p:sldId id="272" r:id="rId55"/>
    <p:sldId id="273" r:id="rId56"/>
    <p:sldId id="274" r:id="rId57"/>
    <p:sldId id="317" r:id="rId58"/>
    <p:sldId id="275" r:id="rId59"/>
    <p:sldId id="276" r:id="rId60"/>
    <p:sldId id="339" r:id="rId61"/>
    <p:sldId id="305" r:id="rId62"/>
    <p:sldId id="322" r:id="rId63"/>
    <p:sldId id="277" r:id="rId64"/>
    <p:sldId id="278" r:id="rId65"/>
    <p:sldId id="279" r:id="rId66"/>
    <p:sldId id="318" r:id="rId67"/>
    <p:sldId id="280" r:id="rId68"/>
    <p:sldId id="281" r:id="rId69"/>
    <p:sldId id="340" r:id="rId70"/>
    <p:sldId id="304" r:id="rId71"/>
    <p:sldId id="323" r:id="rId72"/>
    <p:sldId id="282" r:id="rId73"/>
    <p:sldId id="283" r:id="rId74"/>
    <p:sldId id="284" r:id="rId75"/>
    <p:sldId id="319" r:id="rId76"/>
    <p:sldId id="285" r:id="rId77"/>
    <p:sldId id="286" r:id="rId78"/>
    <p:sldId id="341" r:id="rId79"/>
    <p:sldId id="303" r:id="rId80"/>
    <p:sldId id="324" r:id="rId81"/>
    <p:sldId id="287" r:id="rId8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10" y="182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84" Type="http://schemas.openxmlformats.org/officeDocument/2006/relationships/viewProps" Target="view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slide" Target="slides/slide63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slide" Target="slides/slide5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4" Type="http://schemas.openxmlformats.org/officeDocument/2006/relationships/slide" Target="slides/slide7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66" Type="http://schemas.openxmlformats.org/officeDocument/2006/relationships/slide" Target="slides/slide49.xml"/><Relationship Id="rId61" Type="http://schemas.openxmlformats.org/officeDocument/2006/relationships/slide" Target="slides/slide44.xml"/><Relationship Id="rId82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6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59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70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111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460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386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475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242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047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229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5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43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748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70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111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460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386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475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242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047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22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1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572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748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8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676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846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585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961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649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150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8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56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484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113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353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5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665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682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696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756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325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7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981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608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473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30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144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9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0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063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002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122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64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0045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209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576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8669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42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4161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3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9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254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3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454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291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628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6012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2774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009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63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082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174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797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9253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0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0264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4057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4545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9110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468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6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394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549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7705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2743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20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8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3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5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17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1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95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38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66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91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21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5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3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89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85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7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2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14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1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55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97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1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7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6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54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01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2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79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2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91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00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86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8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60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89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7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31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27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62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6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01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8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6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2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13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12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8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555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76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00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6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446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87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340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909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366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031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714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41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011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552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046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111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460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386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475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242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047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229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57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748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80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70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111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460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386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475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242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047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229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572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7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9" Type="http://schemas.openxmlformats.org/officeDocument/2006/relationships/image" Target="../media/image2.jp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1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1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8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5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7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5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4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0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1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6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7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2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1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1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Đáp Ca</a:t>
            </a:r>
            <a:b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III Mùa Chay</a:t>
            </a:r>
            <a:endParaRPr lang="en-US" sz="5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9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Thứ</a:t>
            </a:r>
            <a:r>
              <a:rPr lang="en-US" sz="54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Ba</a:t>
            </a:r>
            <a:br>
              <a:rPr lang="en-US" sz="54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</a:br>
            <a:r>
              <a:rPr lang="en-US" sz="54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Sau</a:t>
            </a:r>
            <a:r>
              <a:rPr lang="en-US" sz="54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Nhật</a:t>
            </a:r>
            <a:r>
              <a:rPr lang="en-US" sz="54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III </a:t>
            </a:r>
            <a:r>
              <a:rPr lang="en-US" sz="54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Mùa</a:t>
            </a:r>
            <a:r>
              <a:rPr lang="en-US" sz="54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Chay</a:t>
            </a:r>
            <a:r>
              <a:rPr lang="en-US" sz="54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</a:br>
            <a:r>
              <a:rPr lang="en-US" sz="5400" dirty="0" err="1" smtClean="0">
                <a:solidFill>
                  <a:srgbClr val="C00000"/>
                </a:solidFill>
                <a:latin typeface="UTM American Sans" pitchFamily="18" charset="0"/>
                <a:cs typeface="Times New Roman" pitchFamily="18" charset="0"/>
              </a:rPr>
              <a:t>Lễ</a:t>
            </a:r>
            <a:r>
              <a:rPr lang="en-US" sz="5400" dirty="0" smtClean="0">
                <a:solidFill>
                  <a:srgbClr val="C0000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UTM American Sans" pitchFamily="18" charset="0"/>
                <a:cs typeface="Times New Roman" pitchFamily="18" charset="0"/>
              </a:rPr>
              <a:t>Truyền</a:t>
            </a:r>
            <a:r>
              <a:rPr lang="en-US" sz="5400" dirty="0" smtClean="0">
                <a:solidFill>
                  <a:srgbClr val="C00000"/>
                </a:solidFill>
                <a:latin typeface="UTM American Sans" pitchFamily="18" charset="0"/>
                <a:cs typeface="Times New Roman" pitchFamily="18" charset="0"/>
              </a:rPr>
              <a:t> Tin</a:t>
            </a:r>
            <a:br>
              <a:rPr lang="en-US" sz="5400" dirty="0" smtClean="0">
                <a:solidFill>
                  <a:srgbClr val="C00000"/>
                </a:solidFill>
                <a:latin typeface="UTM American Sans" pitchFamily="18" charset="0"/>
                <a:cs typeface="Times New Roman" pitchFamily="18" charset="0"/>
              </a:rPr>
            </a:br>
            <a:r>
              <a:rPr lang="en-US" sz="5400" dirty="0" err="1" smtClean="0">
                <a:solidFill>
                  <a:srgbClr val="C00000"/>
                </a:solidFill>
                <a:latin typeface="UTM American Sans" pitchFamily="18" charset="0"/>
                <a:cs typeface="Times New Roman" pitchFamily="18" charset="0"/>
              </a:rPr>
              <a:t>Lễ</a:t>
            </a:r>
            <a:r>
              <a:rPr lang="en-US" sz="5400" dirty="0" smtClean="0">
                <a:solidFill>
                  <a:srgbClr val="C0000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UTM American Sans" pitchFamily="18" charset="0"/>
                <a:cs typeface="Times New Roman" pitchFamily="18" charset="0"/>
              </a:rPr>
              <a:t>Trọng</a:t>
            </a:r>
            <a:endParaRPr lang="en-US" sz="5400" dirty="0">
              <a:solidFill>
                <a:srgbClr val="C00000"/>
              </a:solidFill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7" y="0"/>
            <a:ext cx="91586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9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0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192886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15557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77393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7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03971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srgbClr val="002060"/>
                </a:solidFill>
              </a:rPr>
              <a:t>Này đây người trinh nữ sẽ mang thai.</a:t>
            </a:r>
          </a:p>
          <a:p>
            <a:r>
              <a:rPr lang="vi-VN" sz="3600" dirty="0" smtClean="0">
                <a:solidFill>
                  <a:srgbClr val="C00000"/>
                </a:solidFill>
              </a:rPr>
              <a:t>Bài </a:t>
            </a:r>
            <a:r>
              <a:rPr lang="vi-VN" sz="3600" dirty="0">
                <a:solidFill>
                  <a:srgbClr val="C00000"/>
                </a:solidFill>
              </a:rPr>
              <a:t>trích sách ngôn sứ I-sai-a.</a:t>
            </a:r>
          </a:p>
        </p:txBody>
      </p:sp>
    </p:spTree>
    <p:extLst>
      <p:ext uri="{BB962C8B-B14F-4D97-AF65-F5344CB8AC3E}">
        <p14:creationId xmlns:p14="http://schemas.microsoft.com/office/powerpoint/2010/main" val="13577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vi-VN" sz="6600" dirty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Lạy Chúa, này con đến để thực thi ý Ngài.</a:t>
            </a:r>
            <a:endParaRPr lang="en-US" sz="6600" dirty="0">
              <a:solidFill>
                <a:srgbClr val="002060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C00000"/>
                </a:solidFill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3200" u="sng" dirty="0">
                <a:solidFill>
                  <a:srgbClr val="C0000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3200" u="sng" dirty="0" smtClean="0">
                <a:solidFill>
                  <a:srgbClr val="C000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  <a:endParaRPr lang="en-US" sz="3200" u="sng" dirty="0">
              <a:solidFill>
                <a:srgbClr val="C00000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5785"/>
            <a:ext cx="4667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0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</a:rPr>
              <a:t>Bài đọc </a:t>
            </a:r>
            <a:r>
              <a:rPr lang="en-US" sz="3600" dirty="0" smtClean="0">
                <a:solidFill>
                  <a:srgbClr val="C00000"/>
                </a:solidFill>
              </a:rPr>
              <a:t>2</a:t>
            </a:r>
            <a:endParaRPr lang="vi-VN" sz="3600" dirty="0">
              <a:solidFill>
                <a:srgbClr val="C00000"/>
              </a:solidFill>
            </a:endParaRPr>
          </a:p>
          <a:p>
            <a:r>
              <a:rPr lang="vi-VN" sz="3600" i="1" dirty="0">
                <a:solidFill>
                  <a:srgbClr val="002060"/>
                </a:solidFill>
              </a:rPr>
              <a:t>Sách Thánh đã chép về con : Lạy Thiên Chúa, con đến để thực thi ý Ngài</a:t>
            </a:r>
            <a:r>
              <a:rPr lang="vi-VN" sz="3600" i="1" dirty="0" smtClean="0">
                <a:solidFill>
                  <a:srgbClr val="002060"/>
                </a:solidFill>
              </a:rPr>
              <a:t>.</a:t>
            </a:r>
            <a:endParaRPr lang="vi-VN" sz="3600" i="1" dirty="0">
              <a:solidFill>
                <a:srgbClr val="002060"/>
              </a:solidFill>
            </a:endParaRPr>
          </a:p>
          <a:p>
            <a:r>
              <a:rPr lang="vi-VN" sz="3600" dirty="0">
                <a:solidFill>
                  <a:srgbClr val="C00000"/>
                </a:solidFill>
              </a:rPr>
              <a:t>Bài trích thư gửi tín hữu Híp-ri.</a:t>
            </a:r>
          </a:p>
        </p:txBody>
      </p:sp>
    </p:spTree>
    <p:extLst>
      <p:ext uri="{BB962C8B-B14F-4D97-AF65-F5344CB8AC3E}">
        <p14:creationId xmlns:p14="http://schemas.microsoft.com/office/powerpoint/2010/main" val="29735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Autofit/>
          </a:bodyPr>
          <a:lstStyle/>
          <a:p>
            <a:pPr algn="just"/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Đúc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phán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: </a:t>
            </a:r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Ngay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lúc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này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các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ngươi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hãy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hết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trở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về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với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Ta , </a:t>
            </a:r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bởi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vì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Ta </a:t>
            </a:r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từ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bi </a:t>
            </a:r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nhân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hậu</a:t>
            </a:r>
            <a:r>
              <a:rPr lang="en-US" sz="6000" dirty="0" smtClean="0">
                <a:solidFill>
                  <a:srgbClr val="002060"/>
                </a:solidFill>
                <a:latin typeface="UTM American Sans" pitchFamily="18" charset="0"/>
                <a:cs typeface="Times New Roman" pitchFamily="18" charset="0"/>
              </a:rPr>
              <a:t>.</a:t>
            </a:r>
            <a:endParaRPr lang="en-US" sz="6000" dirty="0">
              <a:solidFill>
                <a:srgbClr val="002060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solidFill>
                  <a:srgbClr val="C00000"/>
                </a:solidFill>
                <a:latin typeface="UTM American Sans" pitchFamily="18" charset="0"/>
                <a:cs typeface="Times New Roman" pitchFamily="18" charset="0"/>
              </a:rPr>
              <a:t>Tung </a:t>
            </a:r>
            <a:r>
              <a:rPr lang="en-US" sz="4000" u="sng" dirty="0" err="1">
                <a:solidFill>
                  <a:srgbClr val="C00000"/>
                </a:solidFill>
                <a:latin typeface="UTM American Sans" pitchFamily="18" charset="0"/>
                <a:cs typeface="Times New Roman" pitchFamily="18" charset="0"/>
              </a:rPr>
              <a:t>Hô</a:t>
            </a:r>
            <a:r>
              <a:rPr lang="en-US" sz="4000" u="sng" dirty="0">
                <a:solidFill>
                  <a:srgbClr val="C00000"/>
                </a:solidFill>
                <a:latin typeface="UTM American Sans" pitchFamily="18" charset="0"/>
                <a:cs typeface="Times New Roman" pitchFamily="18" charset="0"/>
              </a:rPr>
              <a:t> Tin </a:t>
            </a:r>
            <a:r>
              <a:rPr lang="en-US" sz="4000" u="sng" dirty="0" err="1">
                <a:solidFill>
                  <a:srgbClr val="C00000"/>
                </a:solidFill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4000" u="sng" dirty="0">
                <a:solidFill>
                  <a:srgbClr val="C000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19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7" y="0"/>
            <a:ext cx="91586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Thứ Hai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III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Thứ Tư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III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5"/>
            <a:ext cx="9151327" cy="51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Anh em phải giữ những thánh chỉ và đem ra thực hành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Đệ nhị luật.</a:t>
            </a:r>
          </a:p>
        </p:txBody>
      </p:sp>
    </p:spTree>
    <p:extLst>
      <p:ext uri="{BB962C8B-B14F-4D97-AF65-F5344CB8AC3E}">
        <p14:creationId xmlns:p14="http://schemas.microsoft.com/office/powerpoint/2010/main" val="13577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Giê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–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ru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–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-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lem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hỡi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nào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tôn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vinh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3350"/>
            <a:ext cx="39433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8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Lạy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là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thần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khí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là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sự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sống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.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mới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có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những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đem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lại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sự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sống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Tung </a:t>
            </a:r>
            <a:r>
              <a:rPr lang="en-US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Hô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Tin </a:t>
            </a:r>
            <a:r>
              <a:rPr lang="en-US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056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5"/>
            <a:ext cx="9151327" cy="51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3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Thứ Năm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III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Đây là dân tộc không biết nghe tiếng Đức Chúa, Thiên Chúa của mình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ngôn sứ Giê-rê-mi-a.</a:t>
            </a:r>
          </a:p>
        </p:txBody>
      </p:sp>
    </p:spTree>
    <p:extLst>
      <p:ext uri="{BB962C8B-B14F-4D97-AF65-F5344CB8AC3E}">
        <p14:creationId xmlns:p14="http://schemas.microsoft.com/office/powerpoint/2010/main" val="13577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Ngày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hôm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nay ,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ước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gì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anh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em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nghe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tiếng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!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Người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phán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:“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ngươi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chớ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cứng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.”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52400"/>
            <a:ext cx="3514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9550"/>
            <a:ext cx="9144000" cy="4933950"/>
          </a:xfrm>
        </p:spPr>
        <p:txBody>
          <a:bodyPr>
            <a:normAutofit/>
          </a:bodyPr>
          <a:lstStyle/>
          <a:p>
            <a:pPr algn="just"/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Đức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phán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: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Ngay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lúc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này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ngươi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hãy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hết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trở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với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Ta 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bởi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vì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Ta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từ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bi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nhân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hậu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Tung </a:t>
            </a:r>
            <a:r>
              <a:rPr lang="en-US" sz="4000" b="1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Hô</a:t>
            </a:r>
            <a:r>
              <a:rPr lang="en-US" sz="4000" b="1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Tin </a:t>
            </a:r>
            <a:r>
              <a:rPr lang="en-US" sz="4000" b="1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4000" b="1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Thứ Sáu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III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5"/>
            <a:ext cx="9151327" cy="51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Có nhiều người phong hủi ở trong nước Ít-ra-en, nhưng không người nào được sạch, mà chỉ có ông Na-a-man, người xứ Xy-ri thôi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các Vua quyển thứ hai.</a:t>
            </a:r>
          </a:p>
        </p:txBody>
      </p:sp>
    </p:spTree>
    <p:extLst>
      <p:ext uri="{BB962C8B-B14F-4D97-AF65-F5344CB8AC3E}">
        <p14:creationId xmlns:p14="http://schemas.microsoft.com/office/powerpoint/2010/main" val="2282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Chúng con sẽ không gọi là thần những sản phẩm tay chúng con làm ra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ngôn sứ Hô-sê.</a:t>
            </a:r>
          </a:p>
        </p:txBody>
      </p:sp>
    </p:spTree>
    <p:extLst>
      <p:ext uri="{BB962C8B-B14F-4D97-AF65-F5344CB8AC3E}">
        <p14:creationId xmlns:p14="http://schemas.microsoft.com/office/powerpoint/2010/main" val="13577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Chính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ta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là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Thượng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Đế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ngươi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: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Hãy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nghe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ta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cảnh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cáo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82" y="133350"/>
            <a:ext cx="5267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0817"/>
            <a:ext cx="9144000" cy="4552950"/>
          </a:xfrm>
        </p:spPr>
        <p:txBody>
          <a:bodyPr>
            <a:noAutofit/>
          </a:bodyPr>
          <a:lstStyle/>
          <a:p>
            <a:pPr algn="just"/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: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Anh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em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hãy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sám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hối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vì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Nước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Trời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đã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đến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gần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Tung </a:t>
            </a:r>
            <a:r>
              <a:rPr lang="en-US" sz="4000" b="1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Hô</a:t>
            </a:r>
            <a:r>
              <a:rPr lang="en-US" sz="4000" b="1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Tin </a:t>
            </a:r>
            <a:r>
              <a:rPr lang="en-US" sz="4000" b="1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4000" b="1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5"/>
            <a:ext cx="9151327" cy="51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Thứ Bảy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Sau Chúa Nhật III</a:t>
            </a:r>
            <a:b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</a:br>
            <a:r>
              <a:rPr lang="en-US" sz="8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Mùa Chay</a:t>
            </a:r>
            <a:endParaRPr lang="en-US" sz="8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909"/>
            <a:ext cx="9067800" cy="50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 smtClean="0">
                <a:solidFill>
                  <a:prstClr val="white"/>
                </a:solidFill>
              </a:rPr>
              <a:t>Ta muốn tình yêu chứ không cần hy lễ.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trích sách ngôn sứ Hô-sê.</a:t>
            </a:r>
            <a:endParaRPr lang="vi-VN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384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Linh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hồn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con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khao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khát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là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hằng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sống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.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Bao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giờ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con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được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đến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vào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bệ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kiến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tôn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nhan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3200" b="1" u="sng" dirty="0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Ca</a:t>
            </a:r>
            <a:endParaRPr lang="en-US" sz="3200" b="1" u="sng" dirty="0">
              <a:solidFill>
                <a:srgbClr val="FFFF00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64" y="133350"/>
            <a:ext cx="35909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Ta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muốn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nhân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từ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chứ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không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cần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hy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lễ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Ca</a:t>
            </a:r>
            <a:r>
              <a:rPr lang="en-US" sz="3200" b="1" u="sng" dirty="0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41624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2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Ngày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hôm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nay ,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anh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em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chớ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cứng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nhưng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hãy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nghe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tiếng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Tung </a:t>
            </a:r>
            <a:r>
              <a:rPr lang="en-US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Hô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Tin </a:t>
            </a:r>
            <a:r>
              <a:rPr lang="en-US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391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909"/>
            <a:ext cx="9067800" cy="50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0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/>
          </a:bodyPr>
          <a:lstStyle/>
          <a:p>
            <a:pPr algn="just"/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Mong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đợi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tôi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hết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lòng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mong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đợi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cậy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trông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ở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Người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;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bởi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luôn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từ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ái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một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niềm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ơn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cứu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chuộc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nơi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Người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chan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chứa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 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4242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Tung </a:t>
            </a:r>
            <a:r>
              <a:rPr lang="en-US" sz="4000" b="1" u="sng" dirty="0" err="1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Hô</a:t>
            </a:r>
            <a:r>
              <a:rPr lang="en-US" sz="4000" b="1" u="sng" dirty="0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 Tin </a:t>
            </a:r>
            <a:r>
              <a:rPr lang="en-US" sz="4000" b="1" u="sng" dirty="0" err="1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Mừng</a:t>
            </a:r>
            <a:r>
              <a:rPr lang="en-US" sz="4000" b="1" u="sng" dirty="0" smtClean="0">
                <a:solidFill>
                  <a:srgbClr val="FFFF00"/>
                </a:solidFill>
                <a:latin typeface="UTM American Sans" pitchFamily="18" charset="0"/>
                <a:cs typeface="Times New Roman" pitchFamily="18" charset="0"/>
              </a:rPr>
              <a:t>:</a:t>
            </a:r>
            <a:endParaRPr lang="en-US" sz="4000" b="1" u="sng" dirty="0">
              <a:solidFill>
                <a:srgbClr val="FFFF00"/>
              </a:solidFill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669</Words>
  <Application>Microsoft Office PowerPoint</Application>
  <PresentationFormat>On-screen Show (16:9)</PresentationFormat>
  <Paragraphs>77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65</vt:i4>
      </vt:variant>
    </vt:vector>
  </HeadingPairs>
  <TitlesOfParts>
    <vt:vector size="8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8_Office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7_Office Theme</vt:lpstr>
      <vt:lpstr>36_Default Design</vt:lpstr>
      <vt:lpstr>6_Office Theme</vt:lpstr>
      <vt:lpstr>9_Office Theme</vt:lpstr>
      <vt:lpstr>Đáp Ca Sau Chúa Nhật III Mùa Chay</vt:lpstr>
      <vt:lpstr>PowerPoint Presentation</vt:lpstr>
      <vt:lpstr>Thứ Hai Sau Chúa Nhật III Mùa Chay</vt:lpstr>
      <vt:lpstr>PowerPoint Presentation</vt:lpstr>
      <vt:lpstr>PowerPoint Presentation</vt:lpstr>
      <vt:lpstr>Linh hồn con khao khát Chúa Trời , là Chúa Trời hằng sống . Bao giờ con được đến vào bệ kiến tôn nhan .</vt:lpstr>
      <vt:lpstr>Mong đợi Chúa , tôi hết lòng mong đợi , cậy trông ở lời Người ; bởi Chúa luôn từ ái một niềm , ơn cứu chuộc nơi Người chan chứa .</vt:lpstr>
      <vt:lpstr>PowerPoint Presentation</vt:lpstr>
      <vt:lpstr>PowerPoint Presentation</vt:lpstr>
      <vt:lpstr>PowerPoint Presentation</vt:lpstr>
      <vt:lpstr>PowerPoint Presentation</vt:lpstr>
      <vt:lpstr>Thứ Ba Sau Chúa Nhật III Mùa Chay Lễ Truyền Tin Lễ Trọng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Lạy Chúa, này con đến để thực thi ý Ngài.</vt:lpstr>
      <vt:lpstr>PowerPoint Presentation</vt:lpstr>
      <vt:lpstr>Đúc Chúa phán : Ngay lúc này , các ngươi hãy hết lòng trở về với Ta , bởi vì Ta từ bi nhân hậu.</vt:lpstr>
      <vt:lpstr>PowerPoint Presentation</vt:lpstr>
      <vt:lpstr>PowerPoint Presentation</vt:lpstr>
      <vt:lpstr>PowerPoint Presentation</vt:lpstr>
      <vt:lpstr>PowerPoint Presentation</vt:lpstr>
      <vt:lpstr>Thứ Tư Sau Chúa Nhật III Mùa Chay</vt:lpstr>
      <vt:lpstr>PowerPoint Presentation</vt:lpstr>
      <vt:lpstr>PowerPoint Presentation</vt:lpstr>
      <vt:lpstr>Giê – ru – sa - lem hỡi , nào tôn vinh Chúa .</vt:lpstr>
      <vt:lpstr>Lạy Chúa , lời Chúa là thần khí và là sự sống . Chúa mới có những lời đem lại sự sống đời đời .</vt:lpstr>
      <vt:lpstr>PowerPoint Presentation</vt:lpstr>
      <vt:lpstr>PowerPoint Presentation</vt:lpstr>
      <vt:lpstr>PowerPoint Presentation</vt:lpstr>
      <vt:lpstr>PowerPoint Presentation</vt:lpstr>
      <vt:lpstr>Thứ Năm Sau Chúa Nhật III Mùa Chay</vt:lpstr>
      <vt:lpstr>PowerPoint Presentation</vt:lpstr>
      <vt:lpstr>PowerPoint Presentation</vt:lpstr>
      <vt:lpstr>Ngày hôm nay , ước gì anh em nghe tiếng Chúa ! Người phán :“ Các ngươi chớ cứng lòng .”</vt:lpstr>
      <vt:lpstr>Đức Chúa phán : Ngay lúc này, các ngươi hãy hết lòng trở về với Ta , bởi vì Ta từ bi nhân hậu.</vt:lpstr>
      <vt:lpstr>PowerPoint Presentation</vt:lpstr>
      <vt:lpstr>PowerPoint Presentation</vt:lpstr>
      <vt:lpstr>PowerPoint Presentation</vt:lpstr>
      <vt:lpstr>PowerPoint Presentation</vt:lpstr>
      <vt:lpstr>Thứ Sáu Sau Chúa Nhật III Mùa Chay</vt:lpstr>
      <vt:lpstr>PowerPoint Presentation</vt:lpstr>
      <vt:lpstr>PowerPoint Presentation</vt:lpstr>
      <vt:lpstr>Chính ta là Thượng Đế Chúa ngươi : Hãy nghe ta cảnh cáo.</vt:lpstr>
      <vt:lpstr>Chúa nói : Anh em hãy sám hối , vì Nước Trời đã đến gần.</vt:lpstr>
      <vt:lpstr>PowerPoint Presentation</vt:lpstr>
      <vt:lpstr>PowerPoint Presentation</vt:lpstr>
      <vt:lpstr>PowerPoint Presentation</vt:lpstr>
      <vt:lpstr>PowerPoint Presentation</vt:lpstr>
      <vt:lpstr>Thứ Bảy Sau Chúa Nhật III Mùa Chay</vt:lpstr>
      <vt:lpstr>PowerPoint Presentation</vt:lpstr>
      <vt:lpstr>PowerPoint Presentation</vt:lpstr>
      <vt:lpstr>Ta muốn lòng nhân từ chứ không cần hy lễ.</vt:lpstr>
      <vt:lpstr>Ngày hôm nay , anh em chớ cứng lòng , nhưng hãy nghe tiếng Chúa 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Mùa Chay</dc:title>
  <dc:creator>Hung Nam</dc:creator>
  <cp:lastModifiedBy>Hùng Nam</cp:lastModifiedBy>
  <cp:revision>27</cp:revision>
  <dcterms:created xsi:type="dcterms:W3CDTF">2022-10-29T21:32:50Z</dcterms:created>
  <dcterms:modified xsi:type="dcterms:W3CDTF">2025-02-18T22:09:38Z</dcterms:modified>
</cp:coreProperties>
</file>