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804" r:id="rId6"/>
    <p:sldMasterId id="2147483816" r:id="rId7"/>
    <p:sldMasterId id="2147483828" r:id="rId8"/>
    <p:sldMasterId id="2147483840" r:id="rId9"/>
    <p:sldMasterId id="2147483852" r:id="rId10"/>
    <p:sldMasterId id="2147483888" r:id="rId11"/>
    <p:sldMasterId id="2147483900" r:id="rId12"/>
    <p:sldMasterId id="2147483912" r:id="rId13"/>
    <p:sldMasterId id="2147483924" r:id="rId14"/>
    <p:sldMasterId id="2147483936" r:id="rId15"/>
    <p:sldMasterId id="2147483960" r:id="rId16"/>
    <p:sldMasterId id="2147483972" r:id="rId17"/>
    <p:sldMasterId id="2147483984" r:id="rId18"/>
  </p:sldMasterIdLst>
  <p:sldIdLst>
    <p:sldId id="256" r:id="rId19"/>
    <p:sldId id="330" r:id="rId20"/>
    <p:sldId id="257" r:id="rId21"/>
    <p:sldId id="258" r:id="rId22"/>
    <p:sldId id="338" r:id="rId23"/>
    <p:sldId id="259" r:id="rId24"/>
    <p:sldId id="262" r:id="rId25"/>
    <p:sldId id="335" r:id="rId26"/>
    <p:sldId id="320" r:id="rId27"/>
    <p:sldId id="339" r:id="rId28"/>
    <p:sldId id="337" r:id="rId29"/>
    <p:sldId id="264" r:id="rId30"/>
    <p:sldId id="265" r:id="rId31"/>
    <p:sldId id="340" r:id="rId32"/>
    <p:sldId id="266" r:id="rId33"/>
    <p:sldId id="267" r:id="rId34"/>
    <p:sldId id="350" r:id="rId35"/>
    <p:sldId id="319" r:id="rId36"/>
    <p:sldId id="345" r:id="rId37"/>
    <p:sldId id="261" r:id="rId38"/>
    <p:sldId id="268" r:id="rId39"/>
    <p:sldId id="269" r:id="rId40"/>
    <p:sldId id="341" r:id="rId41"/>
    <p:sldId id="270" r:id="rId42"/>
    <p:sldId id="271" r:id="rId43"/>
    <p:sldId id="351" r:id="rId44"/>
    <p:sldId id="318" r:id="rId45"/>
    <p:sldId id="346" r:id="rId46"/>
    <p:sldId id="272" r:id="rId47"/>
    <p:sldId id="273" r:id="rId48"/>
    <p:sldId id="274" r:id="rId49"/>
    <p:sldId id="342" r:id="rId50"/>
    <p:sldId id="275" r:id="rId51"/>
    <p:sldId id="276" r:id="rId52"/>
    <p:sldId id="352" r:id="rId53"/>
    <p:sldId id="317" r:id="rId54"/>
    <p:sldId id="347" r:id="rId55"/>
    <p:sldId id="277" r:id="rId56"/>
    <p:sldId id="278" r:id="rId57"/>
    <p:sldId id="279" r:id="rId58"/>
    <p:sldId id="353" r:id="rId59"/>
    <p:sldId id="280" r:id="rId60"/>
    <p:sldId id="281" r:id="rId61"/>
    <p:sldId id="354" r:id="rId62"/>
    <p:sldId id="316" r:id="rId63"/>
    <p:sldId id="348" r:id="rId64"/>
    <p:sldId id="282" r:id="rId65"/>
    <p:sldId id="283" r:id="rId66"/>
    <p:sldId id="284" r:id="rId67"/>
    <p:sldId id="344" r:id="rId68"/>
    <p:sldId id="285" r:id="rId69"/>
    <p:sldId id="286" r:id="rId70"/>
    <p:sldId id="355" r:id="rId71"/>
    <p:sldId id="314" r:id="rId72"/>
    <p:sldId id="349" r:id="rId73"/>
    <p:sldId id="287" r:id="rId7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30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33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44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041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3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4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4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0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3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90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817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069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534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201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114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137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083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83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6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504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54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1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110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517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609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128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180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043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4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50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259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550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079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9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882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782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07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670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910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5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2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584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812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699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746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159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735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546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40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66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65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7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4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44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374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473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159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735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546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11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664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7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4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44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374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473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159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7356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54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17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40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664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7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4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44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374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473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0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6934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2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87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99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6595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1845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832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397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7982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886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970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4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28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80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69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000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925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3919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668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8430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1775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496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0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9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7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4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7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1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0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6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4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7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1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7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1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8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0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2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55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6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0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3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4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0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00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90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3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041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4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2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00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9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4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4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041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4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007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90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8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33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4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041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3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4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4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2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007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9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4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3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3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3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6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</a:t>
            </a:r>
            <a:b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 Mùa Chay</a:t>
            </a:r>
            <a:endParaRPr lang="en-US" sz="5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72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Tôi đã thấy dòng nước từ cửa đông đền thờ tuôn ra, và tất cả những người được nước ấy thanh tẩy đều hưởng ơn cứu độ.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3487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Chính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Tể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càn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khôn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ở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cùng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luôn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mãi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nhà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Gia-cóp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thành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bảo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vệ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2971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tạo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một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tấm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trắng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ban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niềm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được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cứu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độ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1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24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Ta đã đặt ngươi làm giao ước giữa Ta với dân, để phục hồi xứ sở.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ngôn sứ I-sai-a.</a:t>
            </a:r>
          </a:p>
        </p:txBody>
      </p:sp>
    </p:spTree>
    <p:extLst>
      <p:ext uri="{BB962C8B-B14F-4D97-AF65-F5344CB8AC3E}">
        <p14:creationId xmlns:p14="http://schemas.microsoft.com/office/powerpoint/2010/main" val="3487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là Đấng từ bi nhân hậu.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95" y="225723"/>
            <a:ext cx="4133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nói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Chính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Thầy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sự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sự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;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Thầy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sẽ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không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bao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giờ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phải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chết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5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Xin Chúa thương đừng hại dân Ngài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3487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nhớ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đến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bởi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dân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550"/>
            <a:ext cx="349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550"/>
            <a:ext cx="9144000" cy="4933950"/>
          </a:xfrm>
        </p:spPr>
        <p:txBody>
          <a:bodyPr>
            <a:normAutofit/>
          </a:bodyPr>
          <a:lstStyle/>
          <a:p>
            <a:pPr algn="just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yêu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thế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gian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đến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nỗi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ban Con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Một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để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thì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được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muôn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Nào ta kết án cho nó chết nhục nhã.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Khôn ngoan.</a:t>
            </a:r>
          </a:p>
        </p:txBody>
      </p:sp>
    </p:spTree>
    <p:extLst>
      <p:ext uri="{BB962C8B-B14F-4D97-AF65-F5344CB8AC3E}">
        <p14:creationId xmlns:p14="http://schemas.microsoft.com/office/powerpoint/2010/main" val="14652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gần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gũi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những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tấm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tan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vỡ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95" y="228600"/>
            <a:ext cx="4095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" y="361950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không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chỉ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nhờ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com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bánh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nhưng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còn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nhờ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mọi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miệng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phán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ra.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Sẽ không còn nghe thấy tiếng than khóc kêu la.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ngôn sứ I-sai-a.</a:t>
            </a:r>
          </a:p>
        </p:txBody>
      </p:sp>
    </p:spTree>
    <p:extLst>
      <p:ext uri="{BB962C8B-B14F-4D97-AF65-F5344CB8AC3E}">
        <p14:creationId xmlns:p14="http://schemas.microsoft.com/office/powerpoint/2010/main" val="34739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Con khác nào con chiên hiền lành bị đem đi làm thịt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ngôn sứ Giê-rê-mi-a.</a:t>
            </a:r>
          </a:p>
        </p:txBody>
      </p:sp>
    </p:spTree>
    <p:extLst>
      <p:ext uri="{BB962C8B-B14F-4D97-AF65-F5344CB8AC3E}">
        <p14:creationId xmlns:p14="http://schemas.microsoft.com/office/powerpoint/2010/main" val="3487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con, con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ẩn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náu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bên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52400"/>
            <a:ext cx="3429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350"/>
            <a:ext cx="9144000" cy="5010150"/>
          </a:xfrm>
        </p:spPr>
        <p:txBody>
          <a:bodyPr>
            <a:normAutofit/>
          </a:bodyPr>
          <a:lstStyle/>
          <a:p>
            <a:pPr algn="just"/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thay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thành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tâm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chí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hằng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ấp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ủ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nhờ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kiên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nhẫn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mà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sinh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hoa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kết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quả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9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Con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táng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dương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thương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cứu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vớt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9550"/>
            <a:ext cx="433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Hãy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tìm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điều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lành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chứ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đừng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tìm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điều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dữ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sẽ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được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;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sẽ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ở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cùng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439</Words>
  <Application>Microsoft Office PowerPoint</Application>
  <PresentationFormat>On-screen Show (16:9)</PresentationFormat>
  <Paragraphs>49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56</vt:i4>
      </vt:variant>
    </vt:vector>
  </HeadingPairs>
  <TitlesOfParts>
    <vt:vector size="74" baseType="lpstr">
      <vt:lpstr>Office Theme</vt:lpstr>
      <vt:lpstr>2_Office Theme</vt:lpstr>
      <vt:lpstr>3_Office Theme</vt:lpstr>
      <vt:lpstr>4_Office Theme</vt:lpstr>
      <vt:lpstr>5_Office Theme</vt:lpstr>
      <vt:lpstr>13_Office Theme</vt:lpstr>
      <vt:lpstr>14_Office Theme</vt:lpstr>
      <vt:lpstr>15_Office Theme</vt:lpstr>
      <vt:lpstr>16_Office Theme</vt:lpstr>
      <vt:lpstr>17_Office Theme</vt:lpstr>
      <vt:lpstr>19_Office Theme</vt:lpstr>
      <vt:lpstr>1_Office Theme</vt:lpstr>
      <vt:lpstr>18_Office Theme</vt:lpstr>
      <vt:lpstr>6_Office Theme</vt:lpstr>
      <vt:lpstr>7_Office Theme</vt:lpstr>
      <vt:lpstr>10_Office Theme</vt:lpstr>
      <vt:lpstr>12_Office Theme</vt:lpstr>
      <vt:lpstr>8_Office Theme</vt:lpstr>
      <vt:lpstr>Đáp Ca Sau Chúa Nhật IV Mùa Chay</vt:lpstr>
      <vt:lpstr>PowerPoint Presentation</vt:lpstr>
      <vt:lpstr>Thứ Hai Sau Chúa Nhật IV Mùa Chay</vt:lpstr>
      <vt:lpstr>PowerPoint Presentation</vt:lpstr>
      <vt:lpstr>PowerPoint Presentation</vt:lpstr>
      <vt:lpstr>Lạy Chúa, Con xin táng dương Ngài, vì đã thương cứu vớt.</vt:lpstr>
      <vt:lpstr>Hãy tìm điều lành chứ đừng tìm điều dữ, rồi anh em sẽ được sống; và Chúa sẽ ở cùng anh em.</vt:lpstr>
      <vt:lpstr>PowerPoint Presentation</vt:lpstr>
      <vt:lpstr>PowerPoint Presentation</vt:lpstr>
      <vt:lpstr>PowerPoint Presentation</vt:lpstr>
      <vt:lpstr>PowerPoint Presentation</vt:lpstr>
      <vt:lpstr>Thứ Ba Sau Chúa Nhật IV Mùa Chay</vt:lpstr>
      <vt:lpstr>PowerPoint Presentation</vt:lpstr>
      <vt:lpstr>PowerPoint Presentation</vt:lpstr>
      <vt:lpstr>Chính Chúa Tể càn khôn ở cùng ta luôn mãi, Thiên Chúa nhà Gia-cóp là thành bảo vệ ta.</vt:lpstr>
      <vt:lpstr>Lạy Chúa Trời, xin tạo cho con một tấm lòng trong trắng, xin ban lại cho con niềm vui vì được Ngài cứu độ.</vt:lpstr>
      <vt:lpstr>PowerPoint Presentation</vt:lpstr>
      <vt:lpstr>PowerPoint Presentation</vt:lpstr>
      <vt:lpstr>PowerPoint Presentation</vt:lpstr>
      <vt:lpstr>PowerPoint Presentation</vt:lpstr>
      <vt:lpstr>Thứ Tư Sau Chúa Nhật IV Mùa Chay</vt:lpstr>
      <vt:lpstr>PowerPoint Presentation</vt:lpstr>
      <vt:lpstr>PowerPoint Presentation</vt:lpstr>
      <vt:lpstr>Chúa là Đấng từ bi nhân hậu.</vt:lpstr>
      <vt:lpstr>Chúa nói: Chính Thầy là sự sống lại và là sự sống; ai tin vào Thầy , sẽ không bao giờ phải chết.</vt:lpstr>
      <vt:lpstr>PowerPoint Presentation</vt:lpstr>
      <vt:lpstr>PowerPoint Presentation</vt:lpstr>
      <vt:lpstr>PowerPoint Presentation</vt:lpstr>
      <vt:lpstr>PowerPoint Presentation</vt:lpstr>
      <vt:lpstr>Thứ Năm Sau Chúa Nhật IV Mùa Chay</vt:lpstr>
      <vt:lpstr>PowerPoint Presentation</vt:lpstr>
      <vt:lpstr>PowerPoint Presentation</vt:lpstr>
      <vt:lpstr>Lạy Chúa, xin Ngài nhớ đến con, bởi lòng thương dân Ngài.</vt:lpstr>
      <vt:lpstr>Thiên Chúa yêu thế gian đến nỗi ban Con Một, để ai tin vào Con của Người thì được sống muôn đời.</vt:lpstr>
      <vt:lpstr>PowerPoint Presentation</vt:lpstr>
      <vt:lpstr>PowerPoint Presentation</vt:lpstr>
      <vt:lpstr>PowerPoint Presentation</vt:lpstr>
      <vt:lpstr>PowerPoint Presentation</vt:lpstr>
      <vt:lpstr>Thứ Sáu Sau Chúa Nhật IV Mùa Chay</vt:lpstr>
      <vt:lpstr>PowerPoint Presentation</vt:lpstr>
      <vt:lpstr>PowerPoint Presentation</vt:lpstr>
      <vt:lpstr>Chúa gần gũi những tấm lòng tan vỡ.</vt:lpstr>
      <vt:lpstr>Người ta sống không chỉ nhờ com bánh, nhưng còn nhờ mọi lời miệng Thiên Chúa phán ra.</vt:lpstr>
      <vt:lpstr>PowerPoint Presentation</vt:lpstr>
      <vt:lpstr>PowerPoint Presentation</vt:lpstr>
      <vt:lpstr>PowerPoint Presentation</vt:lpstr>
      <vt:lpstr>PowerPoint Presentation</vt:lpstr>
      <vt:lpstr>Thứ Bảy Sau Chúa Nhật IV Mùa Chay</vt:lpstr>
      <vt:lpstr>PowerPoint Presentation</vt:lpstr>
      <vt:lpstr>PowerPoint Presentation</vt:lpstr>
      <vt:lpstr>Lạy Chúa là Thiên Chúa của con, con ẩn náu bên Ngài.</vt:lpstr>
      <vt:lpstr>Hạnh phúc thay người thành tâm thiên chí, hằng ấp ủ Lời Chúa trong lòng, nhờ kiên nhẫn mà sinh hoa kết quả.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Mùa Chay</dc:title>
  <dc:creator>Hung Nam</dc:creator>
  <cp:lastModifiedBy>Hùng Nam</cp:lastModifiedBy>
  <cp:revision>28</cp:revision>
  <dcterms:created xsi:type="dcterms:W3CDTF">2022-10-29T21:32:50Z</dcterms:created>
  <dcterms:modified xsi:type="dcterms:W3CDTF">2025-02-18T22:24:09Z</dcterms:modified>
</cp:coreProperties>
</file>