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756" r:id="rId4"/>
    <p:sldMasterId id="2147483804" r:id="rId5"/>
    <p:sldMasterId id="2147483816" r:id="rId6"/>
    <p:sldMasterId id="2147483828" r:id="rId7"/>
    <p:sldMasterId id="2147483888" r:id="rId8"/>
    <p:sldMasterId id="2147483900" r:id="rId9"/>
    <p:sldMasterId id="2147483912" r:id="rId10"/>
    <p:sldMasterId id="2147483924" r:id="rId11"/>
    <p:sldMasterId id="2147483936" r:id="rId12"/>
    <p:sldMasterId id="2147483948" r:id="rId13"/>
    <p:sldMasterId id="2147483960" r:id="rId14"/>
    <p:sldMasterId id="2147483972" r:id="rId15"/>
    <p:sldMasterId id="2147483984" r:id="rId16"/>
  </p:sldMasterIdLst>
  <p:notesMasterIdLst>
    <p:notesMasterId r:id="rId80"/>
  </p:notesMasterIdLst>
  <p:sldIdLst>
    <p:sldId id="256" r:id="rId17"/>
    <p:sldId id="343" r:id="rId18"/>
    <p:sldId id="345" r:id="rId19"/>
    <p:sldId id="346" r:id="rId20"/>
    <p:sldId id="347" r:id="rId21"/>
    <p:sldId id="348" r:id="rId22"/>
    <p:sldId id="349" r:id="rId23"/>
    <p:sldId id="350" r:id="rId24"/>
    <p:sldId id="351" r:id="rId25"/>
    <p:sldId id="257" r:id="rId26"/>
    <p:sldId id="271" r:id="rId27"/>
    <p:sldId id="355" r:id="rId28"/>
    <p:sldId id="258" r:id="rId29"/>
    <p:sldId id="259" r:id="rId30"/>
    <p:sldId id="325" r:id="rId31"/>
    <p:sldId id="324" r:id="rId32"/>
    <p:sldId id="356" r:id="rId33"/>
    <p:sldId id="260" r:id="rId34"/>
    <p:sldId id="278" r:id="rId35"/>
    <p:sldId id="279" r:id="rId36"/>
    <p:sldId id="357" r:id="rId37"/>
    <p:sldId id="280" r:id="rId38"/>
    <p:sldId id="281" r:id="rId39"/>
    <p:sldId id="344" r:id="rId40"/>
    <p:sldId id="327" r:id="rId41"/>
    <p:sldId id="358" r:id="rId42"/>
    <p:sldId id="326" r:id="rId43"/>
    <p:sldId id="359" r:id="rId44"/>
    <p:sldId id="360" r:id="rId45"/>
    <p:sldId id="361" r:id="rId46"/>
    <p:sldId id="362" r:id="rId47"/>
    <p:sldId id="363" r:id="rId48"/>
    <p:sldId id="367" r:id="rId49"/>
    <p:sldId id="365" r:id="rId50"/>
    <p:sldId id="366" r:id="rId51"/>
    <p:sldId id="303" r:id="rId52"/>
    <p:sldId id="368" r:id="rId53"/>
    <p:sldId id="369" r:id="rId54"/>
    <p:sldId id="370" r:id="rId55"/>
    <p:sldId id="371" r:id="rId56"/>
    <p:sldId id="372" r:id="rId57"/>
    <p:sldId id="376" r:id="rId58"/>
    <p:sldId id="374" r:id="rId59"/>
    <p:sldId id="375" r:id="rId60"/>
    <p:sldId id="305" r:id="rId61"/>
    <p:sldId id="377" r:id="rId62"/>
    <p:sldId id="378" r:id="rId63"/>
    <p:sldId id="379" r:id="rId64"/>
    <p:sldId id="380" r:id="rId65"/>
    <p:sldId id="381" r:id="rId66"/>
    <p:sldId id="385" r:id="rId67"/>
    <p:sldId id="383" r:id="rId68"/>
    <p:sldId id="384" r:id="rId69"/>
    <p:sldId id="328" r:id="rId70"/>
    <p:sldId id="386" r:id="rId71"/>
    <p:sldId id="387" r:id="rId72"/>
    <p:sldId id="388" r:id="rId73"/>
    <p:sldId id="389" r:id="rId74"/>
    <p:sldId id="390" r:id="rId75"/>
    <p:sldId id="394" r:id="rId76"/>
    <p:sldId id="392" r:id="rId77"/>
    <p:sldId id="393" r:id="rId78"/>
    <p:sldId id="308" r:id="rId7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56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tableStyles" Target="tableStyles.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5" Type="http://schemas.openxmlformats.org/officeDocument/2006/relationships/slideMaster" Target="slideMasters/slideMaster5.xml"/><Relationship Id="rId61" Type="http://schemas.openxmlformats.org/officeDocument/2006/relationships/slide" Target="slides/slide45.xml"/><Relationship Id="rId82" Type="http://schemas.openxmlformats.org/officeDocument/2006/relationships/viewProps" Target="viewProps.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7" Type="http://schemas.openxmlformats.org/officeDocument/2006/relationships/slideMaster" Target="slideMasters/slideMaster7.xml"/><Relationship Id="rId71" Type="http://schemas.openxmlformats.org/officeDocument/2006/relationships/slide" Target="slides/slide55.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2F7198-F365-4840-8A48-DE3EE41C0018}" type="datetimeFigureOut">
              <a:rPr lang="en-US" smtClean="0"/>
              <a:t>1/16/2025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203DAA-B319-47EE-B27B-D6B219FDEFF3}" type="slidenum">
              <a:rPr lang="en-US" smtClean="0"/>
              <a:t>‹#›</a:t>
            </a:fld>
            <a:endParaRPr lang="en-US"/>
          </a:p>
        </p:txBody>
      </p:sp>
    </p:spTree>
    <p:extLst>
      <p:ext uri="{BB962C8B-B14F-4D97-AF65-F5344CB8AC3E}">
        <p14:creationId xmlns:p14="http://schemas.microsoft.com/office/powerpoint/2010/main" val="1777775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8091165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04865734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9765591"/>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35146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16117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1082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9303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07290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74205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96742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2767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9897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863076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8026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294623"/>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41035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95481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55184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563211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3504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6830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20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83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374325"/>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7359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12011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8381503"/>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02706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36859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680179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485915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141553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28742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2653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88655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06029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235254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56175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30937"/>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01984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34944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96886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65370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258692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054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290050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64734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170329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99164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4764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5968988"/>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17020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210968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31266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069577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54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58249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41068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224485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85382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43899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49852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386020"/>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507366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710324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94634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19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a:solidFill>
                  <a:prstClr val="black">
                    <a:tint val="75000"/>
                  </a:prstClr>
                </a:solidFill>
              </a:rPr>
              <a:pPr/>
              <a:t>1/16/2025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25946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43316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88763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47230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01487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08191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36206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297220"/>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148997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53540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559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a:solidFill>
                  <a:prstClr val="black">
                    <a:tint val="75000"/>
                  </a:prstClr>
                </a:solidFill>
              </a:rPr>
              <a:pPr/>
              <a:t>1/16/2025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752780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7269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19267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3324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30817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71118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5318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7615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a:solidFill>
                  <a:prstClr val="black">
                    <a:tint val="75000"/>
                  </a:prstClr>
                </a:solidFill>
              </a:rPr>
              <a:pPr/>
              <a:t>1/16/2025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567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9858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538729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192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3386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4346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20191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200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7840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67111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a:solidFill>
                  <a:prstClr val="black">
                    <a:tint val="75000"/>
                  </a:prstClr>
                </a:solidFill>
              </a:rPr>
              <a:pPr/>
              <a:t>1/16/2025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1214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a:solidFill>
                  <a:prstClr val="black">
                    <a:tint val="75000"/>
                  </a:prstClr>
                </a:solidFill>
              </a:rPr>
              <a:pPr/>
              <a:t>1/16/2025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1587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a:solidFill>
                  <a:prstClr val="black">
                    <a:tint val="75000"/>
                  </a:prstClr>
                </a:solidFill>
              </a:rPr>
              <a:pPr/>
              <a:t>1/16/2025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547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775532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1026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3736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1439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759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61999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2248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4784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50905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0699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022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4049435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87781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0321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33326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34218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5804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583263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5920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5359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6491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722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9159764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7374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2471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05536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9080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8662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4101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49460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3174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69506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828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7403224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1822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5912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4194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5974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57010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65966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6021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290104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1168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2970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t>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8391209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5046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441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87654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654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79641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40664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5642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08270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18350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745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9112169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91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2651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9781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07868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6492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032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19498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3797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64547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021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808781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5291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1061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991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1/16/2025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5237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1/16/2025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644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1/16/2025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37517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02126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34493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7471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085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t>1/16/2025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t>‹#›</a:t>
            </a:fld>
            <a:endParaRPr lang="en-US"/>
          </a:p>
        </p:txBody>
      </p:sp>
    </p:spTree>
    <p:extLst>
      <p:ext uri="{BB962C8B-B14F-4D97-AF65-F5344CB8AC3E}">
        <p14:creationId xmlns:p14="http://schemas.microsoft.com/office/powerpoint/2010/main" val="1219784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146115"/>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899139"/>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956075"/>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960155"/>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676199"/>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037047"/>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095895"/>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3069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5007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76099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78890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004173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78216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312067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18106061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0.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0.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8.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1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95.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0.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1.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0.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5.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12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3.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4.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0.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5.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4.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5.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0.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g"/><Relationship Id="rId1" Type="http://schemas.openxmlformats.org/officeDocument/2006/relationships/slideLayout" Target="../slideLayouts/slideLayout155.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5.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5.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66.xml"/></Relationships>
</file>

<file path=ppt/slides/_rels/slide6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5.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dirty="0" err="1" smtClean="0">
                <a:solidFill>
                  <a:srgbClr val="FFFF00"/>
                </a:solidFill>
                <a:latin typeface="+mj-lt"/>
                <a:ea typeface="Times" pitchFamily="34" charset="0"/>
                <a:cs typeface="Times New Roman" pitchFamily="18" charset="0"/>
              </a:rPr>
              <a:t>Đáp</a:t>
            </a:r>
            <a:r>
              <a:rPr lang="en-US" sz="8000" dirty="0" smtClean="0">
                <a:solidFill>
                  <a:srgbClr val="FFFF00"/>
                </a:solidFill>
                <a:latin typeface="+mj-lt"/>
                <a:ea typeface="Times" pitchFamily="34" charset="0"/>
                <a:cs typeface="Times New Roman" pitchFamily="18" charset="0"/>
              </a:rPr>
              <a:t> </a:t>
            </a:r>
            <a:r>
              <a:rPr lang="en-US" sz="8000" dirty="0" err="1" smtClean="0">
                <a:solidFill>
                  <a:srgbClr val="FFFF00"/>
                </a:solidFill>
                <a:latin typeface="+mj-lt"/>
                <a:ea typeface="Times" pitchFamily="34" charset="0"/>
                <a:cs typeface="Times New Roman" pitchFamily="18" charset="0"/>
              </a:rPr>
              <a:t>Ca</a:t>
            </a:r>
            <a:r>
              <a:rPr lang="en-US" sz="8000" dirty="0" smtClean="0">
                <a:solidFill>
                  <a:srgbClr val="FFFF00"/>
                </a:solidFill>
                <a:latin typeface="+mj-lt"/>
                <a:ea typeface="Times" pitchFamily="34" charset="0"/>
                <a:cs typeface="Times New Roman" pitchFamily="18" charset="0"/>
              </a:rPr>
              <a:t/>
            </a:r>
            <a:br>
              <a:rPr lang="en-US" sz="8000" dirty="0" smtClean="0">
                <a:solidFill>
                  <a:srgbClr val="FFFF00"/>
                </a:solidFill>
                <a:latin typeface="+mj-lt"/>
                <a:ea typeface="Times" pitchFamily="34" charset="0"/>
                <a:cs typeface="Times New Roman" pitchFamily="18" charset="0"/>
              </a:rPr>
            </a:br>
            <a:r>
              <a:rPr lang="vi-VN" sz="8000" dirty="0" smtClean="0">
                <a:solidFill>
                  <a:srgbClr val="FFFF00"/>
                </a:solidFill>
                <a:latin typeface="+mj-lt"/>
                <a:ea typeface="Times" pitchFamily="34" charset="0"/>
                <a:cs typeface="Times New Roman" pitchFamily="18" charset="0"/>
              </a:rPr>
              <a:t>Sau </a:t>
            </a:r>
            <a:r>
              <a:rPr lang="vi-VN" sz="8000" dirty="0">
                <a:solidFill>
                  <a:srgbClr val="FFFF00"/>
                </a:solidFill>
                <a:latin typeface="+mj-lt"/>
                <a:ea typeface="Times" pitchFamily="34" charset="0"/>
                <a:cs typeface="Times New Roman" pitchFamily="18" charset="0"/>
              </a:rPr>
              <a:t>Chúa Nhật VII </a:t>
            </a:r>
            <a:br>
              <a:rPr lang="vi-VN" sz="8000" dirty="0">
                <a:solidFill>
                  <a:srgbClr val="FFFF00"/>
                </a:solidFill>
                <a:latin typeface="+mj-lt"/>
                <a:ea typeface="Times" pitchFamily="34" charset="0"/>
                <a:cs typeface="Times New Roman" pitchFamily="18" charset="0"/>
              </a:rPr>
            </a:br>
            <a:r>
              <a:rPr lang="vi-VN" sz="8000" dirty="0">
                <a:solidFill>
                  <a:srgbClr val="FFFF00"/>
                </a:solidFill>
                <a:latin typeface="+mj-lt"/>
                <a:ea typeface="Times" pitchFamily="34" charset="0"/>
                <a:cs typeface="Times New Roman" pitchFamily="18" charset="0"/>
              </a:rPr>
              <a:t>Thường Niên</a:t>
            </a:r>
            <a:endParaRPr lang="en-US" sz="8000" dirty="0">
              <a:solidFill>
                <a:srgbClr val="FFFF00"/>
              </a:solidFill>
              <a:latin typeface="+mj-lt"/>
              <a:ea typeface="Times" pitchFamily="34" charset="0"/>
              <a:cs typeface="Times New Roman" pitchFamily="18" charset="0"/>
            </a:endParaRPr>
          </a:p>
        </p:txBody>
      </p:sp>
    </p:spTree>
    <p:extLst>
      <p:ext uri="{BB962C8B-B14F-4D97-AF65-F5344CB8AC3E}">
        <p14:creationId xmlns:p14="http://schemas.microsoft.com/office/powerpoint/2010/main" val="344449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dirty="0" err="1" smtClean="0">
                <a:solidFill>
                  <a:srgbClr val="FFFF00"/>
                </a:solidFill>
                <a:latin typeface="+mj-lt"/>
                <a:ea typeface="Times" pitchFamily="34" charset="0"/>
                <a:cs typeface="Times New Roman" pitchFamily="18" charset="0"/>
              </a:rPr>
              <a:t>Thứ</a:t>
            </a:r>
            <a:r>
              <a:rPr lang="en-US" sz="7200" dirty="0" smtClean="0">
                <a:solidFill>
                  <a:srgbClr val="FFFF00"/>
                </a:solidFill>
                <a:latin typeface="+mj-lt"/>
                <a:ea typeface="Times" pitchFamily="34" charset="0"/>
                <a:cs typeface="Times New Roman" pitchFamily="18" charset="0"/>
              </a:rPr>
              <a:t> </a:t>
            </a:r>
            <a:r>
              <a:rPr lang="en-US" sz="7200" dirty="0" err="1" smtClean="0">
                <a:solidFill>
                  <a:srgbClr val="FFFF00"/>
                </a:solidFill>
                <a:latin typeface="+mj-lt"/>
                <a:ea typeface="Times" pitchFamily="34" charset="0"/>
                <a:cs typeface="Times New Roman" pitchFamily="18" charset="0"/>
              </a:rPr>
              <a:t>Hai</a:t>
            </a:r>
            <a:r>
              <a:rPr lang="en-US" sz="7200" dirty="0" smtClean="0">
                <a:solidFill>
                  <a:srgbClr val="FFFF00"/>
                </a:solidFill>
                <a:latin typeface="+mj-lt"/>
                <a:ea typeface="Times" pitchFamily="34" charset="0"/>
                <a:cs typeface="Times New Roman" pitchFamily="18" charset="0"/>
              </a:rPr>
              <a:t/>
            </a:r>
            <a:br>
              <a:rPr lang="en-US" sz="7200" dirty="0" smtClean="0">
                <a:solidFill>
                  <a:srgbClr val="FFFF00"/>
                </a:solidFill>
                <a:latin typeface="+mj-lt"/>
                <a:ea typeface="Times" pitchFamily="34" charset="0"/>
                <a:cs typeface="Times New Roman" pitchFamily="18" charset="0"/>
              </a:rPr>
            </a:br>
            <a:r>
              <a:rPr lang="vi-VN" sz="7200" dirty="0" smtClean="0">
                <a:solidFill>
                  <a:srgbClr val="FFFF00"/>
                </a:solidFill>
                <a:latin typeface="+mj-lt"/>
                <a:ea typeface="Times" pitchFamily="34" charset="0"/>
                <a:cs typeface="Times New Roman" pitchFamily="18" charset="0"/>
              </a:rPr>
              <a:t>Sau Chúa Nhật </a:t>
            </a:r>
            <a:r>
              <a:rPr lang="en-US" sz="7200" dirty="0" smtClean="0">
                <a:solidFill>
                  <a:srgbClr val="FFFF00"/>
                </a:solidFill>
                <a:latin typeface="+mj-lt"/>
                <a:ea typeface="Times" pitchFamily="34" charset="0"/>
                <a:cs typeface="Times New Roman" pitchFamily="18" charset="0"/>
              </a:rPr>
              <a:t>VII</a:t>
            </a:r>
            <a:r>
              <a:rPr lang="vi-VN" sz="7200" dirty="0" smtClean="0">
                <a:solidFill>
                  <a:srgbClr val="FFFF00"/>
                </a:solidFill>
                <a:latin typeface="+mj-lt"/>
                <a:ea typeface="Times" pitchFamily="34" charset="0"/>
                <a:cs typeface="Times New Roman" pitchFamily="18" charset="0"/>
              </a:rPr>
              <a:t> </a:t>
            </a:r>
            <a:br>
              <a:rPr lang="vi-VN" sz="7200" dirty="0" smtClean="0">
                <a:solidFill>
                  <a:srgbClr val="FFFF00"/>
                </a:solidFill>
                <a:latin typeface="+mj-lt"/>
                <a:ea typeface="Times" pitchFamily="34" charset="0"/>
                <a:cs typeface="Times New Roman" pitchFamily="18" charset="0"/>
              </a:rPr>
            </a:br>
            <a:r>
              <a:rPr lang="vi-VN" sz="7200" dirty="0" smtClean="0">
                <a:solidFill>
                  <a:srgbClr val="FFFF00"/>
                </a:solidFill>
                <a:latin typeface="+mj-lt"/>
                <a:ea typeface="Times" pitchFamily="34" charset="0"/>
                <a:cs typeface="Times New Roman" pitchFamily="18" charset="0"/>
              </a:rPr>
              <a:t>Thường Niên</a:t>
            </a:r>
            <a:endParaRPr lang="en-US" sz="7200" dirty="0">
              <a:solidFill>
                <a:srgbClr val="FFFF00"/>
              </a:solidFill>
              <a:latin typeface="+mj-lt"/>
              <a:ea typeface="Times" pitchFamily="34" charset="0"/>
              <a:cs typeface="Times New Roman" pitchFamily="18" charset="0"/>
            </a:endParaRPr>
          </a:p>
        </p:txBody>
      </p:sp>
    </p:spTree>
    <p:extLst>
      <p:ext uri="{BB962C8B-B14F-4D97-AF65-F5344CB8AC3E}">
        <p14:creationId xmlns:p14="http://schemas.microsoft.com/office/powerpoint/2010/main" val="3906389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41"/>
            <a:ext cx="9144000" cy="5135418"/>
          </a:xfrm>
          <a:prstGeom prst="rect">
            <a:avLst/>
          </a:prstGeom>
        </p:spPr>
      </p:pic>
    </p:spTree>
    <p:extLst>
      <p:ext uri="{BB962C8B-B14F-4D97-AF65-F5344CB8AC3E}">
        <p14:creationId xmlns:p14="http://schemas.microsoft.com/office/powerpoint/2010/main" val="2084702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
        <p:nvSpPr>
          <p:cNvPr id="3" name="Rectangle 2"/>
          <p:cNvSpPr/>
          <p:nvPr/>
        </p:nvSpPr>
        <p:spPr>
          <a:xfrm>
            <a:off x="0" y="133350"/>
            <a:ext cx="9144000" cy="1938992"/>
          </a:xfrm>
          <a:prstGeom prst="rect">
            <a:avLst/>
          </a:prstGeom>
        </p:spPr>
        <p:txBody>
          <a:bodyPr wrap="square">
            <a:spAutoFit/>
          </a:bodyPr>
          <a:lstStyle/>
          <a:p>
            <a:r>
              <a:rPr lang="vi-VN" sz="3600" u="sng" dirty="0" smtClean="0">
                <a:solidFill>
                  <a:srgbClr val="FF0000"/>
                </a:solidFill>
              </a:rPr>
              <a:t>Bài đọc 1</a:t>
            </a:r>
          </a:p>
          <a:p>
            <a:r>
              <a:rPr lang="vi-VN" sz="3600" i="1" dirty="0">
                <a:solidFill>
                  <a:prstClr val="black"/>
                </a:solidFill>
              </a:rPr>
              <a:t>Khôn ngoan đã được tác thành trước vạn vật</a:t>
            </a:r>
            <a:r>
              <a:rPr lang="vi-VN" sz="3600" i="1" dirty="0" smtClean="0">
                <a:solidFill>
                  <a:prstClr val="black"/>
                </a:solidFill>
              </a:rPr>
              <a:t>.</a:t>
            </a:r>
            <a:endParaRPr lang="vi-VN" sz="3600" i="1" dirty="0">
              <a:solidFill>
                <a:prstClr val="black"/>
              </a:solidFill>
            </a:endParaRPr>
          </a:p>
          <a:p>
            <a:r>
              <a:rPr lang="vi-VN" sz="4800" dirty="0">
                <a:solidFill>
                  <a:srgbClr val="FF0000"/>
                </a:solidFill>
              </a:rPr>
              <a:t>Khởi đầu sách Huấn ca.</a:t>
            </a:r>
          </a:p>
        </p:txBody>
      </p:sp>
    </p:spTree>
    <p:extLst>
      <p:ext uri="{BB962C8B-B14F-4D97-AF65-F5344CB8AC3E}">
        <p14:creationId xmlns:p14="http://schemas.microsoft.com/office/powerpoint/2010/main" val="1823833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43499"/>
          </a:xfrm>
        </p:spPr>
        <p:txBody>
          <a:bodyPr>
            <a:normAutofit/>
          </a:bodyPr>
          <a:lstStyle/>
          <a:p>
            <a:pPr algn="just"/>
            <a:r>
              <a:rPr lang="en-US" sz="7200" dirty="0" err="1">
                <a:solidFill>
                  <a:schemeClr val="bg1"/>
                </a:solidFill>
                <a:ea typeface="Times" pitchFamily="34" charset="0"/>
                <a:cs typeface="Times New Roman" pitchFamily="18" charset="0"/>
              </a:rPr>
              <a:t>Chúa</a:t>
            </a:r>
            <a:r>
              <a:rPr lang="en-US" sz="7200" dirty="0">
                <a:solidFill>
                  <a:schemeClr val="bg1"/>
                </a:solidFill>
                <a:ea typeface="Times" pitchFamily="34" charset="0"/>
                <a:cs typeface="Times New Roman" pitchFamily="18" charset="0"/>
              </a:rPr>
              <a:t> </a:t>
            </a:r>
            <a:r>
              <a:rPr lang="en-US" sz="7200" dirty="0" err="1">
                <a:solidFill>
                  <a:schemeClr val="bg1"/>
                </a:solidFill>
                <a:ea typeface="Times" pitchFamily="34" charset="0"/>
                <a:cs typeface="Times New Roman" pitchFamily="18" charset="0"/>
              </a:rPr>
              <a:t>là</a:t>
            </a:r>
            <a:r>
              <a:rPr lang="en-US" sz="7200" dirty="0">
                <a:solidFill>
                  <a:schemeClr val="bg1"/>
                </a:solidFill>
                <a:ea typeface="Times" pitchFamily="34" charset="0"/>
                <a:cs typeface="Times New Roman" pitchFamily="18" charset="0"/>
              </a:rPr>
              <a:t> </a:t>
            </a:r>
            <a:r>
              <a:rPr lang="en-US" sz="7200" dirty="0" err="1">
                <a:solidFill>
                  <a:schemeClr val="bg1"/>
                </a:solidFill>
                <a:ea typeface="Times" pitchFamily="34" charset="0"/>
                <a:cs typeface="Times New Roman" pitchFamily="18" charset="0"/>
              </a:rPr>
              <a:t>Vua</a:t>
            </a:r>
            <a:r>
              <a:rPr lang="en-US" sz="7200" dirty="0">
                <a:solidFill>
                  <a:schemeClr val="bg1"/>
                </a:solidFill>
                <a:ea typeface="Times" pitchFamily="34" charset="0"/>
                <a:cs typeface="Times New Roman" pitchFamily="18" charset="0"/>
              </a:rPr>
              <a:t> </a:t>
            </a:r>
            <a:r>
              <a:rPr lang="en-US" sz="7200" dirty="0" err="1">
                <a:solidFill>
                  <a:schemeClr val="bg1"/>
                </a:solidFill>
                <a:ea typeface="Times" pitchFamily="34" charset="0"/>
                <a:cs typeface="Times New Roman" pitchFamily="18" charset="0"/>
              </a:rPr>
              <a:t>hiển</a:t>
            </a:r>
            <a:r>
              <a:rPr lang="en-US" sz="7200" dirty="0">
                <a:solidFill>
                  <a:schemeClr val="bg1"/>
                </a:solidFill>
                <a:ea typeface="Times" pitchFamily="34" charset="0"/>
                <a:cs typeface="Times New Roman" pitchFamily="18" charset="0"/>
              </a:rPr>
              <a:t> </a:t>
            </a:r>
            <a:r>
              <a:rPr lang="en-US" sz="7200" dirty="0" err="1">
                <a:solidFill>
                  <a:schemeClr val="bg1"/>
                </a:solidFill>
                <a:ea typeface="Times" pitchFamily="34" charset="0"/>
                <a:cs typeface="Times New Roman" pitchFamily="18" charset="0"/>
              </a:rPr>
              <a:t>trị</a:t>
            </a:r>
            <a:r>
              <a:rPr lang="en-US" sz="7200" dirty="0">
                <a:solidFill>
                  <a:schemeClr val="bg1"/>
                </a:solidFill>
                <a:ea typeface="Times" pitchFamily="34" charset="0"/>
                <a:cs typeface="Times New Roman" pitchFamily="18" charset="0"/>
              </a:rPr>
              <a:t>,</a:t>
            </a:r>
            <a:br>
              <a:rPr lang="en-US" sz="7200" dirty="0">
                <a:solidFill>
                  <a:schemeClr val="bg1"/>
                </a:solidFill>
                <a:ea typeface="Times" pitchFamily="34" charset="0"/>
                <a:cs typeface="Times New Roman" pitchFamily="18" charset="0"/>
              </a:rPr>
            </a:br>
            <a:r>
              <a:rPr lang="en-US" sz="7200" dirty="0" err="1">
                <a:solidFill>
                  <a:schemeClr val="bg1"/>
                </a:solidFill>
                <a:ea typeface="Times" pitchFamily="34" charset="0"/>
                <a:cs typeface="Times New Roman" pitchFamily="18" charset="0"/>
              </a:rPr>
              <a:t>Chúa</a:t>
            </a:r>
            <a:r>
              <a:rPr lang="en-US" sz="7200" dirty="0">
                <a:solidFill>
                  <a:schemeClr val="bg1"/>
                </a:solidFill>
                <a:ea typeface="Times" pitchFamily="34" charset="0"/>
                <a:cs typeface="Times New Roman" pitchFamily="18" charset="0"/>
              </a:rPr>
              <a:t> </a:t>
            </a:r>
            <a:r>
              <a:rPr lang="en-US" sz="7200" dirty="0" err="1">
                <a:solidFill>
                  <a:schemeClr val="bg1"/>
                </a:solidFill>
                <a:ea typeface="Times" pitchFamily="34" charset="0"/>
                <a:cs typeface="Times New Roman" pitchFamily="18" charset="0"/>
              </a:rPr>
              <a:t>mặc</a:t>
            </a:r>
            <a:r>
              <a:rPr lang="en-US" sz="7200" dirty="0">
                <a:solidFill>
                  <a:schemeClr val="bg1"/>
                </a:solidFill>
                <a:ea typeface="Times" pitchFamily="34" charset="0"/>
                <a:cs typeface="Times New Roman" pitchFamily="18" charset="0"/>
              </a:rPr>
              <a:t> </a:t>
            </a:r>
            <a:r>
              <a:rPr lang="en-US" sz="7200" dirty="0" err="1">
                <a:solidFill>
                  <a:schemeClr val="bg1"/>
                </a:solidFill>
                <a:ea typeface="Times" pitchFamily="34" charset="0"/>
                <a:cs typeface="Times New Roman" pitchFamily="18" charset="0"/>
              </a:rPr>
              <a:t>oai</a:t>
            </a:r>
            <a:r>
              <a:rPr lang="en-US" sz="7200" dirty="0">
                <a:solidFill>
                  <a:schemeClr val="bg1"/>
                </a:solidFill>
                <a:ea typeface="Times" pitchFamily="34" charset="0"/>
                <a:cs typeface="Times New Roman" pitchFamily="18" charset="0"/>
              </a:rPr>
              <a:t> </a:t>
            </a:r>
            <a:r>
              <a:rPr lang="en-US" sz="7200" dirty="0" err="1">
                <a:solidFill>
                  <a:schemeClr val="bg1"/>
                </a:solidFill>
                <a:ea typeface="Times" pitchFamily="34" charset="0"/>
                <a:cs typeface="Times New Roman" pitchFamily="18" charset="0"/>
              </a:rPr>
              <a:t>phong</a:t>
            </a:r>
            <a:r>
              <a:rPr lang="en-US" sz="7200" dirty="0">
                <a:solidFill>
                  <a:schemeClr val="bg1"/>
                </a:solidFill>
                <a:ea typeface="Times" pitchFamily="34" charset="0"/>
                <a:cs typeface="Times New Roman" pitchFamily="18" charset="0"/>
              </a:rPr>
              <a:t> </a:t>
            </a:r>
            <a:r>
              <a:rPr lang="en-US" sz="7200" dirty="0" err="1">
                <a:solidFill>
                  <a:schemeClr val="bg1"/>
                </a:solidFill>
                <a:ea typeface="Times" pitchFamily="34" charset="0"/>
                <a:cs typeface="Times New Roman" pitchFamily="18" charset="0"/>
              </a:rPr>
              <a:t>tựa</a:t>
            </a:r>
            <a:r>
              <a:rPr lang="en-US" sz="7200" dirty="0">
                <a:solidFill>
                  <a:schemeClr val="bg1"/>
                </a:solidFill>
                <a:ea typeface="Times" pitchFamily="34" charset="0"/>
                <a:cs typeface="Times New Roman" pitchFamily="18" charset="0"/>
              </a:rPr>
              <a:t> </a:t>
            </a:r>
            <a:r>
              <a:rPr lang="en-US" sz="7200" dirty="0" err="1">
                <a:solidFill>
                  <a:schemeClr val="bg1"/>
                </a:solidFill>
                <a:ea typeface="Times" pitchFamily="34" charset="0"/>
                <a:cs typeface="Times New Roman" pitchFamily="18" charset="0"/>
              </a:rPr>
              <a:t>cẩm</a:t>
            </a:r>
            <a:r>
              <a:rPr lang="en-US" sz="7200" dirty="0">
                <a:solidFill>
                  <a:schemeClr val="bg1"/>
                </a:solidFill>
                <a:ea typeface="Times" pitchFamily="34" charset="0"/>
                <a:cs typeface="Times New Roman" pitchFamily="18" charset="0"/>
              </a:rPr>
              <a:t> </a:t>
            </a:r>
            <a:r>
              <a:rPr lang="en-US" sz="7200" dirty="0" err="1">
                <a:solidFill>
                  <a:schemeClr val="bg1"/>
                </a:solidFill>
                <a:ea typeface="Times" pitchFamily="34" charset="0"/>
                <a:cs typeface="Times New Roman" pitchFamily="18" charset="0"/>
              </a:rPr>
              <a:t>bào</a:t>
            </a:r>
            <a:r>
              <a:rPr lang="en-US" sz="7200" dirty="0">
                <a:solidFill>
                  <a:schemeClr val="bg1"/>
                </a:solidFill>
                <a:ea typeface="Times" pitchFamily="34" charset="0"/>
                <a:cs typeface="Times New Roman" pitchFamily="18" charset="0"/>
              </a:rPr>
              <a:t>.</a:t>
            </a:r>
            <a:endParaRPr lang="en-US" sz="7200" dirty="0">
              <a:solidFill>
                <a:schemeClr val="bg1"/>
              </a:solidFill>
              <a:latin typeface="+mj-lt"/>
              <a:ea typeface="Times" pitchFamily="34" charset="0"/>
              <a:cs typeface="Times New Roman" pitchFamily="18" charset="0"/>
            </a:endParaRPr>
          </a:p>
        </p:txBody>
      </p:sp>
      <p:sp>
        <p:nvSpPr>
          <p:cNvPr id="3" name="TextBox 2"/>
          <p:cNvSpPr txBox="1"/>
          <p:nvPr/>
        </p:nvSpPr>
        <p:spPr>
          <a:xfrm>
            <a:off x="0" y="19443"/>
            <a:ext cx="1478290" cy="584775"/>
          </a:xfrm>
          <a:prstGeom prst="rect">
            <a:avLst/>
          </a:prstGeom>
          <a:noFill/>
        </p:spPr>
        <p:txBody>
          <a:bodyPr wrap="none" rtlCol="0">
            <a:spAutoFit/>
          </a:bodyPr>
          <a:lstStyle/>
          <a:p>
            <a:r>
              <a:rPr lang="en-US" sz="3200" u="sng" dirty="0" err="1" smtClean="0">
                <a:solidFill>
                  <a:srgbClr val="FFFF00"/>
                </a:solidFill>
                <a:latin typeface="+mj-lt"/>
                <a:cs typeface="Times New Roman" pitchFamily="18" charset="0"/>
              </a:rPr>
              <a:t>Đáp</a:t>
            </a:r>
            <a:r>
              <a:rPr lang="en-US" sz="3200" u="sng" dirty="0" smtClean="0">
                <a:solidFill>
                  <a:srgbClr val="FFFF00"/>
                </a:solidFill>
                <a:latin typeface="+mj-lt"/>
                <a:cs typeface="Times New Roman" pitchFamily="18" charset="0"/>
              </a:rPr>
              <a:t> </a:t>
            </a:r>
            <a:r>
              <a:rPr lang="en-US" sz="3200" u="sng" dirty="0" err="1" smtClean="0">
                <a:solidFill>
                  <a:srgbClr val="FFFF00"/>
                </a:solidFill>
                <a:latin typeface="+mj-lt"/>
                <a:cs typeface="Times New Roman" pitchFamily="18" charset="0"/>
              </a:rPr>
              <a:t>ca</a:t>
            </a:r>
            <a:r>
              <a:rPr lang="en-US" sz="3200" u="sng" dirty="0" smtClean="0">
                <a:solidFill>
                  <a:srgbClr val="FFFF00"/>
                </a:solidFill>
                <a:latin typeface="+mj-lt"/>
                <a:cs typeface="Times New Roman" pitchFamily="18" charset="0"/>
              </a:rPr>
              <a:t>:</a:t>
            </a:r>
            <a:endParaRPr lang="en-US" sz="3200" u="sng" dirty="0">
              <a:solidFill>
                <a:srgbClr val="FFFF00"/>
              </a:solidFill>
              <a:latin typeface="+mj-lt"/>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290" y="170098"/>
            <a:ext cx="31432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6389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14350"/>
            <a:ext cx="9144000" cy="4267200"/>
          </a:xfrm>
        </p:spPr>
        <p:txBody>
          <a:bodyPr>
            <a:noAutofit/>
          </a:bodyPr>
          <a:lstStyle/>
          <a:p>
            <a:pPr algn="just"/>
            <a:r>
              <a:rPr lang="vi-VN" sz="5400" dirty="0">
                <a:solidFill>
                  <a:schemeClr val="bg1"/>
                </a:solidFill>
                <a:ea typeface="Times" pitchFamily="34" charset="0"/>
                <a:cs typeface="Times New Roman" pitchFamily="18" charset="0"/>
              </a:rPr>
              <a:t>Đấng Cứu Độ chúng ta là Đức Giê-su Ki-tô đã tiêu diệt thần chết, và đã dùng Tin Mừng mà làm sáng tỏ phúc trường sinh.</a:t>
            </a:r>
            <a:endParaRPr lang="en-US" sz="5400" dirty="0">
              <a:solidFill>
                <a:schemeClr val="bg1"/>
              </a:solidFill>
              <a:ea typeface="Times" pitchFamily="34" charset="0"/>
              <a:cs typeface="Times New Roman" pitchFamily="18" charset="0"/>
            </a:endParaRPr>
          </a:p>
        </p:txBody>
      </p:sp>
      <p:sp>
        <p:nvSpPr>
          <p:cNvPr id="3" name="TextBox 2"/>
          <p:cNvSpPr txBox="1"/>
          <p:nvPr/>
        </p:nvSpPr>
        <p:spPr>
          <a:xfrm>
            <a:off x="76200" y="23622"/>
            <a:ext cx="2871299" cy="584775"/>
          </a:xfrm>
          <a:prstGeom prst="rect">
            <a:avLst/>
          </a:prstGeom>
          <a:noFill/>
        </p:spPr>
        <p:txBody>
          <a:bodyPr wrap="none" rtlCol="0">
            <a:spAutoFit/>
          </a:bodyPr>
          <a:lstStyle/>
          <a:p>
            <a:r>
              <a:rPr lang="en-US" sz="3200" u="sng" dirty="0" smtClean="0">
                <a:solidFill>
                  <a:srgbClr val="FFFF00"/>
                </a:solidFill>
                <a:latin typeface="+mj-lt"/>
                <a:cs typeface="Times New Roman" pitchFamily="18" charset="0"/>
              </a:rPr>
              <a:t>Alleluia-Alleluia.</a:t>
            </a:r>
            <a:endParaRPr lang="en-US" sz="3200" u="sng" dirty="0">
              <a:solidFill>
                <a:srgbClr val="FFFF00"/>
              </a:solidFill>
              <a:latin typeface="+mj-lt"/>
              <a:cs typeface="Times New Roman" pitchFamily="18" charset="0"/>
            </a:endParaRPr>
          </a:p>
        </p:txBody>
      </p:sp>
      <p:sp>
        <p:nvSpPr>
          <p:cNvPr id="4" name="Rectangle 3"/>
          <p:cNvSpPr/>
          <p:nvPr/>
        </p:nvSpPr>
        <p:spPr>
          <a:xfrm>
            <a:off x="6615604" y="4400550"/>
            <a:ext cx="1808507" cy="707886"/>
          </a:xfrm>
          <a:prstGeom prst="rect">
            <a:avLst/>
          </a:prstGeom>
        </p:spPr>
        <p:txBody>
          <a:bodyPr wrap="none">
            <a:spAutoFit/>
          </a:bodyPr>
          <a:lstStyle/>
          <a:p>
            <a:pPr algn="r"/>
            <a:r>
              <a:rPr lang="en-US" sz="4000" u="sng" dirty="0" smtClean="0">
                <a:solidFill>
                  <a:srgbClr val="FFFF00"/>
                </a:solidFill>
                <a:latin typeface="+mj-lt"/>
                <a:cs typeface="Times New Roman" pitchFamily="18" charset="0"/>
              </a:rPr>
              <a:t>Alleluia.</a:t>
            </a:r>
            <a:endParaRPr lang="en-US" sz="4000" u="sng" dirty="0">
              <a:solidFill>
                <a:srgbClr val="FFFF00"/>
              </a:solidFill>
              <a:latin typeface="+mj-lt"/>
              <a:cs typeface="Times New Roman" pitchFamily="18" charset="0"/>
            </a:endParaRPr>
          </a:p>
        </p:txBody>
      </p:sp>
    </p:spTree>
    <p:extLst>
      <p:ext uri="{BB962C8B-B14F-4D97-AF65-F5344CB8AC3E}">
        <p14:creationId xmlns:p14="http://schemas.microsoft.com/office/powerpoint/2010/main" val="3906389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41"/>
            <a:ext cx="9144000" cy="5135418"/>
          </a:xfrm>
          <a:prstGeom prst="rect">
            <a:avLst/>
          </a:prstGeom>
        </p:spPr>
      </p:pic>
    </p:spTree>
    <p:extLst>
      <p:ext uri="{BB962C8B-B14F-4D97-AF65-F5344CB8AC3E}">
        <p14:creationId xmlns:p14="http://schemas.microsoft.com/office/powerpoint/2010/main" val="839739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278874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039630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6389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dirty="0" err="1" smtClean="0">
                <a:solidFill>
                  <a:srgbClr val="FFFF00"/>
                </a:solidFill>
                <a:latin typeface="+mj-lt"/>
                <a:ea typeface="Times" pitchFamily="34" charset="0"/>
                <a:cs typeface="Times New Roman" pitchFamily="18" charset="0"/>
              </a:rPr>
              <a:t>Thứ</a:t>
            </a:r>
            <a:r>
              <a:rPr lang="en-US" sz="7200" dirty="0" smtClean="0">
                <a:solidFill>
                  <a:srgbClr val="FFFF00"/>
                </a:solidFill>
                <a:latin typeface="+mj-lt"/>
                <a:ea typeface="Times" pitchFamily="34" charset="0"/>
                <a:cs typeface="Times New Roman" pitchFamily="18" charset="0"/>
              </a:rPr>
              <a:t> Ba</a:t>
            </a:r>
            <a:br>
              <a:rPr lang="en-US" sz="7200" dirty="0" smtClean="0">
                <a:solidFill>
                  <a:srgbClr val="FFFF00"/>
                </a:solidFill>
                <a:latin typeface="+mj-lt"/>
                <a:ea typeface="Times" pitchFamily="34" charset="0"/>
                <a:cs typeface="Times New Roman" pitchFamily="18" charset="0"/>
              </a:rPr>
            </a:br>
            <a:r>
              <a:rPr lang="vi-VN" sz="7200" dirty="0" smtClean="0">
                <a:solidFill>
                  <a:srgbClr val="FFFF00"/>
                </a:solidFill>
                <a:latin typeface="+mj-lt"/>
                <a:ea typeface="Times" pitchFamily="34" charset="0"/>
                <a:cs typeface="Times New Roman" pitchFamily="18" charset="0"/>
              </a:rPr>
              <a:t>Sau Chúa Nhật </a:t>
            </a:r>
            <a:r>
              <a:rPr lang="en-US" sz="7200" dirty="0" smtClean="0">
                <a:solidFill>
                  <a:srgbClr val="FFFF00"/>
                </a:solidFill>
                <a:latin typeface="+mj-lt"/>
                <a:ea typeface="Times" pitchFamily="34" charset="0"/>
                <a:cs typeface="Times New Roman" pitchFamily="18" charset="0"/>
              </a:rPr>
              <a:t>VI</a:t>
            </a:r>
            <a:r>
              <a:rPr lang="en-US" sz="7200" dirty="0">
                <a:solidFill>
                  <a:srgbClr val="FFFF00"/>
                </a:solidFill>
                <a:latin typeface="+mj-lt"/>
                <a:ea typeface="Times" pitchFamily="34" charset="0"/>
                <a:cs typeface="Times New Roman" pitchFamily="18" charset="0"/>
              </a:rPr>
              <a:t>I</a:t>
            </a:r>
            <a:r>
              <a:rPr lang="vi-VN" sz="7200" dirty="0" smtClean="0">
                <a:solidFill>
                  <a:srgbClr val="FFFF00"/>
                </a:solidFill>
                <a:latin typeface="+mj-lt"/>
                <a:ea typeface="Times" pitchFamily="34" charset="0"/>
                <a:cs typeface="Times New Roman" pitchFamily="18" charset="0"/>
              </a:rPr>
              <a:t/>
            </a:r>
            <a:br>
              <a:rPr lang="vi-VN" sz="7200" dirty="0" smtClean="0">
                <a:solidFill>
                  <a:srgbClr val="FFFF00"/>
                </a:solidFill>
                <a:latin typeface="+mj-lt"/>
                <a:ea typeface="Times" pitchFamily="34" charset="0"/>
                <a:cs typeface="Times New Roman" pitchFamily="18" charset="0"/>
              </a:rPr>
            </a:br>
            <a:r>
              <a:rPr lang="vi-VN" sz="7200" dirty="0" smtClean="0">
                <a:solidFill>
                  <a:srgbClr val="FFFF00"/>
                </a:solidFill>
                <a:latin typeface="+mj-lt"/>
                <a:ea typeface="Times" pitchFamily="34" charset="0"/>
                <a:cs typeface="Times New Roman" pitchFamily="18" charset="0"/>
              </a:rPr>
              <a:t>Thường Niên</a:t>
            </a:r>
            <a:endParaRPr lang="en-US" sz="7200" dirty="0">
              <a:solidFill>
                <a:srgbClr val="FFFF00"/>
              </a:solidFill>
              <a:latin typeface="+mj-lt"/>
              <a:ea typeface="Times" pitchFamily="34" charset="0"/>
              <a:cs typeface="Times New Roman" pitchFamily="18" charset="0"/>
            </a:endParaRPr>
          </a:p>
        </p:txBody>
      </p:sp>
    </p:spTree>
    <p:extLst>
      <p:ext uri="{BB962C8B-B14F-4D97-AF65-F5344CB8AC3E}">
        <p14:creationId xmlns:p14="http://schemas.microsoft.com/office/powerpoint/2010/main" val="1978267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6952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63734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
        <p:nvSpPr>
          <p:cNvPr id="3" name="Rectangle 2"/>
          <p:cNvSpPr/>
          <p:nvPr/>
        </p:nvSpPr>
        <p:spPr>
          <a:xfrm>
            <a:off x="0" y="133350"/>
            <a:ext cx="9144000" cy="2492990"/>
          </a:xfrm>
          <a:prstGeom prst="rect">
            <a:avLst/>
          </a:prstGeom>
        </p:spPr>
        <p:txBody>
          <a:bodyPr wrap="square">
            <a:spAutoFit/>
          </a:bodyPr>
          <a:lstStyle/>
          <a:p>
            <a:r>
              <a:rPr lang="vi-VN" sz="3600" u="sng" dirty="0" smtClean="0">
                <a:solidFill>
                  <a:srgbClr val="FF0000"/>
                </a:solidFill>
              </a:rPr>
              <a:t>Bài </a:t>
            </a:r>
            <a:r>
              <a:rPr lang="vi-VN" sz="3600" u="sng" dirty="0">
                <a:solidFill>
                  <a:srgbClr val="FF0000"/>
                </a:solidFill>
              </a:rPr>
              <a:t>đọc </a:t>
            </a:r>
            <a:r>
              <a:rPr lang="vi-VN" sz="3600" u="sng" dirty="0" smtClean="0">
                <a:solidFill>
                  <a:srgbClr val="FF0000"/>
                </a:solidFill>
              </a:rPr>
              <a:t>1</a:t>
            </a:r>
            <a:endParaRPr lang="vi-VN" sz="3600" u="sng" dirty="0">
              <a:solidFill>
                <a:srgbClr val="FF0000"/>
              </a:solidFill>
            </a:endParaRPr>
          </a:p>
          <a:p>
            <a:r>
              <a:rPr lang="vi-VN" sz="3600" i="1" dirty="0">
                <a:solidFill>
                  <a:prstClr val="black"/>
                </a:solidFill>
              </a:rPr>
              <a:t>Con hãy chuẩn bị tâm hồn để đón chịu thử thách</a:t>
            </a:r>
            <a:r>
              <a:rPr lang="vi-VN" sz="3600" i="1" dirty="0" smtClean="0">
                <a:solidFill>
                  <a:prstClr val="black"/>
                </a:solidFill>
              </a:rPr>
              <a:t>.</a:t>
            </a:r>
            <a:endParaRPr lang="vi-VN" sz="3600" i="1" dirty="0">
              <a:solidFill>
                <a:prstClr val="black"/>
              </a:solidFill>
            </a:endParaRPr>
          </a:p>
          <a:p>
            <a:r>
              <a:rPr lang="vi-VN" sz="4800" dirty="0">
                <a:solidFill>
                  <a:srgbClr val="FF0000"/>
                </a:solidFill>
              </a:rPr>
              <a:t>Bài trích sách Huấn ca.</a:t>
            </a:r>
          </a:p>
        </p:txBody>
      </p:sp>
    </p:spTree>
    <p:extLst>
      <p:ext uri="{BB962C8B-B14F-4D97-AF65-F5344CB8AC3E}">
        <p14:creationId xmlns:p14="http://schemas.microsoft.com/office/powerpoint/2010/main" val="3614145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43499"/>
          </a:xfrm>
        </p:spPr>
        <p:txBody>
          <a:bodyPr>
            <a:normAutofit/>
          </a:bodyPr>
          <a:lstStyle/>
          <a:p>
            <a:pPr algn="just"/>
            <a:r>
              <a:rPr lang="vi-VN" sz="6600" dirty="0">
                <a:solidFill>
                  <a:schemeClr val="bg1"/>
                </a:solidFill>
                <a:ea typeface="Times" pitchFamily="34" charset="0"/>
                <a:cs typeface="Times New Roman" pitchFamily="18" charset="0"/>
              </a:rPr>
              <a:t>Hãy ký thác đường đời cho Chúa, chính Người sẽ ra tay.</a:t>
            </a:r>
            <a:endParaRPr lang="en-US" sz="6600" dirty="0">
              <a:solidFill>
                <a:schemeClr val="bg1"/>
              </a:solidFill>
              <a:latin typeface="+mj-lt"/>
              <a:ea typeface="Times" pitchFamily="34" charset="0"/>
              <a:cs typeface="Times New Roman" pitchFamily="18" charset="0"/>
            </a:endParaRPr>
          </a:p>
        </p:txBody>
      </p:sp>
      <p:sp>
        <p:nvSpPr>
          <p:cNvPr id="3" name="TextBox 2"/>
          <p:cNvSpPr txBox="1"/>
          <p:nvPr/>
        </p:nvSpPr>
        <p:spPr>
          <a:xfrm>
            <a:off x="0" y="19443"/>
            <a:ext cx="1478290" cy="584775"/>
          </a:xfrm>
          <a:prstGeom prst="rect">
            <a:avLst/>
          </a:prstGeom>
          <a:noFill/>
        </p:spPr>
        <p:txBody>
          <a:bodyPr wrap="none" rtlCol="0">
            <a:spAutoFit/>
          </a:bodyPr>
          <a:lstStyle/>
          <a:p>
            <a:r>
              <a:rPr lang="en-US" sz="3200" u="sng" dirty="0" err="1">
                <a:solidFill>
                  <a:srgbClr val="FFFF00"/>
                </a:solidFill>
                <a:latin typeface="+mj-lt"/>
                <a:cs typeface="Times New Roman" pitchFamily="18" charset="0"/>
              </a:rPr>
              <a:t>Đáp</a:t>
            </a:r>
            <a:r>
              <a:rPr lang="en-US" sz="3200" u="sng" dirty="0">
                <a:solidFill>
                  <a:srgbClr val="FFFF00"/>
                </a:solidFill>
                <a:latin typeface="+mj-lt"/>
                <a:cs typeface="Times New Roman" pitchFamily="18" charset="0"/>
              </a:rPr>
              <a:t> </a:t>
            </a:r>
            <a:r>
              <a:rPr lang="en-US" sz="3200" u="sng" dirty="0" err="1">
                <a:solidFill>
                  <a:srgbClr val="FFFF00"/>
                </a:solidFill>
                <a:latin typeface="+mj-lt"/>
                <a:cs typeface="Times New Roman" pitchFamily="18" charset="0"/>
              </a:rPr>
              <a:t>ca</a:t>
            </a:r>
            <a:r>
              <a:rPr lang="en-US" sz="3200" u="sng" dirty="0">
                <a:solidFill>
                  <a:srgbClr val="FFFF00"/>
                </a:solidFill>
                <a:latin typeface="+mj-lt"/>
                <a:cs typeface="Times New Roman" pitchFamily="18" charset="0"/>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290" y="151638"/>
            <a:ext cx="46196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041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14350"/>
            <a:ext cx="9144000" cy="4267200"/>
          </a:xfrm>
        </p:spPr>
        <p:txBody>
          <a:bodyPr>
            <a:noAutofit/>
          </a:bodyPr>
          <a:lstStyle/>
          <a:p>
            <a:pPr algn="just"/>
            <a:r>
              <a:rPr lang="vi-VN" sz="5000" dirty="0" smtClean="0">
                <a:solidFill>
                  <a:schemeClr val="bg1"/>
                </a:solidFill>
                <a:ea typeface="Times" pitchFamily="34" charset="0"/>
                <a:cs typeface="Times New Roman" pitchFamily="18" charset="0"/>
              </a:rPr>
              <a:t>Ước </a:t>
            </a:r>
            <a:r>
              <a:rPr lang="vi-VN" sz="5000" dirty="0">
                <a:solidFill>
                  <a:schemeClr val="bg1"/>
                </a:solidFill>
                <a:ea typeface="Times" pitchFamily="34" charset="0"/>
                <a:cs typeface="Times New Roman" pitchFamily="18" charset="0"/>
              </a:rPr>
              <a:t>chi tôi chẳng hãnh diện về điều gì, ngoài thập giá Chúa. Nhờ thập giá Người, thế gian đã bị đóng đinh vào thập giá đối với tôi, và tôi đối với thế gian.</a:t>
            </a:r>
            <a:endParaRPr lang="en-US" sz="5000" dirty="0">
              <a:solidFill>
                <a:schemeClr val="bg1"/>
              </a:solidFill>
              <a:latin typeface="+mj-lt"/>
              <a:ea typeface="Times" pitchFamily="34" charset="0"/>
              <a:cs typeface="Times New Roman" pitchFamily="18" charset="0"/>
            </a:endParaRPr>
          </a:p>
        </p:txBody>
      </p:sp>
      <p:sp>
        <p:nvSpPr>
          <p:cNvPr id="3" name="TextBox 2"/>
          <p:cNvSpPr txBox="1"/>
          <p:nvPr/>
        </p:nvSpPr>
        <p:spPr>
          <a:xfrm>
            <a:off x="76200" y="23622"/>
            <a:ext cx="2871299" cy="584775"/>
          </a:xfrm>
          <a:prstGeom prst="rect">
            <a:avLst/>
          </a:prstGeom>
          <a:noFill/>
        </p:spPr>
        <p:txBody>
          <a:bodyPr wrap="none" rtlCol="0">
            <a:spAutoFit/>
          </a:bodyPr>
          <a:lstStyle/>
          <a:p>
            <a:r>
              <a:rPr lang="en-US" sz="3200" u="sng" dirty="0">
                <a:solidFill>
                  <a:srgbClr val="FFFF00"/>
                </a:solidFill>
                <a:latin typeface="+mj-lt"/>
                <a:cs typeface="Times New Roman" pitchFamily="18" charset="0"/>
              </a:rPr>
              <a:t>Alleluia-Alleluia.</a:t>
            </a:r>
          </a:p>
        </p:txBody>
      </p:sp>
      <p:sp>
        <p:nvSpPr>
          <p:cNvPr id="4" name="Rectangle 3"/>
          <p:cNvSpPr/>
          <p:nvPr/>
        </p:nvSpPr>
        <p:spPr>
          <a:xfrm>
            <a:off x="6615604" y="4400550"/>
            <a:ext cx="1808507" cy="707886"/>
          </a:xfrm>
          <a:prstGeom prst="rect">
            <a:avLst/>
          </a:prstGeom>
        </p:spPr>
        <p:txBody>
          <a:bodyPr wrap="none">
            <a:spAutoFit/>
          </a:bodyPr>
          <a:lstStyle/>
          <a:p>
            <a:pPr algn="r"/>
            <a:r>
              <a:rPr lang="en-US" sz="4000" u="sng" dirty="0">
                <a:solidFill>
                  <a:srgbClr val="FFFF00"/>
                </a:solidFill>
                <a:latin typeface="+mj-lt"/>
                <a:cs typeface="Times New Roman" pitchFamily="18" charset="0"/>
              </a:rPr>
              <a:t>Alleluia.</a:t>
            </a:r>
          </a:p>
        </p:txBody>
      </p:sp>
    </p:spTree>
    <p:extLst>
      <p:ext uri="{BB962C8B-B14F-4D97-AF65-F5344CB8AC3E}">
        <p14:creationId xmlns:p14="http://schemas.microsoft.com/office/powerpoint/2010/main" val="25097085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380038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78398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306868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87808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dirty="0" err="1" smtClean="0">
                <a:solidFill>
                  <a:srgbClr val="FFFF00"/>
                </a:solidFill>
                <a:latin typeface="+mj-lt"/>
                <a:ea typeface="Times" pitchFamily="34" charset="0"/>
                <a:cs typeface="Times New Roman" pitchFamily="18" charset="0"/>
              </a:rPr>
              <a:t>Thứ</a:t>
            </a:r>
            <a:r>
              <a:rPr lang="en-US" sz="7200" dirty="0" smtClean="0">
                <a:solidFill>
                  <a:srgbClr val="FFFF00"/>
                </a:solidFill>
                <a:latin typeface="+mj-lt"/>
                <a:ea typeface="Times" pitchFamily="34" charset="0"/>
                <a:cs typeface="Times New Roman" pitchFamily="18" charset="0"/>
              </a:rPr>
              <a:t> </a:t>
            </a:r>
            <a:r>
              <a:rPr lang="en-US" sz="7200" dirty="0" err="1" smtClean="0">
                <a:solidFill>
                  <a:srgbClr val="FFFF00"/>
                </a:solidFill>
                <a:ea typeface="Times" pitchFamily="34" charset="0"/>
                <a:cs typeface="Times New Roman" pitchFamily="18" charset="0"/>
              </a:rPr>
              <a:t>Tư</a:t>
            </a:r>
            <a:r>
              <a:rPr lang="en-US" sz="7200" dirty="0" smtClean="0">
                <a:solidFill>
                  <a:srgbClr val="FFFF00"/>
                </a:solidFill>
                <a:latin typeface="+mj-lt"/>
                <a:ea typeface="Times" pitchFamily="34" charset="0"/>
                <a:cs typeface="Times New Roman" pitchFamily="18" charset="0"/>
              </a:rPr>
              <a:t/>
            </a:r>
            <a:br>
              <a:rPr lang="en-US" sz="7200" dirty="0" smtClean="0">
                <a:solidFill>
                  <a:srgbClr val="FFFF00"/>
                </a:solidFill>
                <a:latin typeface="+mj-lt"/>
                <a:ea typeface="Times" pitchFamily="34" charset="0"/>
                <a:cs typeface="Times New Roman" pitchFamily="18" charset="0"/>
              </a:rPr>
            </a:br>
            <a:r>
              <a:rPr lang="vi-VN" sz="7200" dirty="0" smtClean="0">
                <a:solidFill>
                  <a:srgbClr val="FFFF00"/>
                </a:solidFill>
                <a:latin typeface="+mj-lt"/>
                <a:ea typeface="Times" pitchFamily="34" charset="0"/>
                <a:cs typeface="Times New Roman" pitchFamily="18" charset="0"/>
              </a:rPr>
              <a:t>Sau Chúa Nhật </a:t>
            </a:r>
            <a:r>
              <a:rPr lang="en-US" sz="7200" dirty="0" smtClean="0">
                <a:solidFill>
                  <a:srgbClr val="FFFF00"/>
                </a:solidFill>
                <a:latin typeface="+mj-lt"/>
                <a:ea typeface="Times" pitchFamily="34" charset="0"/>
                <a:cs typeface="Times New Roman" pitchFamily="18" charset="0"/>
              </a:rPr>
              <a:t>VI</a:t>
            </a:r>
            <a:r>
              <a:rPr lang="en-US" sz="7200" dirty="0">
                <a:solidFill>
                  <a:srgbClr val="FFFF00"/>
                </a:solidFill>
                <a:latin typeface="+mj-lt"/>
                <a:ea typeface="Times" pitchFamily="34" charset="0"/>
                <a:cs typeface="Times New Roman" pitchFamily="18" charset="0"/>
              </a:rPr>
              <a:t>I</a:t>
            </a:r>
            <a:r>
              <a:rPr lang="vi-VN" sz="7200" dirty="0" smtClean="0">
                <a:solidFill>
                  <a:srgbClr val="FFFF00"/>
                </a:solidFill>
                <a:latin typeface="+mj-lt"/>
                <a:ea typeface="Times" pitchFamily="34" charset="0"/>
                <a:cs typeface="Times New Roman" pitchFamily="18" charset="0"/>
              </a:rPr>
              <a:t/>
            </a:r>
            <a:br>
              <a:rPr lang="vi-VN" sz="7200" dirty="0" smtClean="0">
                <a:solidFill>
                  <a:srgbClr val="FFFF00"/>
                </a:solidFill>
                <a:latin typeface="+mj-lt"/>
                <a:ea typeface="Times" pitchFamily="34" charset="0"/>
                <a:cs typeface="Times New Roman" pitchFamily="18" charset="0"/>
              </a:rPr>
            </a:br>
            <a:r>
              <a:rPr lang="vi-VN" sz="7200" dirty="0" smtClean="0">
                <a:solidFill>
                  <a:srgbClr val="FFFF00"/>
                </a:solidFill>
                <a:latin typeface="+mj-lt"/>
                <a:ea typeface="Times" pitchFamily="34" charset="0"/>
                <a:cs typeface="Times New Roman" pitchFamily="18" charset="0"/>
              </a:rPr>
              <a:t>Thường Niên</a:t>
            </a:r>
            <a:endParaRPr lang="en-US" sz="7200" dirty="0">
              <a:solidFill>
                <a:srgbClr val="FFFF00"/>
              </a:solidFill>
              <a:latin typeface="+mj-lt"/>
              <a:ea typeface="Times" pitchFamily="34" charset="0"/>
              <a:cs typeface="Times New Roman" pitchFamily="18" charset="0"/>
            </a:endParaRPr>
          </a:p>
        </p:txBody>
      </p:sp>
    </p:spTree>
    <p:extLst>
      <p:ext uri="{BB962C8B-B14F-4D97-AF65-F5344CB8AC3E}">
        <p14:creationId xmlns:p14="http://schemas.microsoft.com/office/powerpoint/2010/main" val="11373628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32903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05401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
        <p:nvSpPr>
          <p:cNvPr id="3" name="Rectangle 2"/>
          <p:cNvSpPr/>
          <p:nvPr/>
        </p:nvSpPr>
        <p:spPr>
          <a:xfrm>
            <a:off x="0" y="133350"/>
            <a:ext cx="9144000" cy="2492990"/>
          </a:xfrm>
          <a:prstGeom prst="rect">
            <a:avLst/>
          </a:prstGeom>
        </p:spPr>
        <p:txBody>
          <a:bodyPr wrap="square">
            <a:spAutoFit/>
          </a:bodyPr>
          <a:lstStyle/>
          <a:p>
            <a:r>
              <a:rPr lang="vi-VN" sz="3600" u="sng" dirty="0" smtClean="0">
                <a:solidFill>
                  <a:srgbClr val="FF0000"/>
                </a:solidFill>
              </a:rPr>
              <a:t>Bài </a:t>
            </a:r>
            <a:r>
              <a:rPr lang="vi-VN" sz="3600" u="sng" dirty="0">
                <a:solidFill>
                  <a:srgbClr val="FF0000"/>
                </a:solidFill>
              </a:rPr>
              <a:t>đọc </a:t>
            </a:r>
            <a:r>
              <a:rPr lang="vi-VN" sz="3600" u="sng" dirty="0" smtClean="0">
                <a:solidFill>
                  <a:srgbClr val="FF0000"/>
                </a:solidFill>
              </a:rPr>
              <a:t>1</a:t>
            </a:r>
            <a:endParaRPr lang="vi-VN" sz="3600" u="sng" dirty="0">
              <a:solidFill>
                <a:srgbClr val="FF0000"/>
              </a:solidFill>
            </a:endParaRPr>
          </a:p>
          <a:p>
            <a:r>
              <a:rPr lang="vi-VN" sz="3600" i="1" dirty="0">
                <a:solidFill>
                  <a:prstClr val="black"/>
                </a:solidFill>
              </a:rPr>
              <a:t>Ai yêu mến khôn ngoan, thì được Đức Chúa mến yêu</a:t>
            </a:r>
            <a:r>
              <a:rPr lang="vi-VN" sz="3600" i="1" dirty="0" smtClean="0">
                <a:solidFill>
                  <a:prstClr val="black"/>
                </a:solidFill>
              </a:rPr>
              <a:t>.</a:t>
            </a:r>
            <a:endParaRPr lang="en-US" sz="3600" i="1" dirty="0" smtClean="0">
              <a:solidFill>
                <a:prstClr val="black"/>
              </a:solidFill>
            </a:endParaRPr>
          </a:p>
          <a:p>
            <a:r>
              <a:rPr lang="vi-VN" sz="4800" dirty="0" smtClean="0">
                <a:solidFill>
                  <a:srgbClr val="FF0000"/>
                </a:solidFill>
              </a:rPr>
              <a:t>Bài </a:t>
            </a:r>
            <a:r>
              <a:rPr lang="vi-VN" sz="4800" dirty="0">
                <a:solidFill>
                  <a:srgbClr val="FF0000"/>
                </a:solidFill>
              </a:rPr>
              <a:t>trích sách Huấn ca.</a:t>
            </a:r>
          </a:p>
        </p:txBody>
      </p:sp>
    </p:spTree>
    <p:extLst>
      <p:ext uri="{BB962C8B-B14F-4D97-AF65-F5344CB8AC3E}">
        <p14:creationId xmlns:p14="http://schemas.microsoft.com/office/powerpoint/2010/main" val="27793716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43499"/>
          </a:xfrm>
        </p:spPr>
        <p:txBody>
          <a:bodyPr>
            <a:normAutofit/>
          </a:bodyPr>
          <a:lstStyle/>
          <a:p>
            <a:pPr algn="just"/>
            <a:r>
              <a:rPr lang="vi-VN" sz="6600" dirty="0">
                <a:solidFill>
                  <a:schemeClr val="bg1"/>
                </a:solidFill>
                <a:ea typeface="Times" pitchFamily="34" charset="0"/>
                <a:cs typeface="Times New Roman" pitchFamily="18" charset="0"/>
              </a:rPr>
              <a:t>Lạy Chúa, kẻ yêu luật Chúa hưởng an bình thư thái.</a:t>
            </a:r>
            <a:endParaRPr lang="en-US" sz="6600" dirty="0">
              <a:solidFill>
                <a:schemeClr val="bg1"/>
              </a:solidFill>
              <a:latin typeface="+mj-lt"/>
              <a:ea typeface="Times" pitchFamily="34" charset="0"/>
              <a:cs typeface="Times New Roman" pitchFamily="18" charset="0"/>
            </a:endParaRPr>
          </a:p>
        </p:txBody>
      </p:sp>
      <p:sp>
        <p:nvSpPr>
          <p:cNvPr id="3" name="TextBox 2"/>
          <p:cNvSpPr txBox="1"/>
          <p:nvPr/>
        </p:nvSpPr>
        <p:spPr>
          <a:xfrm>
            <a:off x="0" y="19443"/>
            <a:ext cx="1478290" cy="584775"/>
          </a:xfrm>
          <a:prstGeom prst="rect">
            <a:avLst/>
          </a:prstGeom>
          <a:noFill/>
        </p:spPr>
        <p:txBody>
          <a:bodyPr wrap="none" rtlCol="0">
            <a:spAutoFit/>
          </a:bodyPr>
          <a:lstStyle/>
          <a:p>
            <a:r>
              <a:rPr lang="en-US" sz="3200" u="sng" dirty="0" err="1">
                <a:solidFill>
                  <a:srgbClr val="FFFF00"/>
                </a:solidFill>
                <a:cs typeface="Times New Roman" pitchFamily="18" charset="0"/>
              </a:rPr>
              <a:t>Đáp</a:t>
            </a:r>
            <a:r>
              <a:rPr lang="en-US" sz="3200" u="sng" dirty="0">
                <a:solidFill>
                  <a:srgbClr val="FFFF00"/>
                </a:solidFill>
                <a:cs typeface="Times New Roman" pitchFamily="18" charset="0"/>
              </a:rPr>
              <a:t> </a:t>
            </a:r>
            <a:r>
              <a:rPr lang="en-US" sz="3200" u="sng" dirty="0" err="1">
                <a:solidFill>
                  <a:srgbClr val="FFFF00"/>
                </a:solidFill>
                <a:cs typeface="Times New Roman" pitchFamily="18" charset="0"/>
              </a:rPr>
              <a:t>ca</a:t>
            </a:r>
            <a:r>
              <a:rPr lang="en-US" sz="3200" u="sng" dirty="0">
                <a:solidFill>
                  <a:srgbClr val="FFFF00"/>
                </a:solidFill>
                <a:cs typeface="Times New Roman" pitchFamily="18" charset="0"/>
              </a:rPr>
              <a: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3830"/>
            <a:ext cx="55435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46191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14350"/>
            <a:ext cx="9144000" cy="4267200"/>
          </a:xfrm>
        </p:spPr>
        <p:txBody>
          <a:bodyPr>
            <a:noAutofit/>
          </a:bodyPr>
          <a:lstStyle/>
          <a:p>
            <a:pPr algn="just"/>
            <a:r>
              <a:rPr lang="vi-VN" sz="5400" dirty="0">
                <a:solidFill>
                  <a:schemeClr val="bg1"/>
                </a:solidFill>
                <a:ea typeface="Times" pitchFamily="34" charset="0"/>
                <a:cs typeface="Times New Roman" pitchFamily="18" charset="0"/>
              </a:rPr>
              <a:t>Chúa nói : Chính Thầy là con đường, là sự thật và là sự sống. Không ai có thể đến với Chúa Cha mà không qua Thầy.</a:t>
            </a:r>
            <a:endParaRPr lang="en-US" sz="5400" dirty="0">
              <a:solidFill>
                <a:schemeClr val="bg1"/>
              </a:solidFill>
              <a:ea typeface="Times" pitchFamily="34" charset="0"/>
              <a:cs typeface="Times New Roman" pitchFamily="18" charset="0"/>
            </a:endParaRPr>
          </a:p>
        </p:txBody>
      </p:sp>
      <p:sp>
        <p:nvSpPr>
          <p:cNvPr id="3" name="TextBox 2"/>
          <p:cNvSpPr txBox="1"/>
          <p:nvPr/>
        </p:nvSpPr>
        <p:spPr>
          <a:xfrm>
            <a:off x="76200" y="23622"/>
            <a:ext cx="2871299" cy="584775"/>
          </a:xfrm>
          <a:prstGeom prst="rect">
            <a:avLst/>
          </a:prstGeom>
          <a:noFill/>
        </p:spPr>
        <p:txBody>
          <a:bodyPr wrap="none" rtlCol="0">
            <a:spAutoFit/>
          </a:bodyPr>
          <a:lstStyle/>
          <a:p>
            <a:r>
              <a:rPr lang="en-US" sz="3200" u="sng" dirty="0">
                <a:solidFill>
                  <a:srgbClr val="FFFF00"/>
                </a:solidFill>
                <a:cs typeface="Times New Roman" pitchFamily="18" charset="0"/>
              </a:rPr>
              <a:t>Alleluia-Alleluia.</a:t>
            </a:r>
          </a:p>
        </p:txBody>
      </p:sp>
      <p:sp>
        <p:nvSpPr>
          <p:cNvPr id="4" name="Rectangle 3"/>
          <p:cNvSpPr/>
          <p:nvPr/>
        </p:nvSpPr>
        <p:spPr>
          <a:xfrm>
            <a:off x="6615604" y="4400550"/>
            <a:ext cx="1808507" cy="707886"/>
          </a:xfrm>
          <a:prstGeom prst="rect">
            <a:avLst/>
          </a:prstGeom>
        </p:spPr>
        <p:txBody>
          <a:bodyPr wrap="none">
            <a:spAutoFit/>
          </a:bodyPr>
          <a:lstStyle/>
          <a:p>
            <a:pPr algn="r"/>
            <a:r>
              <a:rPr lang="en-US" sz="4000" u="sng" dirty="0">
                <a:solidFill>
                  <a:srgbClr val="FFFF00"/>
                </a:solidFill>
                <a:cs typeface="Times New Roman" pitchFamily="18" charset="0"/>
              </a:rPr>
              <a:t>Alleluia.</a:t>
            </a:r>
          </a:p>
        </p:txBody>
      </p:sp>
    </p:spTree>
    <p:extLst>
      <p:ext uri="{BB962C8B-B14F-4D97-AF65-F5344CB8AC3E}">
        <p14:creationId xmlns:p14="http://schemas.microsoft.com/office/powerpoint/2010/main" val="41697070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707270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21136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248189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67056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dirty="0" err="1" smtClean="0">
                <a:solidFill>
                  <a:srgbClr val="FFFF00"/>
                </a:solidFill>
                <a:latin typeface="+mj-lt"/>
                <a:ea typeface="Times" pitchFamily="34" charset="0"/>
                <a:cs typeface="Times New Roman" pitchFamily="18" charset="0"/>
              </a:rPr>
              <a:t>Thứ</a:t>
            </a:r>
            <a:r>
              <a:rPr lang="en-US" sz="7200" dirty="0" smtClean="0">
                <a:solidFill>
                  <a:srgbClr val="FFFF00"/>
                </a:solidFill>
                <a:latin typeface="+mj-lt"/>
                <a:ea typeface="Times" pitchFamily="34" charset="0"/>
                <a:cs typeface="Times New Roman" pitchFamily="18" charset="0"/>
              </a:rPr>
              <a:t> </a:t>
            </a:r>
            <a:r>
              <a:rPr lang="en-US" sz="7200" dirty="0" err="1" smtClean="0">
                <a:solidFill>
                  <a:srgbClr val="FFFF00"/>
                </a:solidFill>
                <a:ea typeface="Times" pitchFamily="34" charset="0"/>
                <a:cs typeface="Times New Roman" pitchFamily="18" charset="0"/>
              </a:rPr>
              <a:t>Năm</a:t>
            </a:r>
            <a:r>
              <a:rPr lang="en-US" sz="7200" dirty="0" smtClean="0">
                <a:solidFill>
                  <a:srgbClr val="FFFF00"/>
                </a:solidFill>
                <a:latin typeface="+mj-lt"/>
                <a:ea typeface="Times" pitchFamily="34" charset="0"/>
                <a:cs typeface="Times New Roman" pitchFamily="18" charset="0"/>
              </a:rPr>
              <a:t/>
            </a:r>
            <a:br>
              <a:rPr lang="en-US" sz="7200" dirty="0" smtClean="0">
                <a:solidFill>
                  <a:srgbClr val="FFFF00"/>
                </a:solidFill>
                <a:latin typeface="+mj-lt"/>
                <a:ea typeface="Times" pitchFamily="34" charset="0"/>
                <a:cs typeface="Times New Roman" pitchFamily="18" charset="0"/>
              </a:rPr>
            </a:br>
            <a:r>
              <a:rPr lang="vi-VN" sz="7200" dirty="0" smtClean="0">
                <a:solidFill>
                  <a:srgbClr val="FFFF00"/>
                </a:solidFill>
                <a:latin typeface="+mj-lt"/>
                <a:ea typeface="Times" pitchFamily="34" charset="0"/>
                <a:cs typeface="Times New Roman" pitchFamily="18" charset="0"/>
              </a:rPr>
              <a:t>Sau Chúa Nhật </a:t>
            </a:r>
            <a:r>
              <a:rPr lang="en-US" sz="7200" dirty="0" smtClean="0">
                <a:solidFill>
                  <a:srgbClr val="FFFF00"/>
                </a:solidFill>
                <a:latin typeface="+mj-lt"/>
                <a:ea typeface="Times" pitchFamily="34" charset="0"/>
                <a:cs typeface="Times New Roman" pitchFamily="18" charset="0"/>
              </a:rPr>
              <a:t>VI</a:t>
            </a:r>
            <a:r>
              <a:rPr lang="en-US" sz="7200" dirty="0">
                <a:solidFill>
                  <a:srgbClr val="FFFF00"/>
                </a:solidFill>
                <a:latin typeface="+mj-lt"/>
                <a:ea typeface="Times" pitchFamily="34" charset="0"/>
                <a:cs typeface="Times New Roman" pitchFamily="18" charset="0"/>
              </a:rPr>
              <a:t>I</a:t>
            </a:r>
            <a:r>
              <a:rPr lang="vi-VN" sz="7200" dirty="0" smtClean="0">
                <a:solidFill>
                  <a:srgbClr val="FFFF00"/>
                </a:solidFill>
                <a:latin typeface="+mj-lt"/>
                <a:ea typeface="Times" pitchFamily="34" charset="0"/>
                <a:cs typeface="Times New Roman" pitchFamily="18" charset="0"/>
              </a:rPr>
              <a:t/>
            </a:r>
            <a:br>
              <a:rPr lang="vi-VN" sz="7200" dirty="0" smtClean="0">
                <a:solidFill>
                  <a:srgbClr val="FFFF00"/>
                </a:solidFill>
                <a:latin typeface="+mj-lt"/>
                <a:ea typeface="Times" pitchFamily="34" charset="0"/>
                <a:cs typeface="Times New Roman" pitchFamily="18" charset="0"/>
              </a:rPr>
            </a:br>
            <a:r>
              <a:rPr lang="vi-VN" sz="7200" dirty="0" smtClean="0">
                <a:solidFill>
                  <a:srgbClr val="FFFF00"/>
                </a:solidFill>
                <a:latin typeface="+mj-lt"/>
                <a:ea typeface="Times" pitchFamily="34" charset="0"/>
                <a:cs typeface="Times New Roman" pitchFamily="18" charset="0"/>
              </a:rPr>
              <a:t>Thường Niên</a:t>
            </a:r>
            <a:endParaRPr lang="en-US" sz="7200" dirty="0">
              <a:solidFill>
                <a:srgbClr val="FFFF00"/>
              </a:solidFill>
              <a:latin typeface="+mj-lt"/>
              <a:ea typeface="Times" pitchFamily="34" charset="0"/>
              <a:cs typeface="Times New Roman" pitchFamily="18" charset="0"/>
            </a:endParaRPr>
          </a:p>
        </p:txBody>
      </p:sp>
    </p:spTree>
    <p:extLst>
      <p:ext uri="{BB962C8B-B14F-4D97-AF65-F5344CB8AC3E}">
        <p14:creationId xmlns:p14="http://schemas.microsoft.com/office/powerpoint/2010/main" val="36541519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729679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
        <p:nvSpPr>
          <p:cNvPr id="3" name="Rectangle 2"/>
          <p:cNvSpPr/>
          <p:nvPr/>
        </p:nvSpPr>
        <p:spPr>
          <a:xfrm>
            <a:off x="0" y="133350"/>
            <a:ext cx="9144000" cy="1938992"/>
          </a:xfrm>
          <a:prstGeom prst="rect">
            <a:avLst/>
          </a:prstGeom>
        </p:spPr>
        <p:txBody>
          <a:bodyPr wrap="square">
            <a:spAutoFit/>
          </a:bodyPr>
          <a:lstStyle/>
          <a:p>
            <a:r>
              <a:rPr lang="vi-VN" sz="3600" u="sng" dirty="0" smtClean="0">
                <a:solidFill>
                  <a:srgbClr val="FF0000"/>
                </a:solidFill>
              </a:rPr>
              <a:t>Bài </a:t>
            </a:r>
            <a:r>
              <a:rPr lang="vi-VN" sz="3600" u="sng" dirty="0">
                <a:solidFill>
                  <a:srgbClr val="FF0000"/>
                </a:solidFill>
              </a:rPr>
              <a:t>đọc </a:t>
            </a:r>
            <a:r>
              <a:rPr lang="vi-VN" sz="3600" u="sng" dirty="0" smtClean="0">
                <a:solidFill>
                  <a:srgbClr val="FF0000"/>
                </a:solidFill>
              </a:rPr>
              <a:t>1</a:t>
            </a:r>
            <a:endParaRPr lang="vi-VN" sz="3600" u="sng" dirty="0">
              <a:solidFill>
                <a:srgbClr val="FF0000"/>
              </a:solidFill>
            </a:endParaRPr>
          </a:p>
          <a:p>
            <a:r>
              <a:rPr lang="vi-VN" sz="3600" i="1" dirty="0">
                <a:solidFill>
                  <a:prstClr val="black"/>
                </a:solidFill>
              </a:rPr>
              <a:t>Đừng trì hoãn, hãy trở về với Chúa đi</a:t>
            </a:r>
            <a:r>
              <a:rPr lang="vi-VN" sz="3600" i="1" dirty="0" smtClean="0">
                <a:solidFill>
                  <a:prstClr val="black"/>
                </a:solidFill>
              </a:rPr>
              <a:t>.</a:t>
            </a:r>
            <a:endParaRPr lang="en-US" sz="3600" i="1" dirty="0" smtClean="0">
              <a:solidFill>
                <a:prstClr val="black"/>
              </a:solidFill>
            </a:endParaRPr>
          </a:p>
          <a:p>
            <a:r>
              <a:rPr lang="vi-VN" sz="4800" dirty="0" smtClean="0">
                <a:solidFill>
                  <a:srgbClr val="FF0000"/>
                </a:solidFill>
              </a:rPr>
              <a:t>Bài </a:t>
            </a:r>
            <a:r>
              <a:rPr lang="vi-VN" sz="4800" dirty="0">
                <a:solidFill>
                  <a:srgbClr val="FF0000"/>
                </a:solidFill>
              </a:rPr>
              <a:t>trích sách Huấn ca.</a:t>
            </a:r>
          </a:p>
        </p:txBody>
      </p:sp>
    </p:spTree>
    <p:extLst>
      <p:ext uri="{BB962C8B-B14F-4D97-AF65-F5344CB8AC3E}">
        <p14:creationId xmlns:p14="http://schemas.microsoft.com/office/powerpoint/2010/main" val="3818252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9819849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43499"/>
          </a:xfrm>
        </p:spPr>
        <p:txBody>
          <a:bodyPr>
            <a:normAutofit/>
          </a:bodyPr>
          <a:lstStyle/>
          <a:p>
            <a:pPr algn="just"/>
            <a:r>
              <a:rPr lang="vi-VN" sz="8000" dirty="0">
                <a:solidFill>
                  <a:schemeClr val="bg1"/>
                </a:solidFill>
                <a:ea typeface="Times" pitchFamily="34" charset="0"/>
                <a:cs typeface="Times New Roman" pitchFamily="18" charset="0"/>
              </a:rPr>
              <a:t>Phúc thay người đặt tin tưởng nơi Chúa.</a:t>
            </a:r>
            <a:endParaRPr lang="en-US" sz="8000" dirty="0">
              <a:solidFill>
                <a:schemeClr val="bg1"/>
              </a:solidFill>
              <a:ea typeface="Times" pitchFamily="34" charset="0"/>
              <a:cs typeface="Times New Roman" pitchFamily="18" charset="0"/>
            </a:endParaRPr>
          </a:p>
        </p:txBody>
      </p:sp>
      <p:sp>
        <p:nvSpPr>
          <p:cNvPr id="3" name="TextBox 2"/>
          <p:cNvSpPr txBox="1"/>
          <p:nvPr/>
        </p:nvSpPr>
        <p:spPr>
          <a:xfrm>
            <a:off x="0" y="19443"/>
            <a:ext cx="1478290" cy="584775"/>
          </a:xfrm>
          <a:prstGeom prst="rect">
            <a:avLst/>
          </a:prstGeom>
          <a:noFill/>
        </p:spPr>
        <p:txBody>
          <a:bodyPr wrap="none" rtlCol="0">
            <a:spAutoFit/>
          </a:bodyPr>
          <a:lstStyle/>
          <a:p>
            <a:r>
              <a:rPr lang="en-US" sz="3200" u="sng" dirty="0" err="1">
                <a:solidFill>
                  <a:srgbClr val="FFFF00"/>
                </a:solidFill>
                <a:cs typeface="Times New Roman" pitchFamily="18" charset="0"/>
              </a:rPr>
              <a:t>Đáp</a:t>
            </a:r>
            <a:r>
              <a:rPr lang="en-US" sz="3200" u="sng" dirty="0">
                <a:solidFill>
                  <a:srgbClr val="FFFF00"/>
                </a:solidFill>
                <a:cs typeface="Times New Roman" pitchFamily="18" charset="0"/>
              </a:rPr>
              <a:t> </a:t>
            </a:r>
            <a:r>
              <a:rPr lang="en-US" sz="3200" u="sng" dirty="0" err="1">
                <a:solidFill>
                  <a:srgbClr val="FFFF00"/>
                </a:solidFill>
                <a:cs typeface="Times New Roman" pitchFamily="18" charset="0"/>
              </a:rPr>
              <a:t>ca</a:t>
            </a:r>
            <a:r>
              <a:rPr lang="en-US" sz="3200" u="sng" dirty="0">
                <a:solidFill>
                  <a:srgbClr val="FFFF00"/>
                </a:solidFill>
                <a:cs typeface="Times New Roman" pitchFamily="18" charset="0"/>
              </a:rPr>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770" y="186642"/>
            <a:ext cx="36480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5121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14350"/>
            <a:ext cx="9144000" cy="4267200"/>
          </a:xfrm>
        </p:spPr>
        <p:txBody>
          <a:bodyPr>
            <a:noAutofit/>
          </a:bodyPr>
          <a:lstStyle/>
          <a:p>
            <a:pPr algn="just"/>
            <a:r>
              <a:rPr lang="vi-VN" sz="5400" dirty="0">
                <a:solidFill>
                  <a:schemeClr val="bg1"/>
                </a:solidFill>
                <a:ea typeface="Times" pitchFamily="34" charset="0"/>
                <a:cs typeface="Times New Roman" pitchFamily="18" charset="0"/>
              </a:rPr>
              <a:t>Anh em hãy đón nhận lời Thiên Chúa, không phải như lời người phàm, nhưng như lời Thiên Chúa, đúng theo bản tính của lời ấy.</a:t>
            </a:r>
            <a:endParaRPr lang="en-US" sz="5400" dirty="0">
              <a:solidFill>
                <a:schemeClr val="bg1"/>
              </a:solidFill>
              <a:ea typeface="Times" pitchFamily="34" charset="0"/>
              <a:cs typeface="Times New Roman" pitchFamily="18" charset="0"/>
            </a:endParaRPr>
          </a:p>
        </p:txBody>
      </p:sp>
      <p:sp>
        <p:nvSpPr>
          <p:cNvPr id="3" name="TextBox 2"/>
          <p:cNvSpPr txBox="1"/>
          <p:nvPr/>
        </p:nvSpPr>
        <p:spPr>
          <a:xfrm>
            <a:off x="76200" y="23622"/>
            <a:ext cx="2871299" cy="584775"/>
          </a:xfrm>
          <a:prstGeom prst="rect">
            <a:avLst/>
          </a:prstGeom>
          <a:noFill/>
        </p:spPr>
        <p:txBody>
          <a:bodyPr wrap="none" rtlCol="0">
            <a:spAutoFit/>
          </a:bodyPr>
          <a:lstStyle/>
          <a:p>
            <a:r>
              <a:rPr lang="en-US" sz="3200" u="sng" dirty="0">
                <a:solidFill>
                  <a:srgbClr val="FFFF00"/>
                </a:solidFill>
                <a:cs typeface="Times New Roman" pitchFamily="18" charset="0"/>
              </a:rPr>
              <a:t>Alleluia-Alleluia.</a:t>
            </a:r>
          </a:p>
        </p:txBody>
      </p:sp>
      <p:sp>
        <p:nvSpPr>
          <p:cNvPr id="4" name="Rectangle 3"/>
          <p:cNvSpPr/>
          <p:nvPr/>
        </p:nvSpPr>
        <p:spPr>
          <a:xfrm>
            <a:off x="6615604" y="4400550"/>
            <a:ext cx="1808507" cy="707886"/>
          </a:xfrm>
          <a:prstGeom prst="rect">
            <a:avLst/>
          </a:prstGeom>
        </p:spPr>
        <p:txBody>
          <a:bodyPr wrap="none">
            <a:spAutoFit/>
          </a:bodyPr>
          <a:lstStyle/>
          <a:p>
            <a:pPr algn="r"/>
            <a:r>
              <a:rPr lang="en-US" sz="4000" u="sng" dirty="0">
                <a:solidFill>
                  <a:srgbClr val="FFFF00"/>
                </a:solidFill>
                <a:cs typeface="Times New Roman" pitchFamily="18" charset="0"/>
              </a:rPr>
              <a:t>Alleluia.</a:t>
            </a:r>
          </a:p>
        </p:txBody>
      </p:sp>
    </p:spTree>
    <p:extLst>
      <p:ext uri="{BB962C8B-B14F-4D97-AF65-F5344CB8AC3E}">
        <p14:creationId xmlns:p14="http://schemas.microsoft.com/office/powerpoint/2010/main" val="26715432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963798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703692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716250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0756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dirty="0" err="1" smtClean="0">
                <a:solidFill>
                  <a:srgbClr val="FFFF00"/>
                </a:solidFill>
                <a:latin typeface="+mj-lt"/>
                <a:ea typeface="Times" pitchFamily="34" charset="0"/>
                <a:cs typeface="Times New Roman" pitchFamily="18" charset="0"/>
              </a:rPr>
              <a:t>Thứ</a:t>
            </a:r>
            <a:r>
              <a:rPr lang="en-US" sz="7200" dirty="0" smtClean="0">
                <a:solidFill>
                  <a:srgbClr val="FFFF00"/>
                </a:solidFill>
                <a:latin typeface="+mj-lt"/>
                <a:ea typeface="Times" pitchFamily="34" charset="0"/>
                <a:cs typeface="Times New Roman" pitchFamily="18" charset="0"/>
              </a:rPr>
              <a:t> </a:t>
            </a:r>
            <a:r>
              <a:rPr lang="en-US" sz="7200" dirty="0" err="1" smtClean="0">
                <a:solidFill>
                  <a:srgbClr val="FFFF00"/>
                </a:solidFill>
                <a:ea typeface="Times" pitchFamily="34" charset="0"/>
                <a:cs typeface="Times New Roman" pitchFamily="18" charset="0"/>
              </a:rPr>
              <a:t>Sáu</a:t>
            </a:r>
            <a:r>
              <a:rPr lang="en-US" sz="7200" dirty="0" smtClean="0">
                <a:solidFill>
                  <a:srgbClr val="FFFF00"/>
                </a:solidFill>
                <a:latin typeface="+mj-lt"/>
                <a:ea typeface="Times" pitchFamily="34" charset="0"/>
                <a:cs typeface="Times New Roman" pitchFamily="18" charset="0"/>
              </a:rPr>
              <a:t/>
            </a:r>
            <a:br>
              <a:rPr lang="en-US" sz="7200" dirty="0" smtClean="0">
                <a:solidFill>
                  <a:srgbClr val="FFFF00"/>
                </a:solidFill>
                <a:latin typeface="+mj-lt"/>
                <a:ea typeface="Times" pitchFamily="34" charset="0"/>
                <a:cs typeface="Times New Roman" pitchFamily="18" charset="0"/>
              </a:rPr>
            </a:br>
            <a:r>
              <a:rPr lang="vi-VN" sz="7200" dirty="0" smtClean="0">
                <a:solidFill>
                  <a:srgbClr val="FFFF00"/>
                </a:solidFill>
                <a:latin typeface="+mj-lt"/>
                <a:ea typeface="Times" pitchFamily="34" charset="0"/>
                <a:cs typeface="Times New Roman" pitchFamily="18" charset="0"/>
              </a:rPr>
              <a:t>Sau Chúa Nhật </a:t>
            </a:r>
            <a:r>
              <a:rPr lang="en-US" sz="7200" dirty="0" smtClean="0">
                <a:solidFill>
                  <a:srgbClr val="FFFF00"/>
                </a:solidFill>
                <a:latin typeface="+mj-lt"/>
                <a:ea typeface="Times" pitchFamily="34" charset="0"/>
                <a:cs typeface="Times New Roman" pitchFamily="18" charset="0"/>
              </a:rPr>
              <a:t>VI</a:t>
            </a:r>
            <a:r>
              <a:rPr lang="en-US" sz="7200" dirty="0">
                <a:solidFill>
                  <a:srgbClr val="FFFF00"/>
                </a:solidFill>
                <a:latin typeface="+mj-lt"/>
                <a:ea typeface="Times" pitchFamily="34" charset="0"/>
                <a:cs typeface="Times New Roman" pitchFamily="18" charset="0"/>
              </a:rPr>
              <a:t>I</a:t>
            </a:r>
            <a:r>
              <a:rPr lang="vi-VN" sz="7200" dirty="0" smtClean="0">
                <a:solidFill>
                  <a:srgbClr val="FFFF00"/>
                </a:solidFill>
                <a:latin typeface="+mj-lt"/>
                <a:ea typeface="Times" pitchFamily="34" charset="0"/>
                <a:cs typeface="Times New Roman" pitchFamily="18" charset="0"/>
              </a:rPr>
              <a:t/>
            </a:r>
            <a:br>
              <a:rPr lang="vi-VN" sz="7200" dirty="0" smtClean="0">
                <a:solidFill>
                  <a:srgbClr val="FFFF00"/>
                </a:solidFill>
                <a:latin typeface="+mj-lt"/>
                <a:ea typeface="Times" pitchFamily="34" charset="0"/>
                <a:cs typeface="Times New Roman" pitchFamily="18" charset="0"/>
              </a:rPr>
            </a:br>
            <a:r>
              <a:rPr lang="vi-VN" sz="7200" dirty="0" smtClean="0">
                <a:solidFill>
                  <a:srgbClr val="FFFF00"/>
                </a:solidFill>
                <a:latin typeface="+mj-lt"/>
                <a:ea typeface="Times" pitchFamily="34" charset="0"/>
                <a:cs typeface="Times New Roman" pitchFamily="18" charset="0"/>
              </a:rPr>
              <a:t>Thường Niên</a:t>
            </a:r>
            <a:endParaRPr lang="en-US" sz="7200" dirty="0">
              <a:solidFill>
                <a:srgbClr val="FFFF00"/>
              </a:solidFill>
              <a:latin typeface="+mj-lt"/>
              <a:ea typeface="Times" pitchFamily="34" charset="0"/>
              <a:cs typeface="Times New Roman" pitchFamily="18" charset="0"/>
            </a:endParaRPr>
          </a:p>
        </p:txBody>
      </p:sp>
    </p:spTree>
    <p:extLst>
      <p:ext uri="{BB962C8B-B14F-4D97-AF65-F5344CB8AC3E}">
        <p14:creationId xmlns:p14="http://schemas.microsoft.com/office/powerpoint/2010/main" val="8226229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654272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
        <p:nvSpPr>
          <p:cNvPr id="3" name="Rectangle 2"/>
          <p:cNvSpPr/>
          <p:nvPr/>
        </p:nvSpPr>
        <p:spPr>
          <a:xfrm>
            <a:off x="0" y="133350"/>
            <a:ext cx="9144000" cy="2492990"/>
          </a:xfrm>
          <a:prstGeom prst="rect">
            <a:avLst/>
          </a:prstGeom>
        </p:spPr>
        <p:txBody>
          <a:bodyPr wrap="square">
            <a:spAutoFit/>
          </a:bodyPr>
          <a:lstStyle/>
          <a:p>
            <a:r>
              <a:rPr lang="vi-VN" sz="3600" u="sng" dirty="0" smtClean="0">
                <a:solidFill>
                  <a:srgbClr val="FF0000"/>
                </a:solidFill>
              </a:rPr>
              <a:t>Bài </a:t>
            </a:r>
            <a:r>
              <a:rPr lang="vi-VN" sz="3600" u="sng" dirty="0">
                <a:solidFill>
                  <a:srgbClr val="FF0000"/>
                </a:solidFill>
              </a:rPr>
              <a:t>đọc </a:t>
            </a:r>
            <a:r>
              <a:rPr lang="vi-VN" sz="3600" u="sng" dirty="0" smtClean="0">
                <a:solidFill>
                  <a:srgbClr val="FF0000"/>
                </a:solidFill>
              </a:rPr>
              <a:t>1</a:t>
            </a:r>
            <a:endParaRPr lang="vi-VN" sz="3600" u="sng" dirty="0">
              <a:solidFill>
                <a:srgbClr val="FF0000"/>
              </a:solidFill>
            </a:endParaRPr>
          </a:p>
          <a:p>
            <a:r>
              <a:rPr lang="vi-VN" sz="3600" i="1" dirty="0">
                <a:solidFill>
                  <a:prstClr val="black"/>
                </a:solidFill>
              </a:rPr>
              <a:t>Không có gì đổi lấy được một người bạn trung thành</a:t>
            </a:r>
            <a:r>
              <a:rPr lang="vi-VN" sz="3600" i="1" dirty="0" smtClean="0">
                <a:solidFill>
                  <a:prstClr val="black"/>
                </a:solidFill>
              </a:rPr>
              <a:t>.</a:t>
            </a:r>
            <a:endParaRPr lang="en-US" sz="3600" i="1" dirty="0" smtClean="0">
              <a:solidFill>
                <a:prstClr val="black"/>
              </a:solidFill>
            </a:endParaRPr>
          </a:p>
          <a:p>
            <a:r>
              <a:rPr lang="vi-VN" sz="4800" dirty="0" smtClean="0">
                <a:solidFill>
                  <a:srgbClr val="FF0000"/>
                </a:solidFill>
              </a:rPr>
              <a:t>Bài </a:t>
            </a:r>
            <a:r>
              <a:rPr lang="vi-VN" sz="4800" dirty="0">
                <a:solidFill>
                  <a:srgbClr val="FF0000"/>
                </a:solidFill>
              </a:rPr>
              <a:t>trích sách Huấn ca.</a:t>
            </a:r>
          </a:p>
        </p:txBody>
      </p:sp>
    </p:spTree>
    <p:extLst>
      <p:ext uri="{BB962C8B-B14F-4D97-AF65-F5344CB8AC3E}">
        <p14:creationId xmlns:p14="http://schemas.microsoft.com/office/powerpoint/2010/main" val="4585881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43499"/>
          </a:xfrm>
        </p:spPr>
        <p:txBody>
          <a:bodyPr>
            <a:normAutofit/>
          </a:bodyPr>
          <a:lstStyle/>
          <a:p>
            <a:pPr algn="just"/>
            <a:r>
              <a:rPr lang="vi-VN" sz="8000" dirty="0">
                <a:solidFill>
                  <a:schemeClr val="bg1"/>
                </a:solidFill>
                <a:ea typeface="Times" pitchFamily="34" charset="0"/>
                <a:cs typeface="Times New Roman" pitchFamily="18" charset="0"/>
              </a:rPr>
              <a:t>Lạy Chúa, trên đường mệnh lệnh Chúa, xin dẫn con đi.</a:t>
            </a:r>
            <a:endParaRPr lang="en-US" sz="8000" dirty="0">
              <a:solidFill>
                <a:schemeClr val="bg1"/>
              </a:solidFill>
              <a:ea typeface="Times" pitchFamily="34" charset="0"/>
              <a:cs typeface="Times New Roman" pitchFamily="18" charset="0"/>
            </a:endParaRPr>
          </a:p>
        </p:txBody>
      </p:sp>
      <p:sp>
        <p:nvSpPr>
          <p:cNvPr id="3" name="TextBox 2"/>
          <p:cNvSpPr txBox="1"/>
          <p:nvPr/>
        </p:nvSpPr>
        <p:spPr>
          <a:xfrm>
            <a:off x="0" y="19443"/>
            <a:ext cx="1478290" cy="584775"/>
          </a:xfrm>
          <a:prstGeom prst="rect">
            <a:avLst/>
          </a:prstGeom>
          <a:noFill/>
        </p:spPr>
        <p:txBody>
          <a:bodyPr wrap="none" rtlCol="0">
            <a:spAutoFit/>
          </a:bodyPr>
          <a:lstStyle/>
          <a:p>
            <a:r>
              <a:rPr lang="en-US" sz="3200" u="sng" dirty="0" err="1">
                <a:solidFill>
                  <a:srgbClr val="FFFF00"/>
                </a:solidFill>
                <a:cs typeface="Times New Roman" pitchFamily="18" charset="0"/>
              </a:rPr>
              <a:t>Đáp</a:t>
            </a:r>
            <a:r>
              <a:rPr lang="en-US" sz="3200" u="sng" dirty="0">
                <a:solidFill>
                  <a:srgbClr val="FFFF00"/>
                </a:solidFill>
                <a:cs typeface="Times New Roman" pitchFamily="18" charset="0"/>
              </a:rPr>
              <a:t> </a:t>
            </a:r>
            <a:r>
              <a:rPr lang="en-US" sz="3200" u="sng" dirty="0" err="1">
                <a:solidFill>
                  <a:srgbClr val="FFFF00"/>
                </a:solidFill>
                <a:cs typeface="Times New Roman" pitchFamily="18" charset="0"/>
              </a:rPr>
              <a:t>ca</a:t>
            </a:r>
            <a:r>
              <a:rPr lang="en-US" sz="3200" u="sng" dirty="0">
                <a:solidFill>
                  <a:srgbClr val="FFFF00"/>
                </a:solidFill>
                <a:cs typeface="Times New Roman" pitchFamily="18" charset="0"/>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290" y="174450"/>
            <a:ext cx="49053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4815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a:t>
            </a:r>
            <a:r>
              <a:rPr lang="vi-VN" sz="5300" dirty="0" smtClean="0">
                <a:solidFill>
                  <a:prstClr val="white"/>
                </a:solidFill>
                <a:latin typeface="+mj-lt"/>
                <a:ea typeface="Segoe UI Black" panose="020B0A02040204020203" pitchFamily="34" charset="0"/>
              </a:rPr>
              <a:t>đến</a:t>
            </a:r>
            <a:r>
              <a:rPr lang="en-US" sz="5300" dirty="0" smtClean="0">
                <a:solidFill>
                  <a:srgbClr val="FFFF00"/>
                </a:solidFill>
                <a:ea typeface="Segoe UI Black" panose="020B0A02040204020203" pitchFamily="34" charset="0"/>
              </a:rPr>
              <a:t>/</a:t>
            </a:r>
            <a:r>
              <a:rPr lang="en-US" sz="5300" dirty="0" smtClean="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8176615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14350"/>
            <a:ext cx="9144000" cy="4267200"/>
          </a:xfrm>
        </p:spPr>
        <p:txBody>
          <a:bodyPr>
            <a:noAutofit/>
          </a:bodyPr>
          <a:lstStyle/>
          <a:p>
            <a:pPr algn="just"/>
            <a:r>
              <a:rPr lang="vi-VN" sz="6600" dirty="0">
                <a:solidFill>
                  <a:schemeClr val="bg1"/>
                </a:solidFill>
                <a:ea typeface="Times" pitchFamily="34" charset="0"/>
                <a:cs typeface="Times New Roman" pitchFamily="18" charset="0"/>
              </a:rPr>
              <a:t>Lạy Chúa, Lời Chúa là sự thật ; xin Chúa lấy sự thật mà thánh hiến chúng con.</a:t>
            </a:r>
            <a:endParaRPr lang="en-US" sz="6600" dirty="0">
              <a:solidFill>
                <a:schemeClr val="bg1"/>
              </a:solidFill>
              <a:ea typeface="Times" pitchFamily="34" charset="0"/>
              <a:cs typeface="Times New Roman" pitchFamily="18" charset="0"/>
            </a:endParaRPr>
          </a:p>
        </p:txBody>
      </p:sp>
      <p:sp>
        <p:nvSpPr>
          <p:cNvPr id="3" name="TextBox 2"/>
          <p:cNvSpPr txBox="1"/>
          <p:nvPr/>
        </p:nvSpPr>
        <p:spPr>
          <a:xfrm>
            <a:off x="76200" y="23622"/>
            <a:ext cx="2871299" cy="584775"/>
          </a:xfrm>
          <a:prstGeom prst="rect">
            <a:avLst/>
          </a:prstGeom>
          <a:noFill/>
        </p:spPr>
        <p:txBody>
          <a:bodyPr wrap="none" rtlCol="0">
            <a:spAutoFit/>
          </a:bodyPr>
          <a:lstStyle/>
          <a:p>
            <a:r>
              <a:rPr lang="en-US" sz="3200" u="sng" dirty="0">
                <a:solidFill>
                  <a:srgbClr val="FFFF00"/>
                </a:solidFill>
                <a:cs typeface="Times New Roman" pitchFamily="18" charset="0"/>
              </a:rPr>
              <a:t>Alleluia-Alleluia.</a:t>
            </a:r>
          </a:p>
        </p:txBody>
      </p:sp>
      <p:sp>
        <p:nvSpPr>
          <p:cNvPr id="4" name="Rectangle 3"/>
          <p:cNvSpPr/>
          <p:nvPr/>
        </p:nvSpPr>
        <p:spPr>
          <a:xfrm>
            <a:off x="6615604" y="4400550"/>
            <a:ext cx="1808507" cy="707886"/>
          </a:xfrm>
          <a:prstGeom prst="rect">
            <a:avLst/>
          </a:prstGeom>
        </p:spPr>
        <p:txBody>
          <a:bodyPr wrap="none">
            <a:spAutoFit/>
          </a:bodyPr>
          <a:lstStyle/>
          <a:p>
            <a:pPr algn="r"/>
            <a:r>
              <a:rPr lang="en-US" sz="4000" u="sng" dirty="0">
                <a:solidFill>
                  <a:srgbClr val="FFFF00"/>
                </a:solidFill>
                <a:cs typeface="Times New Roman" pitchFamily="18" charset="0"/>
              </a:rPr>
              <a:t>Alleluia.</a:t>
            </a:r>
          </a:p>
        </p:txBody>
      </p:sp>
    </p:spTree>
    <p:extLst>
      <p:ext uri="{BB962C8B-B14F-4D97-AF65-F5344CB8AC3E}">
        <p14:creationId xmlns:p14="http://schemas.microsoft.com/office/powerpoint/2010/main" val="17083260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714087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93640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895026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557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dirty="0" err="1" smtClean="0">
                <a:solidFill>
                  <a:srgbClr val="FFFF00"/>
                </a:solidFill>
                <a:latin typeface="+mj-lt"/>
                <a:ea typeface="Times" pitchFamily="34" charset="0"/>
                <a:cs typeface="Times New Roman" pitchFamily="18" charset="0"/>
              </a:rPr>
              <a:t>Thứ</a:t>
            </a:r>
            <a:r>
              <a:rPr lang="en-US" sz="7200" dirty="0" smtClean="0">
                <a:solidFill>
                  <a:srgbClr val="FFFF00"/>
                </a:solidFill>
                <a:latin typeface="+mj-lt"/>
                <a:ea typeface="Times" pitchFamily="34" charset="0"/>
                <a:cs typeface="Times New Roman" pitchFamily="18" charset="0"/>
              </a:rPr>
              <a:t> </a:t>
            </a:r>
            <a:r>
              <a:rPr lang="en-US" sz="7200" dirty="0" err="1" smtClean="0">
                <a:solidFill>
                  <a:srgbClr val="FFFF00"/>
                </a:solidFill>
                <a:ea typeface="Times" pitchFamily="34" charset="0"/>
                <a:cs typeface="Times New Roman" pitchFamily="18" charset="0"/>
              </a:rPr>
              <a:t>Bảy</a:t>
            </a:r>
            <a:r>
              <a:rPr lang="en-US" sz="7200" dirty="0" smtClean="0">
                <a:solidFill>
                  <a:srgbClr val="FFFF00"/>
                </a:solidFill>
                <a:latin typeface="+mj-lt"/>
                <a:ea typeface="Times" pitchFamily="34" charset="0"/>
                <a:cs typeface="Times New Roman" pitchFamily="18" charset="0"/>
              </a:rPr>
              <a:t/>
            </a:r>
            <a:br>
              <a:rPr lang="en-US" sz="7200" dirty="0" smtClean="0">
                <a:solidFill>
                  <a:srgbClr val="FFFF00"/>
                </a:solidFill>
                <a:latin typeface="+mj-lt"/>
                <a:ea typeface="Times" pitchFamily="34" charset="0"/>
                <a:cs typeface="Times New Roman" pitchFamily="18" charset="0"/>
              </a:rPr>
            </a:br>
            <a:r>
              <a:rPr lang="vi-VN" sz="7200" dirty="0" smtClean="0">
                <a:solidFill>
                  <a:srgbClr val="FFFF00"/>
                </a:solidFill>
                <a:latin typeface="+mj-lt"/>
                <a:ea typeface="Times" pitchFamily="34" charset="0"/>
                <a:cs typeface="Times New Roman" pitchFamily="18" charset="0"/>
              </a:rPr>
              <a:t>Sau Chúa Nhật </a:t>
            </a:r>
            <a:r>
              <a:rPr lang="en-US" sz="7200" dirty="0" smtClean="0">
                <a:solidFill>
                  <a:srgbClr val="FFFF00"/>
                </a:solidFill>
                <a:latin typeface="+mj-lt"/>
                <a:ea typeface="Times" pitchFamily="34" charset="0"/>
                <a:cs typeface="Times New Roman" pitchFamily="18" charset="0"/>
              </a:rPr>
              <a:t>VI</a:t>
            </a:r>
            <a:r>
              <a:rPr lang="en-US" sz="7200" dirty="0">
                <a:solidFill>
                  <a:srgbClr val="FFFF00"/>
                </a:solidFill>
                <a:latin typeface="+mj-lt"/>
                <a:ea typeface="Times" pitchFamily="34" charset="0"/>
                <a:cs typeface="Times New Roman" pitchFamily="18" charset="0"/>
              </a:rPr>
              <a:t>I</a:t>
            </a:r>
            <a:r>
              <a:rPr lang="vi-VN" sz="7200" dirty="0" smtClean="0">
                <a:solidFill>
                  <a:srgbClr val="FFFF00"/>
                </a:solidFill>
                <a:latin typeface="+mj-lt"/>
                <a:ea typeface="Times" pitchFamily="34" charset="0"/>
                <a:cs typeface="Times New Roman" pitchFamily="18" charset="0"/>
              </a:rPr>
              <a:t/>
            </a:r>
            <a:br>
              <a:rPr lang="vi-VN" sz="7200" dirty="0" smtClean="0">
                <a:solidFill>
                  <a:srgbClr val="FFFF00"/>
                </a:solidFill>
                <a:latin typeface="+mj-lt"/>
                <a:ea typeface="Times" pitchFamily="34" charset="0"/>
                <a:cs typeface="Times New Roman" pitchFamily="18" charset="0"/>
              </a:rPr>
            </a:br>
            <a:r>
              <a:rPr lang="vi-VN" sz="7200" dirty="0" smtClean="0">
                <a:solidFill>
                  <a:srgbClr val="FFFF00"/>
                </a:solidFill>
                <a:latin typeface="+mj-lt"/>
                <a:ea typeface="Times" pitchFamily="34" charset="0"/>
                <a:cs typeface="Times New Roman" pitchFamily="18" charset="0"/>
              </a:rPr>
              <a:t>Thường Niên</a:t>
            </a:r>
            <a:endParaRPr lang="en-US" sz="7200" dirty="0">
              <a:solidFill>
                <a:srgbClr val="FFFF00"/>
              </a:solidFill>
              <a:latin typeface="+mj-lt"/>
              <a:ea typeface="Times" pitchFamily="34" charset="0"/>
              <a:cs typeface="Times New Roman" pitchFamily="18" charset="0"/>
            </a:endParaRPr>
          </a:p>
        </p:txBody>
      </p:sp>
    </p:spTree>
    <p:extLst>
      <p:ext uri="{BB962C8B-B14F-4D97-AF65-F5344CB8AC3E}">
        <p14:creationId xmlns:p14="http://schemas.microsoft.com/office/powerpoint/2010/main" val="9296823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659995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
        <p:nvSpPr>
          <p:cNvPr id="3" name="Rectangle 2"/>
          <p:cNvSpPr/>
          <p:nvPr/>
        </p:nvSpPr>
        <p:spPr>
          <a:xfrm>
            <a:off x="0" y="133350"/>
            <a:ext cx="9144000" cy="2492990"/>
          </a:xfrm>
          <a:prstGeom prst="rect">
            <a:avLst/>
          </a:prstGeom>
        </p:spPr>
        <p:txBody>
          <a:bodyPr wrap="square">
            <a:spAutoFit/>
          </a:bodyPr>
          <a:lstStyle/>
          <a:p>
            <a:r>
              <a:rPr lang="vi-VN" sz="3600" u="sng" dirty="0" smtClean="0">
                <a:solidFill>
                  <a:srgbClr val="FF0000"/>
                </a:solidFill>
              </a:rPr>
              <a:t>Bài </a:t>
            </a:r>
            <a:r>
              <a:rPr lang="vi-VN" sz="3600" u="sng" dirty="0">
                <a:solidFill>
                  <a:srgbClr val="FF0000"/>
                </a:solidFill>
              </a:rPr>
              <a:t>đọc </a:t>
            </a:r>
            <a:r>
              <a:rPr lang="vi-VN" sz="3600" u="sng" dirty="0" smtClean="0">
                <a:solidFill>
                  <a:srgbClr val="FF0000"/>
                </a:solidFill>
              </a:rPr>
              <a:t>1</a:t>
            </a:r>
            <a:endParaRPr lang="vi-VN" sz="3600" u="sng" dirty="0">
              <a:solidFill>
                <a:srgbClr val="FF0000"/>
              </a:solidFill>
            </a:endParaRPr>
          </a:p>
          <a:p>
            <a:r>
              <a:rPr lang="vi-VN" sz="3600" i="1" dirty="0">
                <a:solidFill>
                  <a:prstClr val="black"/>
                </a:solidFill>
              </a:rPr>
              <a:t>Thiên Chúa tạo ra con người theo hình ảnh Người</a:t>
            </a:r>
            <a:r>
              <a:rPr lang="vi-VN" sz="3600" i="1" dirty="0" smtClean="0">
                <a:solidFill>
                  <a:prstClr val="black"/>
                </a:solidFill>
              </a:rPr>
              <a:t>.</a:t>
            </a:r>
            <a:endParaRPr lang="en-US" sz="3600" i="1" dirty="0" smtClean="0">
              <a:solidFill>
                <a:prstClr val="black"/>
              </a:solidFill>
            </a:endParaRPr>
          </a:p>
          <a:p>
            <a:r>
              <a:rPr lang="vi-VN" sz="4800" dirty="0" smtClean="0">
                <a:solidFill>
                  <a:srgbClr val="FF0000"/>
                </a:solidFill>
              </a:rPr>
              <a:t>Bài </a:t>
            </a:r>
            <a:r>
              <a:rPr lang="vi-VN" sz="4800" dirty="0">
                <a:solidFill>
                  <a:srgbClr val="FF0000"/>
                </a:solidFill>
              </a:rPr>
              <a:t>trích sách Huấn ca.</a:t>
            </a:r>
          </a:p>
        </p:txBody>
      </p:sp>
    </p:spTree>
    <p:extLst>
      <p:ext uri="{BB962C8B-B14F-4D97-AF65-F5344CB8AC3E}">
        <p14:creationId xmlns:p14="http://schemas.microsoft.com/office/powerpoint/2010/main" val="35847913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43499"/>
          </a:xfrm>
        </p:spPr>
        <p:txBody>
          <a:bodyPr>
            <a:normAutofit/>
          </a:bodyPr>
          <a:lstStyle/>
          <a:p>
            <a:pPr algn="just"/>
            <a:r>
              <a:rPr lang="vi-VN" sz="7200" dirty="0">
                <a:solidFill>
                  <a:schemeClr val="bg1"/>
                </a:solidFill>
                <a:ea typeface="Times" pitchFamily="34" charset="0"/>
                <a:cs typeface="Times New Roman" pitchFamily="18" charset="0"/>
              </a:rPr>
              <a:t>Ân tình Chúa thiên thu vạn </a:t>
            </a:r>
            <a:r>
              <a:rPr lang="vi-VN" sz="7200" dirty="0" smtClean="0">
                <a:solidFill>
                  <a:schemeClr val="bg1"/>
                </a:solidFill>
                <a:ea typeface="Times" pitchFamily="34" charset="0"/>
                <a:cs typeface="Times New Roman" pitchFamily="18" charset="0"/>
              </a:rPr>
              <a:t>đại,Chúa </a:t>
            </a:r>
            <a:r>
              <a:rPr lang="vi-VN" sz="7200" dirty="0">
                <a:solidFill>
                  <a:schemeClr val="bg1"/>
                </a:solidFill>
                <a:ea typeface="Times" pitchFamily="34" charset="0"/>
                <a:cs typeface="Times New Roman" pitchFamily="18" charset="0"/>
              </a:rPr>
              <a:t>dành cho ai kính sợ Người.</a:t>
            </a:r>
            <a:endParaRPr lang="en-US" sz="7200" dirty="0">
              <a:solidFill>
                <a:schemeClr val="bg1"/>
              </a:solidFill>
              <a:ea typeface="Times" pitchFamily="34" charset="0"/>
              <a:cs typeface="Times New Roman" pitchFamily="18" charset="0"/>
            </a:endParaRPr>
          </a:p>
        </p:txBody>
      </p:sp>
      <p:sp>
        <p:nvSpPr>
          <p:cNvPr id="3" name="TextBox 2"/>
          <p:cNvSpPr txBox="1"/>
          <p:nvPr/>
        </p:nvSpPr>
        <p:spPr>
          <a:xfrm>
            <a:off x="0" y="19443"/>
            <a:ext cx="1478290" cy="584775"/>
          </a:xfrm>
          <a:prstGeom prst="rect">
            <a:avLst/>
          </a:prstGeom>
          <a:noFill/>
        </p:spPr>
        <p:txBody>
          <a:bodyPr wrap="none" rtlCol="0">
            <a:spAutoFit/>
          </a:bodyPr>
          <a:lstStyle/>
          <a:p>
            <a:r>
              <a:rPr lang="en-US" sz="3200" u="sng" dirty="0" err="1">
                <a:solidFill>
                  <a:srgbClr val="FFFF00"/>
                </a:solidFill>
                <a:cs typeface="Times New Roman" pitchFamily="18" charset="0"/>
              </a:rPr>
              <a:t>Đáp</a:t>
            </a:r>
            <a:r>
              <a:rPr lang="en-US" sz="3200" u="sng" dirty="0">
                <a:solidFill>
                  <a:srgbClr val="FFFF00"/>
                </a:solidFill>
                <a:cs typeface="Times New Roman" pitchFamily="18" charset="0"/>
              </a:rPr>
              <a:t> </a:t>
            </a:r>
            <a:r>
              <a:rPr lang="en-US" sz="3200" u="sng" dirty="0" err="1">
                <a:solidFill>
                  <a:srgbClr val="FFFF00"/>
                </a:solidFill>
                <a:cs typeface="Times New Roman" pitchFamily="18" charset="0"/>
              </a:rPr>
              <a:t>ca</a:t>
            </a:r>
            <a:r>
              <a:rPr lang="en-US" sz="3200" u="sng" dirty="0">
                <a:solidFill>
                  <a:srgbClr val="FFFF00"/>
                </a:solidFill>
                <a:cs typeface="Times New Roman" pitchFamily="18" charset="0"/>
              </a:rPr>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157906"/>
            <a:ext cx="4581526"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10869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14350"/>
            <a:ext cx="9144000" cy="4267200"/>
          </a:xfrm>
        </p:spPr>
        <p:txBody>
          <a:bodyPr>
            <a:noAutofit/>
          </a:bodyPr>
          <a:lstStyle/>
          <a:p>
            <a:pPr algn="just"/>
            <a:r>
              <a:rPr lang="vi-VN" sz="5600" dirty="0">
                <a:solidFill>
                  <a:schemeClr val="bg1"/>
                </a:solidFill>
                <a:ea typeface="Times" pitchFamily="34" charset="0"/>
                <a:cs typeface="Times New Roman" pitchFamily="18" charset="0"/>
              </a:rPr>
              <a:t>Lạy Cha là Chúa Tể trời đất, con xin ngợi khen Cha, vì Cha đã mặc khải mầu nhiệm Nước Trời cho những người bé mọn.</a:t>
            </a:r>
            <a:endParaRPr lang="en-US" sz="5600" dirty="0">
              <a:solidFill>
                <a:schemeClr val="bg1"/>
              </a:solidFill>
              <a:ea typeface="Times" pitchFamily="34" charset="0"/>
              <a:cs typeface="Times New Roman" pitchFamily="18" charset="0"/>
            </a:endParaRPr>
          </a:p>
        </p:txBody>
      </p:sp>
      <p:sp>
        <p:nvSpPr>
          <p:cNvPr id="3" name="TextBox 2"/>
          <p:cNvSpPr txBox="1"/>
          <p:nvPr/>
        </p:nvSpPr>
        <p:spPr>
          <a:xfrm>
            <a:off x="76200" y="23622"/>
            <a:ext cx="2871299" cy="584775"/>
          </a:xfrm>
          <a:prstGeom prst="rect">
            <a:avLst/>
          </a:prstGeom>
          <a:noFill/>
        </p:spPr>
        <p:txBody>
          <a:bodyPr wrap="none" rtlCol="0">
            <a:spAutoFit/>
          </a:bodyPr>
          <a:lstStyle/>
          <a:p>
            <a:r>
              <a:rPr lang="en-US" sz="3200" u="sng" dirty="0">
                <a:solidFill>
                  <a:srgbClr val="FFFF00"/>
                </a:solidFill>
                <a:cs typeface="Times New Roman" pitchFamily="18" charset="0"/>
              </a:rPr>
              <a:t>Alleluia-Alleluia.</a:t>
            </a:r>
          </a:p>
        </p:txBody>
      </p:sp>
      <p:sp>
        <p:nvSpPr>
          <p:cNvPr id="4" name="Rectangle 3"/>
          <p:cNvSpPr/>
          <p:nvPr/>
        </p:nvSpPr>
        <p:spPr>
          <a:xfrm>
            <a:off x="6615604" y="4400550"/>
            <a:ext cx="1808507" cy="707886"/>
          </a:xfrm>
          <a:prstGeom prst="rect">
            <a:avLst/>
          </a:prstGeom>
        </p:spPr>
        <p:txBody>
          <a:bodyPr wrap="none">
            <a:spAutoFit/>
          </a:bodyPr>
          <a:lstStyle/>
          <a:p>
            <a:pPr algn="r"/>
            <a:r>
              <a:rPr lang="en-US" sz="4000" u="sng" dirty="0">
                <a:solidFill>
                  <a:srgbClr val="FFFF00"/>
                </a:solidFill>
                <a:cs typeface="Times New Roman" pitchFamily="18" charset="0"/>
              </a:rPr>
              <a:t>Alleluia.</a:t>
            </a:r>
          </a:p>
        </p:txBody>
      </p:sp>
    </p:spTree>
    <p:extLst>
      <p:ext uri="{BB962C8B-B14F-4D97-AF65-F5344CB8AC3E}">
        <p14:creationId xmlns:p14="http://schemas.microsoft.com/office/powerpoint/2010/main" val="2063640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6314377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378917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801207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495504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3592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509195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a:t>
            </a:r>
            <a:r>
              <a:rPr lang="en-US" sz="5400" dirty="0" err="1" smtClean="0">
                <a:solidFill>
                  <a:prstClr val="white"/>
                </a:solidFill>
                <a:ea typeface="Segoe UI Black" panose="020B0A02040204020203" pitchFamily="34" charset="0"/>
              </a:rPr>
              <a:t>ấng</a:t>
            </a:r>
            <a:r>
              <a:rPr lang="en-US" sz="5400" dirty="0" smtClean="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672573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2790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646</Words>
  <Application>Microsoft Office PowerPoint</Application>
  <PresentationFormat>On-screen Show (16:9)</PresentationFormat>
  <Paragraphs>60</Paragraphs>
  <Slides>63</Slides>
  <Notes>0</Notes>
  <HiddenSlides>0</HiddenSlides>
  <MMClips>0</MMClips>
  <ScaleCrop>false</ScaleCrop>
  <HeadingPairs>
    <vt:vector size="4" baseType="variant">
      <vt:variant>
        <vt:lpstr>Theme</vt:lpstr>
      </vt:variant>
      <vt:variant>
        <vt:i4>16</vt:i4>
      </vt:variant>
      <vt:variant>
        <vt:lpstr>Slide Titles</vt:lpstr>
      </vt:variant>
      <vt:variant>
        <vt:i4>63</vt:i4>
      </vt:variant>
    </vt:vector>
  </HeadingPairs>
  <TitlesOfParts>
    <vt:vector size="79" baseType="lpstr">
      <vt:lpstr>Office Theme</vt:lpstr>
      <vt:lpstr>1_Office Theme</vt:lpstr>
      <vt:lpstr>4_Office Theme</vt:lpstr>
      <vt:lpstr>3_Office Theme</vt:lpstr>
      <vt:lpstr>5_Office Theme</vt:lpstr>
      <vt:lpstr>6_Office Theme</vt:lpstr>
      <vt:lpstr>7_Office Theme</vt:lpstr>
      <vt:lpstr>14_Office Theme</vt:lpstr>
      <vt:lpstr>20_Office Theme</vt:lpstr>
      <vt:lpstr>2_Office Theme</vt:lpstr>
      <vt:lpstr>15_Office Theme</vt:lpstr>
      <vt:lpstr>16_Office Theme</vt:lpstr>
      <vt:lpstr>17_Office Theme</vt:lpstr>
      <vt:lpstr>18_Office Theme</vt:lpstr>
      <vt:lpstr>19_Office Theme</vt:lpstr>
      <vt:lpstr>21_Office Theme</vt:lpstr>
      <vt:lpstr>Đáp Ca Sau Chúa Nhật VII  Thường Niên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Thứ Hai Sau Chúa Nhật VII  Thường Niên</vt:lpstr>
      <vt:lpstr>PowerPoint Presentation</vt:lpstr>
      <vt:lpstr>PowerPoint Presentation</vt:lpstr>
      <vt:lpstr>Chúa là Vua hiển trị, Chúa mặc oai phong tựa cẩm bào.</vt:lpstr>
      <vt:lpstr>Đấng Cứu Độ chúng ta là Đức Giê-su Ki-tô đã tiêu diệt thần chết, và đã dùng Tin Mừng mà làm sáng tỏ phúc trường sinh.</vt:lpstr>
      <vt:lpstr>PowerPoint Presentation</vt:lpstr>
      <vt:lpstr>PowerPoint Presentation</vt:lpstr>
      <vt:lpstr>PowerPoint Presentation</vt:lpstr>
      <vt:lpstr>PowerPoint Presentation</vt:lpstr>
      <vt:lpstr>Thứ Ba Sau Chúa Nhật VII Thường Niên</vt:lpstr>
      <vt:lpstr>PowerPoint Presentation</vt:lpstr>
      <vt:lpstr>PowerPoint Presentation</vt:lpstr>
      <vt:lpstr>Hãy ký thác đường đời cho Chúa, chính Người sẽ ra tay.</vt:lpstr>
      <vt:lpstr>Ước chi tôi chẳng hãnh diện về điều gì, ngoài thập giá Chúa. Nhờ thập giá Người, thế gian đã bị đóng đinh vào thập giá đối với tôi, và tôi đối với thế gian.</vt:lpstr>
      <vt:lpstr>PowerPoint Presentation</vt:lpstr>
      <vt:lpstr>PowerPoint Presentation</vt:lpstr>
      <vt:lpstr>PowerPoint Presentation</vt:lpstr>
      <vt:lpstr>PowerPoint Presentation</vt:lpstr>
      <vt:lpstr>Thứ Tư Sau Chúa Nhật VII Thường Niên</vt:lpstr>
      <vt:lpstr>PowerPoint Presentation</vt:lpstr>
      <vt:lpstr>PowerPoint Presentation</vt:lpstr>
      <vt:lpstr>Lạy Chúa, kẻ yêu luật Chúa hưởng an bình thư thái.</vt:lpstr>
      <vt:lpstr>Chúa nói : Chính Thầy là con đường, là sự thật và là sự sống. Không ai có thể đến với Chúa Cha mà không qua Thầy.</vt:lpstr>
      <vt:lpstr>PowerPoint Presentation</vt:lpstr>
      <vt:lpstr>PowerPoint Presentation</vt:lpstr>
      <vt:lpstr>PowerPoint Presentation</vt:lpstr>
      <vt:lpstr>PowerPoint Presentation</vt:lpstr>
      <vt:lpstr>Thứ Năm Sau Chúa Nhật VII Thường Niên</vt:lpstr>
      <vt:lpstr>PowerPoint Presentation</vt:lpstr>
      <vt:lpstr>PowerPoint Presentation</vt:lpstr>
      <vt:lpstr>Phúc thay người đặt tin tưởng nơi Chúa.</vt:lpstr>
      <vt:lpstr>Anh em hãy đón nhận lời Thiên Chúa, không phải như lời người phàm, nhưng như lời Thiên Chúa, đúng theo bản tính của lời ấy.</vt:lpstr>
      <vt:lpstr>PowerPoint Presentation</vt:lpstr>
      <vt:lpstr>PowerPoint Presentation</vt:lpstr>
      <vt:lpstr>PowerPoint Presentation</vt:lpstr>
      <vt:lpstr>PowerPoint Presentation</vt:lpstr>
      <vt:lpstr>Thứ Sáu Sau Chúa Nhật VII Thường Niên</vt:lpstr>
      <vt:lpstr>PowerPoint Presentation</vt:lpstr>
      <vt:lpstr>PowerPoint Presentation</vt:lpstr>
      <vt:lpstr>Lạy Chúa, trên đường mệnh lệnh Chúa, xin dẫn con đi.</vt:lpstr>
      <vt:lpstr>Lạy Chúa, Lời Chúa là sự thật ; xin Chúa lấy sự thật mà thánh hiến chúng con.</vt:lpstr>
      <vt:lpstr>PowerPoint Presentation</vt:lpstr>
      <vt:lpstr>PowerPoint Presentation</vt:lpstr>
      <vt:lpstr>PowerPoint Presentation</vt:lpstr>
      <vt:lpstr>PowerPoint Presentation</vt:lpstr>
      <vt:lpstr>Thứ Bảy Sau Chúa Nhật VII Thường Niên</vt:lpstr>
      <vt:lpstr>PowerPoint Presentation</vt:lpstr>
      <vt:lpstr>PowerPoint Presentation</vt:lpstr>
      <vt:lpstr>Ân tình Chúa thiên thu vạn đại,Chúa dành cho ai kính sợ Người.</vt:lpstr>
      <vt:lpstr>Lạy Cha là Chúa Tể trời đất, con xin ngợi khen Cha, vì Cha đã mặc khải mầu nhiệm Nước Trời cho những người bé mọn.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Đáp Ca Sau Chúa Nhật I Thường Niên</dc:title>
  <dc:creator>Hung Nam</dc:creator>
  <cp:lastModifiedBy>Hùng Nam</cp:lastModifiedBy>
  <cp:revision>34</cp:revision>
  <dcterms:created xsi:type="dcterms:W3CDTF">2022-10-29T10:09:31Z</dcterms:created>
  <dcterms:modified xsi:type="dcterms:W3CDTF">2025-01-15T21:55:18Z</dcterms:modified>
</cp:coreProperties>
</file>