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44" r:id="rId6"/>
    <p:sldMasterId id="2147483792" r:id="rId7"/>
    <p:sldMasterId id="2147483804" r:id="rId8"/>
    <p:sldMasterId id="2147483828" r:id="rId9"/>
    <p:sldMasterId id="2147483840" r:id="rId10"/>
    <p:sldMasterId id="2147484004" r:id="rId11"/>
    <p:sldMasterId id="2147484016" r:id="rId12"/>
    <p:sldMasterId id="2147484028" r:id="rId13"/>
  </p:sldMasterIdLst>
  <p:sldIdLst>
    <p:sldId id="261" r:id="rId14"/>
    <p:sldId id="266" r:id="rId15"/>
    <p:sldId id="371" r:id="rId16"/>
    <p:sldId id="363" r:id="rId17"/>
    <p:sldId id="307" r:id="rId18"/>
    <p:sldId id="308" r:id="rId19"/>
    <p:sldId id="257" r:id="rId20"/>
    <p:sldId id="258" r:id="rId21"/>
    <p:sldId id="310" r:id="rId22"/>
    <p:sldId id="309" r:id="rId23"/>
    <p:sldId id="364" r:id="rId24"/>
    <p:sldId id="267" r:id="rId25"/>
    <p:sldId id="314" r:id="rId26"/>
    <p:sldId id="316" r:id="rId27"/>
    <p:sldId id="293" r:id="rId28"/>
    <p:sldId id="271" r:id="rId29"/>
    <p:sldId id="315" r:id="rId30"/>
    <p:sldId id="312" r:id="rId31"/>
    <p:sldId id="313" r:id="rId32"/>
    <p:sldId id="366" r:id="rId33"/>
    <p:sldId id="372" r:id="rId34"/>
    <p:sldId id="373" r:id="rId35"/>
    <p:sldId id="374" r:id="rId36"/>
    <p:sldId id="375" r:id="rId37"/>
    <p:sldId id="396" r:id="rId38"/>
    <p:sldId id="376" r:id="rId39"/>
    <p:sldId id="377" r:id="rId40"/>
    <p:sldId id="378" r:id="rId41"/>
    <p:sldId id="379" r:id="rId42"/>
    <p:sldId id="398" r:id="rId43"/>
    <p:sldId id="380" r:id="rId44"/>
    <p:sldId id="381" r:id="rId45"/>
    <p:sldId id="382" r:id="rId46"/>
    <p:sldId id="397" r:id="rId47"/>
    <p:sldId id="383" r:id="rId48"/>
    <p:sldId id="384" r:id="rId49"/>
    <p:sldId id="385" r:id="rId50"/>
    <p:sldId id="386" r:id="rId51"/>
    <p:sldId id="399" r:id="rId52"/>
    <p:sldId id="387" r:id="rId53"/>
    <p:sldId id="388" r:id="rId54"/>
    <p:sldId id="390" r:id="rId55"/>
    <p:sldId id="400" r:id="rId56"/>
    <p:sldId id="391" r:id="rId57"/>
    <p:sldId id="392" r:id="rId58"/>
    <p:sldId id="393" r:id="rId59"/>
    <p:sldId id="394" r:id="rId60"/>
    <p:sldId id="401" r:id="rId61"/>
    <p:sldId id="395" r:id="rId6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23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6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47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953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18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766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094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541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562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502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2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136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1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547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721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665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932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65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497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628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6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738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976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1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323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63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465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345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959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622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9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521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51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816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2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812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712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10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191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946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2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6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56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334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3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4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1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8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24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5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9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97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48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736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617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14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7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338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129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623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09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117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59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887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537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3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929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299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152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316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47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662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79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907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036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4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042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764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913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702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322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691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643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5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420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4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0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8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7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1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VIII </a:t>
            </a:r>
          </a:p>
          <a:p>
            <a:r>
              <a:rPr lang="en-US" sz="4400" b="1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1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VIII </a:t>
            </a:r>
          </a:p>
          <a:p>
            <a:r>
              <a:rPr lang="vi-VN" sz="44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85749"/>
            <a:ext cx="7772400" cy="230832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Bài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đọc</a:t>
            </a:r>
            <a:r>
              <a:rPr lang="en-US" sz="36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vi-VN" sz="3600" dirty="0" smtClean="0">
                <a:solidFill>
                  <a:schemeClr val="bg1"/>
                </a:solidFill>
              </a:rPr>
              <a:t>Gắn </a:t>
            </a:r>
            <a:r>
              <a:rPr lang="vi-VN" sz="3600" dirty="0">
                <a:solidFill>
                  <a:schemeClr val="bg1"/>
                </a:solidFill>
              </a:rPr>
              <a:t>bó với lệnh truyền là dâng lễ kỳ an</a:t>
            </a:r>
            <a:r>
              <a:rPr lang="vi-VN" sz="3600" dirty="0" smtClean="0">
                <a:solidFill>
                  <a:schemeClr val="bg1"/>
                </a:solidFill>
              </a:rPr>
              <a:t>.</a:t>
            </a:r>
            <a:endParaRPr lang="vi-VN" sz="3600" dirty="0">
              <a:solidFill>
                <a:schemeClr val="bg1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Huấn ca.</a:t>
            </a:r>
            <a:endParaRPr lang="vi-VN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Ai sống đời hoàn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hảo,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Ta </a:t>
            </a:r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cho hưởng ơn cứu độ Chúa Trời.</a:t>
            </a:r>
            <a:endParaRPr lang="en-US" sz="72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5750"/>
            <a:ext cx="394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7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Cha là Chúa Tể trời đất, con xin ngợi khen Cha, vì Cha đã mặc khải mầu nhiệm Nước Trời cho những người bé mọn.</a:t>
            </a:r>
            <a:endParaRPr lang="en-US" sz="57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Tư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LỄ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TRO</a:t>
            </a:r>
            <a:b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Ca</a:t>
            </a:r>
            <a:r>
              <a:rPr lang="en-US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Đoàn</a:t>
            </a:r>
            <a:r>
              <a:rPr lang="en-US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có</a:t>
            </a:r>
            <a:r>
              <a:rPr lang="en-US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bài</a:t>
            </a:r>
            <a:r>
              <a:rPr lang="en-US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riêng</a:t>
            </a:r>
            <a:endParaRPr lang="en-US" sz="7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1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Năm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Lễ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Tro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85749"/>
            <a:ext cx="8915400" cy="218521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Bài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đọc</a:t>
            </a:r>
            <a:r>
              <a:rPr lang="en-US" sz="36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vi-VN" sz="3200" dirty="0">
                <a:solidFill>
                  <a:prstClr val="white"/>
                </a:solidFill>
              </a:rPr>
              <a:t>Hãy xem, hôm nay tôi đưa ra cho anh em chọn : hoặc được chúc phúc hoặc bị nguyền rủa</a:t>
            </a:r>
            <a:r>
              <a:rPr lang="vi-VN" sz="3200" dirty="0" smtClean="0">
                <a:solidFill>
                  <a:prstClr val="white"/>
                </a:solidFill>
              </a:rPr>
              <a:t>.</a:t>
            </a:r>
            <a:endParaRPr lang="vi-VN" sz="3200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Đệ nhị luật.</a:t>
            </a:r>
            <a:endParaRPr lang="vi-VN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Phúc thay người đặt tin tưởng nơi Chúa.</a:t>
            </a:r>
            <a:endParaRPr lang="en-US" sz="8000" dirty="0">
              <a:solidFill>
                <a:schemeClr val="bg1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4930"/>
            <a:ext cx="33337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Anh em hãy sám </a:t>
            </a:r>
            <a:r>
              <a:rPr lang="vi-V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hối,vì </a:t>
            </a:r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pitchFamily="34" charset="0"/>
                <a:cs typeface="Times New Roman" pitchFamily="18" charset="0"/>
              </a:rPr>
              <a:t>Nước Trời đã đến gần.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3316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Tung hô Tin Mừng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HAI</a:t>
            </a:r>
            <a:endParaRPr lang="en-US" sz="4400" b="1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VIII </a:t>
            </a:r>
          </a:p>
          <a:p>
            <a:r>
              <a:rPr lang="vi-VN" sz="44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9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0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dirty="0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  <a:t>Sáu</a:t>
            </a:r>
            <a:r>
              <a:rPr lang="en-US" sz="7200" dirty="0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dirty="0" smtClean="0">
                <a:solidFill>
                  <a:srgbClr val="FFFF00"/>
                </a:solidFill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dirty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Sau Lễ Tro</a:t>
            </a:r>
            <a:endParaRPr lang="en-US" sz="7200" dirty="0">
              <a:solidFill>
                <a:srgbClr val="FFFF00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85749"/>
            <a:ext cx="8915400" cy="169277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Bài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đọc</a:t>
            </a:r>
            <a:r>
              <a:rPr lang="en-US" sz="36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vi-VN" sz="3200" dirty="0">
                <a:solidFill>
                  <a:prstClr val="white"/>
                </a:solidFill>
              </a:rPr>
              <a:t>Phải chăng đó là cách ăn chay mà ta ưa chuộng </a:t>
            </a:r>
            <a:r>
              <a:rPr lang="vi-VN" sz="3200" dirty="0" smtClean="0">
                <a:solidFill>
                  <a:prstClr val="white"/>
                </a:solidFill>
              </a:rPr>
              <a:t>?</a:t>
            </a:r>
            <a:endParaRPr lang="en-US" sz="3200" dirty="0" smtClean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ngôn sứ I-sai-a.</a:t>
            </a:r>
            <a:endParaRPr lang="vi-VN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Lạy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Thiên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, </a:t>
            </a:r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một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tấm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lòng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tan </a:t>
            </a:r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nát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giày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vò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,</a:t>
            </a:r>
            <a:b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</a:br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Ngài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sẽ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chẳng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khinh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chê</a:t>
            </a:r>
            <a:r>
              <a:rPr lang="en-US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.</a:t>
            </a:r>
            <a:endParaRPr lang="en-US" sz="6600" dirty="0">
              <a:solidFill>
                <a:schemeClr val="bg1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cs typeface="Times New Roman" pitchFamily="18" charset="0"/>
              </a:rPr>
              <a:t>ca</a:t>
            </a:r>
            <a:r>
              <a:rPr lang="en-US" sz="3200" u="sng" dirty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82" y="152400"/>
            <a:ext cx="34575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4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Hãy tìm điều lành chứ đừng tìm điều dữ, rồi anh em sẽ được sống ; và Chúa sẽ ở cùng anh em.</a:t>
            </a:r>
            <a:endParaRPr lang="en-US" sz="6000" dirty="0">
              <a:solidFill>
                <a:schemeClr val="bg1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3316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cs typeface="Times New Roman" pitchFamily="18" charset="0"/>
              </a:rPr>
              <a:t>Tung </a:t>
            </a:r>
            <a:r>
              <a:rPr lang="en-US" sz="3200" u="sng" dirty="0" err="1" smtClean="0">
                <a:solidFill>
                  <a:srgbClr val="FFFF00"/>
                </a:solidFill>
                <a:cs typeface="Times New Roman" pitchFamily="18" charset="0"/>
              </a:rPr>
              <a:t>hô</a:t>
            </a:r>
            <a:r>
              <a:rPr lang="en-US" sz="3200" u="sng" dirty="0" smtClean="0">
                <a:solidFill>
                  <a:srgbClr val="FFFF00"/>
                </a:solidFill>
                <a:cs typeface="Times New Roman" pitchFamily="18" charset="0"/>
              </a:rPr>
              <a:t> Tin </a:t>
            </a:r>
            <a:r>
              <a:rPr lang="en-US" sz="3200" u="sng" dirty="0" err="1" smtClean="0">
                <a:solidFill>
                  <a:srgbClr val="FFFF00"/>
                </a:solidFill>
                <a:cs typeface="Times New Roman" pitchFamily="18" charset="0"/>
              </a:rPr>
              <a:t>Mừng</a:t>
            </a:r>
            <a:endParaRPr lang="en-US" sz="32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6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Thứ Bảy</a:t>
            </a:r>
            <a:b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vi-VN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Sau Lễ Tro</a:t>
            </a:r>
            <a:endParaRPr 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85749"/>
            <a:ext cx="8915400" cy="224676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Bài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đọc</a:t>
            </a:r>
            <a:r>
              <a:rPr lang="en-US" sz="36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vi-VN" sz="3200" dirty="0">
                <a:solidFill>
                  <a:prstClr val="white"/>
                </a:solidFill>
              </a:rPr>
              <a:t>Nếu ngươi nhường miếng ăn cho kẻ đói, thì ánh sáng ngươi sẽ chiếu toả trong bóng tối</a:t>
            </a:r>
            <a:r>
              <a:rPr lang="vi-VN" sz="3200" dirty="0" smtClean="0">
                <a:solidFill>
                  <a:prstClr val="white"/>
                </a:solidFill>
              </a:rPr>
              <a:t>.</a:t>
            </a:r>
            <a:endParaRPr lang="en-US" sz="3200" dirty="0" smtClean="0">
              <a:solidFill>
                <a:prstClr val="white"/>
              </a:solidFill>
            </a:endParaRP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ngôn sứ I-sai-a.</a:t>
            </a:r>
            <a:endParaRPr lang="vi-VN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Xin dạy con đường lối Ngài, lạy </a:t>
            </a:r>
            <a:r>
              <a:rPr lang="vi-VN" sz="66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Chúa,</a:t>
            </a:r>
            <a:r>
              <a:rPr lang="en-US" sz="66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 </a:t>
            </a:r>
            <a:r>
              <a:rPr lang="vi-VN" sz="6600" dirty="0" smtClean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để </a:t>
            </a:r>
            <a:r>
              <a:rPr lang="vi-VN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con vững bước theo chân lý của Ngài.</a:t>
            </a:r>
            <a:endParaRPr lang="en-US" sz="6600" dirty="0">
              <a:solidFill>
                <a:schemeClr val="bg1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cs typeface="Times New Roman" pitchFamily="18" charset="0"/>
              </a:rPr>
              <a:t>ca</a:t>
            </a:r>
            <a:r>
              <a:rPr lang="en-US" sz="3200" dirty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9550"/>
            <a:ext cx="30861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0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Đức Chúa phán : Ta chẳng vui gì khi kẻ gian ác phải chết, nhưng vui khi nó thay đổi đường lối để được sống.</a:t>
            </a:r>
            <a:endParaRPr lang="en-US" sz="6600" dirty="0">
              <a:solidFill>
                <a:schemeClr val="bg1"/>
              </a:solidFill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3316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cs typeface="Times New Roman" pitchFamily="18" charset="0"/>
              </a:rPr>
              <a:t>Tung </a:t>
            </a:r>
            <a:r>
              <a:rPr lang="en-US" sz="3200" u="sng" dirty="0" err="1" smtClean="0">
                <a:solidFill>
                  <a:srgbClr val="FFFF00"/>
                </a:solidFill>
                <a:cs typeface="Times New Roman" pitchFamily="18" charset="0"/>
              </a:rPr>
              <a:t>hô</a:t>
            </a:r>
            <a:r>
              <a:rPr lang="en-US" sz="3200" u="sng" dirty="0" smtClean="0">
                <a:solidFill>
                  <a:srgbClr val="FFFF00"/>
                </a:solidFill>
                <a:cs typeface="Times New Roman" pitchFamily="18" charset="0"/>
              </a:rPr>
              <a:t> Tin </a:t>
            </a:r>
            <a:r>
              <a:rPr lang="en-US" sz="3200" u="sng" dirty="0" err="1" smtClean="0">
                <a:solidFill>
                  <a:srgbClr val="FFFF00"/>
                </a:solidFill>
                <a:cs typeface="Times New Roman" pitchFamily="18" charset="0"/>
              </a:rPr>
              <a:t>Mừng</a:t>
            </a:r>
            <a:endParaRPr lang="en-US" sz="32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4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133350"/>
            <a:ext cx="8610600" cy="20621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vi-VN" sz="3200" dirty="0" smtClean="0">
                <a:solidFill>
                  <a:schemeClr val="bg1"/>
                </a:solidFill>
              </a:rPr>
              <a:t>Hãy </a:t>
            </a:r>
            <a:r>
              <a:rPr lang="vi-VN" sz="3200" dirty="0">
                <a:solidFill>
                  <a:schemeClr val="bg1"/>
                </a:solidFill>
              </a:rPr>
              <a:t>trở về cùng Đấng Tối Cao và nhận biết lòng lân tuất của Thiên Chúa</a:t>
            </a:r>
            <a:r>
              <a:rPr lang="vi-VN" sz="3200" dirty="0" smtClean="0">
                <a:solidFill>
                  <a:schemeClr val="bg1"/>
                </a:solidFill>
              </a:rPr>
              <a:t>.</a:t>
            </a:r>
            <a:endParaRPr lang="vi-VN" sz="3200" dirty="0">
              <a:solidFill>
                <a:schemeClr val="bg1"/>
              </a:solidFill>
            </a:endParaRPr>
          </a:p>
          <a:p>
            <a:r>
              <a:rPr lang="vi-VN" sz="3200" dirty="0">
                <a:solidFill>
                  <a:srgbClr val="FFFF00"/>
                </a:solidFill>
              </a:rPr>
              <a:t>Bài trích sách Huấn ca.</a:t>
            </a:r>
            <a:endParaRPr lang="vi-VN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Hỡi những người công </a:t>
            </a:r>
            <a:r>
              <a:rPr lang="vi-VN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chính,hãy </a:t>
            </a:r>
            <a:r>
              <a:rPr lang="vi-VN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vui lên trong Chúa, hãy nhảy mừng.</a:t>
            </a:r>
            <a:endParaRPr lang="en-US" sz="66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11150"/>
            <a:ext cx="3124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Đức Giê-su Ki-tô vốn giàu sang phú quý, nhưng đã trở nên khó nghèo, để lấy cái nghèo của mình mà làm cho anh em trở nên giàu có.</a:t>
            </a:r>
            <a:endParaRPr lang="en-US" sz="54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396</Words>
  <Application>Microsoft Office PowerPoint</Application>
  <PresentationFormat>On-screen Show (16:9)</PresentationFormat>
  <Paragraphs>56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Office Theme</vt:lpstr>
      <vt:lpstr>1_Office Theme</vt:lpstr>
      <vt:lpstr>2_Office Theme</vt:lpstr>
      <vt:lpstr>3_Office Theme</vt:lpstr>
      <vt:lpstr>4_Office Theme</vt:lpstr>
      <vt:lpstr>8_Office Theme</vt:lpstr>
      <vt:lpstr>12_Office Theme</vt:lpstr>
      <vt:lpstr>13_Office Theme</vt:lpstr>
      <vt:lpstr>15_Office Theme</vt:lpstr>
      <vt:lpstr>16_Office Theme</vt:lpstr>
      <vt:lpstr>29_Office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LỄ TRO Ca Đoàn có bài riêng</vt:lpstr>
      <vt:lpstr>PowerPoint Presentation</vt:lpstr>
      <vt:lpstr>Thứ Năm Sau Lễ Tro</vt:lpstr>
      <vt:lpstr>PowerPoint Presentation</vt:lpstr>
      <vt:lpstr>PowerPoint Presentation</vt:lpstr>
      <vt:lpstr>Phúc thay người đặt tin tưởng nơi Chúa.</vt:lpstr>
      <vt:lpstr>Anh em hãy sám hối,vì Nước Trời đã đến gần.</vt:lpstr>
      <vt:lpstr>PowerPoint Presentation</vt:lpstr>
      <vt:lpstr>PowerPoint Presentation</vt:lpstr>
      <vt:lpstr>PowerPoint Presentation</vt:lpstr>
      <vt:lpstr>PowerPoint Presentation</vt:lpstr>
      <vt:lpstr>Thứ Sáu Sau Lễ Tro</vt:lpstr>
      <vt:lpstr>PowerPoint Presentation</vt:lpstr>
      <vt:lpstr>PowerPoint Presentation</vt:lpstr>
      <vt:lpstr>Lạy Thiên Chúa, một tấm lòng tan nát giày vò, Ngài sẽ chẳng khinh chê.</vt:lpstr>
      <vt:lpstr>Hãy tìm điều lành chứ đừng tìm điều dữ, rồi anh em sẽ được sống ; và Chúa sẽ ở cùng anh em.</vt:lpstr>
      <vt:lpstr>PowerPoint Presentation</vt:lpstr>
      <vt:lpstr>PowerPoint Presentation</vt:lpstr>
      <vt:lpstr>PowerPoint Presentation</vt:lpstr>
      <vt:lpstr>PowerPoint Presentation</vt:lpstr>
      <vt:lpstr>Thứ Bảy Sau Sau Lễ Tro</vt:lpstr>
      <vt:lpstr>PowerPoint Presentation</vt:lpstr>
      <vt:lpstr>PowerPoint Presentation</vt:lpstr>
      <vt:lpstr>Xin dạy con đường lối Ngài, lạy Chúa, để con vững bước theo chân lý của Ngài.</vt:lpstr>
      <vt:lpstr>Đức Chúa phán : Ta chẳng vui gì khi kẻ gian ác phải chết, nhưng vui khi nó thay đổi đường lối để được sống.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60</cp:revision>
  <dcterms:created xsi:type="dcterms:W3CDTF">2022-10-30T00:36:35Z</dcterms:created>
  <dcterms:modified xsi:type="dcterms:W3CDTF">2025-01-22T13:28:53Z</dcterms:modified>
</cp:coreProperties>
</file>