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48" r:id="rId3"/>
    <p:sldMasterId id="2147483760" r:id="rId4"/>
    <p:sldMasterId id="2147483772" r:id="rId5"/>
    <p:sldMasterId id="2147483784" r:id="rId6"/>
  </p:sldMasterIdLst>
  <p:notesMasterIdLst>
    <p:notesMasterId r:id="rId98"/>
  </p:notesMasterIdLst>
  <p:sldIdLst>
    <p:sldId id="455" r:id="rId7"/>
    <p:sldId id="316" r:id="rId8"/>
    <p:sldId id="317" r:id="rId9"/>
    <p:sldId id="396" r:id="rId10"/>
    <p:sldId id="538" r:id="rId11"/>
    <p:sldId id="318" r:id="rId12"/>
    <p:sldId id="539" r:id="rId13"/>
    <p:sldId id="479" r:id="rId14"/>
    <p:sldId id="480" r:id="rId15"/>
    <p:sldId id="580" r:id="rId16"/>
    <p:sldId id="482" r:id="rId17"/>
    <p:sldId id="579" r:id="rId18"/>
    <p:sldId id="540" r:id="rId19"/>
    <p:sldId id="543" r:id="rId20"/>
    <p:sldId id="485" r:id="rId21"/>
    <p:sldId id="487" r:id="rId22"/>
    <p:sldId id="486" r:id="rId23"/>
    <p:sldId id="488" r:id="rId24"/>
    <p:sldId id="546" r:id="rId25"/>
    <p:sldId id="593" r:id="rId26"/>
    <p:sldId id="335" r:id="rId27"/>
    <p:sldId id="343" r:id="rId28"/>
    <p:sldId id="432" r:id="rId29"/>
    <p:sldId id="344" r:id="rId30"/>
    <p:sldId id="497" r:id="rId31"/>
    <p:sldId id="496" r:id="rId32"/>
    <p:sldId id="498" r:id="rId33"/>
    <p:sldId id="594" r:id="rId34"/>
    <p:sldId id="499" r:id="rId35"/>
    <p:sldId id="503" r:id="rId36"/>
    <p:sldId id="500" r:id="rId37"/>
    <p:sldId id="582" r:id="rId38"/>
    <p:sldId id="502" r:id="rId39"/>
    <p:sldId id="583" r:id="rId40"/>
    <p:sldId id="581" r:id="rId41"/>
    <p:sldId id="584" r:id="rId42"/>
    <p:sldId id="506" r:id="rId43"/>
    <p:sldId id="507" r:id="rId44"/>
    <p:sldId id="509" r:id="rId45"/>
    <p:sldId id="585" r:id="rId46"/>
    <p:sldId id="547" r:id="rId47"/>
    <p:sldId id="586" r:id="rId48"/>
    <p:sldId id="595" r:id="rId49"/>
    <p:sldId id="346" r:id="rId50"/>
    <p:sldId id="349" r:id="rId51"/>
    <p:sldId id="549" r:id="rId52"/>
    <p:sldId id="374" r:id="rId53"/>
    <p:sldId id="551" r:id="rId54"/>
    <p:sldId id="350" r:id="rId55"/>
    <p:sldId id="435" r:id="rId56"/>
    <p:sldId id="552" r:id="rId57"/>
    <p:sldId id="553" r:id="rId58"/>
    <p:sldId id="554" r:id="rId59"/>
    <p:sldId id="555" r:id="rId60"/>
    <p:sldId id="556" r:id="rId61"/>
    <p:sldId id="557" r:id="rId62"/>
    <p:sldId id="558" r:id="rId63"/>
    <p:sldId id="559" r:id="rId64"/>
    <p:sldId id="560" r:id="rId65"/>
    <p:sldId id="561" r:id="rId66"/>
    <p:sldId id="359" r:id="rId67"/>
    <p:sldId id="511" r:id="rId68"/>
    <p:sldId id="587" r:id="rId69"/>
    <p:sldId id="565" r:id="rId70"/>
    <p:sldId id="512" r:id="rId71"/>
    <p:sldId id="588" r:id="rId72"/>
    <p:sldId id="564" r:id="rId73"/>
    <p:sldId id="596" r:id="rId74"/>
    <p:sldId id="445" r:id="rId75"/>
    <p:sldId id="478" r:id="rId76"/>
    <p:sldId id="442" r:id="rId77"/>
    <p:sldId id="566" r:id="rId78"/>
    <p:sldId id="443" r:id="rId79"/>
    <p:sldId id="567" r:id="rId80"/>
    <p:sldId id="520" r:id="rId81"/>
    <p:sldId id="568" r:id="rId82"/>
    <p:sldId id="524" r:id="rId83"/>
    <p:sldId id="529" r:id="rId84"/>
    <p:sldId id="525" r:id="rId85"/>
    <p:sldId id="569" r:id="rId86"/>
    <p:sldId id="526" r:id="rId87"/>
    <p:sldId id="570" r:id="rId88"/>
    <p:sldId id="530" r:id="rId89"/>
    <p:sldId id="531" r:id="rId90"/>
    <p:sldId id="532" r:id="rId91"/>
    <p:sldId id="590" r:id="rId92"/>
    <p:sldId id="571" r:id="rId93"/>
    <p:sldId id="591" r:id="rId94"/>
    <p:sldId id="589" r:id="rId95"/>
    <p:sldId id="592" r:id="rId96"/>
    <p:sldId id="597" r:id="rId9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56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2/8/2025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73</a:t>
            </a:fld>
            <a:endParaRPr lang="en-US"/>
          </a:p>
        </p:txBody>
      </p:sp>
    </p:spTree>
    <p:extLst>
      <p:ext uri="{BB962C8B-B14F-4D97-AF65-F5344CB8AC3E}">
        <p14:creationId xmlns:p14="http://schemas.microsoft.com/office/powerpoint/2010/main" val="1216489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12164896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5904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6468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535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3273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0811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748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5552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35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1019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4309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2140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5830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87314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8431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62383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9312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3049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21168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39668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70354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8846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88119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2/8/2025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15230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499665"/>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45.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489434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600" b="0" u="sng" dirty="0" err="1">
                <a:solidFill>
                  <a:srgbClr val="FFFF00"/>
                </a:solidFill>
                <a:effectLst>
                  <a:outerShdw blurRad="38100" dist="38100" dir="2700000" algn="tl">
                    <a:srgbClr val="000000">
                      <a:alpha val="43137"/>
                    </a:srgbClr>
                  </a:outerShdw>
                </a:effectLst>
                <a:cs typeface="Times New Roman" pitchFamily="18" charset="0"/>
              </a:rPr>
              <a:t>Đk</a:t>
            </a:r>
            <a:r>
              <a:rPr lang="en-US" sz="5600" b="0" u="sng" dirty="0">
                <a:solidFill>
                  <a:srgbClr val="FFFF00"/>
                </a:solidFill>
                <a:effectLst>
                  <a:outerShdw blurRad="38100" dist="38100" dir="2700000" algn="tl">
                    <a:srgbClr val="000000">
                      <a:alpha val="43137"/>
                    </a:srgbClr>
                  </a:outerShdw>
                </a:effectLst>
                <a:cs typeface="Times New Roman" pitchFamily="18" charset="0"/>
              </a:rPr>
              <a:t>:</a:t>
            </a:r>
            <a:r>
              <a:rPr lang="en-US" sz="5600" b="0" dirty="0">
                <a:solidFill>
                  <a:schemeClr val="bg1"/>
                </a:solidFill>
                <a:effectLst>
                  <a:outerShdw blurRad="38100" dist="38100" dir="2700000" algn="tl">
                    <a:srgbClr val="000000">
                      <a:alpha val="43137"/>
                    </a:srgbClr>
                  </a:outerShdw>
                </a:effectLst>
                <a:cs typeface="Times New Roman" pitchFamily="18" charset="0"/>
              </a:rPr>
              <a:t> </a:t>
            </a:r>
            <a:r>
              <a:rPr lang="vi-VN" sz="5600" dirty="0">
                <a:solidFill>
                  <a:schemeClr val="bg1"/>
                </a:solidFill>
                <a:effectLst>
                  <a:outerShdw blurRad="38100" dist="38100" dir="2700000" algn="tl">
                    <a:srgbClr val="000000">
                      <a:alpha val="43137"/>
                    </a:srgbClr>
                  </a:outerShdw>
                </a:effectLst>
                <a:cs typeface="Times New Roman" pitchFamily="18" charset="0"/>
              </a:rPr>
              <a:t>Tình yêu bền vững, tháng năm chẳng tàn phai. Vì tình yêu là chính giới luật của Chúa. Tình yêu tuyệt đối: Chính Chúa là Tình Yêu.</a:t>
            </a:r>
            <a:endParaRPr lang="vi-VN" sz="5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73677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a:solidFill>
                  <a:srgbClr val="FFFF00"/>
                </a:solidFill>
                <a:effectLst>
                  <a:outerShdw blurRad="38100" dist="38100" dir="2700000" algn="tl">
                    <a:srgbClr val="000000">
                      <a:alpha val="43137"/>
                    </a:srgbClr>
                  </a:outerShdw>
                </a:effectLst>
                <a:cs typeface="Times New Roman" pitchFamily="18" charset="0"/>
              </a:rPr>
              <a:t>Tk2:</a:t>
            </a:r>
            <a:r>
              <a:rPr lang="en-US" b="0" dirty="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effectLst>
                  <a:outerShdw blurRad="38100" dist="38100" dir="2700000" algn="tl">
                    <a:srgbClr val="000000">
                      <a:alpha val="43137"/>
                    </a:srgbClr>
                  </a:outerShdw>
                </a:effectLst>
                <a:cs typeface="Times New Roman" pitchFamily="18" charset="0"/>
              </a:rPr>
              <a:t>Ngước mắt nguyện cầu cho chiến tranh tàn phai, cho khắp nơi muôn người thôi oán căm hận thù: Thế giới vui tình bác ái! Xin hãy thương yêu nhau, vui với ai mừng vui, khóc với ai đang khổ sầu. Để tình yêu bùng cháy xóa mờ thù oán.</a:t>
            </a:r>
            <a:endParaRPr lang="en-US"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916987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600" b="0" u="sng" dirty="0" err="1">
                <a:solidFill>
                  <a:srgbClr val="FFFF00"/>
                </a:solidFill>
                <a:effectLst>
                  <a:outerShdw blurRad="38100" dist="38100" dir="2700000" algn="tl">
                    <a:srgbClr val="000000">
                      <a:alpha val="43137"/>
                    </a:srgbClr>
                  </a:outerShdw>
                </a:effectLst>
                <a:cs typeface="Times New Roman" pitchFamily="18" charset="0"/>
              </a:rPr>
              <a:t>Đk</a:t>
            </a:r>
            <a:r>
              <a:rPr lang="en-US" sz="5600" b="0" u="sng" dirty="0">
                <a:solidFill>
                  <a:srgbClr val="FFFF00"/>
                </a:solidFill>
                <a:effectLst>
                  <a:outerShdw blurRad="38100" dist="38100" dir="2700000" algn="tl">
                    <a:srgbClr val="000000">
                      <a:alpha val="43137"/>
                    </a:srgbClr>
                  </a:outerShdw>
                </a:effectLst>
                <a:cs typeface="Times New Roman" pitchFamily="18" charset="0"/>
              </a:rPr>
              <a:t>:</a:t>
            </a:r>
            <a:r>
              <a:rPr lang="en-US" sz="5600" b="0" dirty="0">
                <a:solidFill>
                  <a:schemeClr val="bg1"/>
                </a:solidFill>
                <a:effectLst>
                  <a:outerShdw blurRad="38100" dist="38100" dir="2700000" algn="tl">
                    <a:srgbClr val="000000">
                      <a:alpha val="43137"/>
                    </a:srgbClr>
                  </a:outerShdw>
                </a:effectLst>
                <a:cs typeface="Times New Roman" pitchFamily="18" charset="0"/>
              </a:rPr>
              <a:t> </a:t>
            </a:r>
            <a:r>
              <a:rPr lang="vi-VN" sz="5600" dirty="0">
                <a:solidFill>
                  <a:schemeClr val="bg1"/>
                </a:solidFill>
                <a:effectLst>
                  <a:outerShdw blurRad="38100" dist="38100" dir="2700000" algn="tl">
                    <a:srgbClr val="000000">
                      <a:alpha val="43137"/>
                    </a:srgbClr>
                  </a:outerShdw>
                </a:effectLst>
                <a:cs typeface="Times New Roman" pitchFamily="18" charset="0"/>
              </a:rPr>
              <a:t>Tình yêu bền vững, tháng năm chẳng tàn phai. Vì tình yêu là chính giới luật của Chúa. Tình yêu tuyệt đối: Chính Chúa là Tình Yêu.</a:t>
            </a:r>
            <a:endParaRPr lang="vi-VN" sz="5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73677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smtClean="0">
                <a:solidFill>
                  <a:srgbClr val="FFFF00"/>
                </a:solidFill>
                <a:effectLst>
                  <a:outerShdw blurRad="38100" dist="38100" dir="2700000" algn="tl">
                    <a:srgbClr val="000000">
                      <a:alpha val="43137"/>
                    </a:srgbClr>
                  </a:outerShdw>
                </a:effectLst>
                <a:cs typeface="Times New Roman" pitchFamily="18" charset="0"/>
              </a:rPr>
              <a:t>Tk3:</a:t>
            </a:r>
            <a:r>
              <a:rPr lang="en-US" b="0" dirty="0" smtClean="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effectLst>
                  <a:outerShdw blurRad="38100" dist="38100" dir="2700000" algn="tl">
                    <a:srgbClr val="000000">
                      <a:alpha val="43137"/>
                    </a:srgbClr>
                  </a:outerShdw>
                </a:effectLst>
                <a:cs typeface="Times New Roman" pitchFamily="18" charset="0"/>
              </a:rPr>
              <a:t>Hãy tiến lại gần tay nắm tay mừng vui xin Chúa thương liên hiệp muôn sắc dân thành một. Góp sức xây tình bác ái. Xin hãy thương yêu nhau, vui với ai mừng vui, khóc với ai đang khổ sầu. Để tình yêu bùng cháy nối liền bờ cõi.</a:t>
            </a:r>
            <a:endParaRPr lang="en-US"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9665987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600" b="0" u="sng" dirty="0" err="1">
                <a:solidFill>
                  <a:srgbClr val="FFFF00"/>
                </a:solidFill>
                <a:effectLst>
                  <a:outerShdw blurRad="38100" dist="38100" dir="2700000" algn="tl">
                    <a:srgbClr val="000000">
                      <a:alpha val="43137"/>
                    </a:srgbClr>
                  </a:outerShdw>
                </a:effectLst>
                <a:cs typeface="Times New Roman" pitchFamily="18" charset="0"/>
              </a:rPr>
              <a:t>Đk</a:t>
            </a:r>
            <a:r>
              <a:rPr lang="en-US" sz="5600" b="0" u="sng" dirty="0">
                <a:solidFill>
                  <a:srgbClr val="FFFF00"/>
                </a:solidFill>
                <a:effectLst>
                  <a:outerShdw blurRad="38100" dist="38100" dir="2700000" algn="tl">
                    <a:srgbClr val="000000">
                      <a:alpha val="43137"/>
                    </a:srgbClr>
                  </a:outerShdw>
                </a:effectLst>
                <a:cs typeface="Times New Roman" pitchFamily="18" charset="0"/>
              </a:rPr>
              <a:t>:</a:t>
            </a:r>
            <a:r>
              <a:rPr lang="en-US" sz="5600" b="0" dirty="0">
                <a:solidFill>
                  <a:schemeClr val="bg1"/>
                </a:solidFill>
                <a:effectLst>
                  <a:outerShdw blurRad="38100" dist="38100" dir="2700000" algn="tl">
                    <a:srgbClr val="000000">
                      <a:alpha val="43137"/>
                    </a:srgbClr>
                  </a:outerShdw>
                </a:effectLst>
                <a:cs typeface="Times New Roman" pitchFamily="18" charset="0"/>
              </a:rPr>
              <a:t> </a:t>
            </a:r>
            <a:r>
              <a:rPr lang="vi-VN" sz="5600" dirty="0">
                <a:solidFill>
                  <a:schemeClr val="bg1"/>
                </a:solidFill>
                <a:effectLst>
                  <a:outerShdw blurRad="38100" dist="38100" dir="2700000" algn="tl">
                    <a:srgbClr val="000000">
                      <a:alpha val="43137"/>
                    </a:srgbClr>
                  </a:outerShdw>
                </a:effectLst>
                <a:cs typeface="Times New Roman" pitchFamily="18" charset="0"/>
              </a:rPr>
              <a:t>Tình yêu bền vững, tháng năm chẳng tàn phai. Vì tình yêu là chính giới luật của Chúa. Tình yêu tuyệt đối: Chính Chúa là Tình Yêu.</a:t>
            </a:r>
            <a:endParaRPr lang="vi-VN" sz="5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048615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Nhập</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br>
            <a:r>
              <a:rPr lang="vi-VN" sz="5400" dirty="0">
                <a:solidFill>
                  <a:srgbClr val="FFFF00"/>
                </a:solidFill>
                <a:effectLst>
                  <a:outerShdw blurRad="38100" dist="38100" dir="2700000" algn="tl">
                    <a:srgbClr val="000000">
                      <a:alpha val="43137"/>
                    </a:srgbClr>
                  </a:outerShdw>
                </a:effectLst>
                <a:cs typeface="Times New Roman" pitchFamily="18" charset="0"/>
              </a:rPr>
              <a:t>Yêu Người</a:t>
            </a:r>
            <a:r>
              <a:rPr lang="en-US" sz="5400" dirty="0" smtClean="0">
                <a:solidFill>
                  <a:srgbClr val="FFFF00"/>
                </a:solidFill>
                <a:effectLst>
                  <a:outerShdw blurRad="38100" dist="38100" dir="2700000" algn="tl">
                    <a:srgbClr val="000000">
                      <a:alpha val="43137"/>
                    </a:srgbClr>
                  </a:outerShdw>
                </a:effectLst>
                <a:cs typeface="Times New Roman" pitchFamily="18" charset="0"/>
              </a:rPr>
              <a:t/>
            </a:r>
            <a:br>
              <a:rPr lang="en-US" sz="5400" dirty="0" smtClean="0">
                <a:solidFill>
                  <a:srgbClr val="FFFF00"/>
                </a:solidFill>
                <a:effectLst>
                  <a:outerShdw blurRad="38100" dist="38100" dir="2700000" algn="tl">
                    <a:srgbClr val="000000">
                      <a:alpha val="43137"/>
                    </a:srgbClr>
                  </a:outerShdw>
                </a:effectLst>
                <a:cs typeface="Times New Roman" pitchFamily="18" charset="0"/>
              </a:rPr>
            </a:br>
            <a:r>
              <a:rPr lang="en-US" sz="5400" i="1" dirty="0" err="1" smtClean="0">
                <a:solidFill>
                  <a:schemeClr val="bg1"/>
                </a:solidFill>
                <a:effectLst>
                  <a:outerShdw blurRad="38100" dist="38100" dir="2700000" algn="tl">
                    <a:srgbClr val="000000">
                      <a:alpha val="43137"/>
                    </a:srgbClr>
                  </a:outerShdw>
                </a:effectLst>
                <a:cs typeface="Times New Roman" pitchFamily="18" charset="0"/>
              </a:rPr>
              <a:t>Đăng</a:t>
            </a:r>
            <a:r>
              <a:rPr lang="en-US" sz="5400" i="1" dirty="0" smtClean="0">
                <a:solidFill>
                  <a:schemeClr val="bg1"/>
                </a:solidFill>
                <a:effectLst>
                  <a:outerShdw blurRad="38100" dist="38100" dir="2700000" algn="tl">
                    <a:srgbClr val="000000">
                      <a:alpha val="43137"/>
                    </a:srgbClr>
                  </a:outerShdw>
                </a:effectLst>
                <a:cs typeface="Times New Roman" pitchFamily="18" charset="0"/>
              </a:rPr>
              <a:t> </a:t>
            </a:r>
            <a:r>
              <a:rPr lang="en-US" sz="5400" i="1" dirty="0" err="1" smtClean="0">
                <a:solidFill>
                  <a:schemeClr val="bg1"/>
                </a:solidFill>
                <a:effectLst>
                  <a:outerShdw blurRad="38100" dist="38100" dir="2700000" algn="tl">
                    <a:srgbClr val="000000">
                      <a:alpha val="43137"/>
                    </a:srgbClr>
                  </a:outerShdw>
                </a:effectLst>
                <a:cs typeface="Times New Roman" pitchFamily="18" charset="0"/>
              </a:rPr>
              <a:t>Quang</a:t>
            </a:r>
            <a:endParaRPr lang="vi-VN" sz="66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168302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b="0" u="sng" dirty="0">
                <a:solidFill>
                  <a:srgbClr val="FFFF00"/>
                </a:solidFill>
                <a:effectLst>
                  <a:outerShdw blurRad="38100" dist="38100" dir="2700000" algn="tl">
                    <a:srgbClr val="000000">
                      <a:alpha val="43137"/>
                    </a:srgbClr>
                  </a:outerShdw>
                </a:effectLst>
                <a:cs typeface="Times New Roman" pitchFamily="18" charset="0"/>
              </a:rPr>
              <a:t>Tk1:</a:t>
            </a:r>
            <a:r>
              <a:rPr lang="en-US" sz="4800" b="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Yêu người yêu mình có gì là ân với nghĩa. Yêu người ghét ta chính là điều Chúa khuyên răn. Nếu chỉ yêu thương người yêu ta nào khác chi người đời, yêu ai đời u tối đường lối Chúa kêu mời.</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719691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b="0" u="sng" dirty="0" err="1">
                <a:solidFill>
                  <a:srgbClr val="FFFF00"/>
                </a:solidFill>
                <a:effectLst>
                  <a:outerShdw blurRad="38100" dist="38100" dir="2700000" algn="tl">
                    <a:srgbClr val="000000">
                      <a:alpha val="43137"/>
                    </a:srgbClr>
                  </a:outerShdw>
                </a:effectLst>
                <a:cs typeface="Times New Roman" pitchFamily="18" charset="0"/>
              </a:rPr>
              <a:t>Đk</a:t>
            </a:r>
            <a:r>
              <a:rPr lang="en-US" sz="4800" b="0" u="sng" dirty="0">
                <a:solidFill>
                  <a:srgbClr val="FFFF00"/>
                </a:solidFill>
                <a:effectLst>
                  <a:outerShdw blurRad="38100" dist="38100" dir="2700000" algn="tl">
                    <a:srgbClr val="000000">
                      <a:alpha val="43137"/>
                    </a:srgbClr>
                  </a:outerShdw>
                </a:effectLst>
                <a:cs typeface="Times New Roman" pitchFamily="18" charset="0"/>
              </a:rPr>
              <a:t>:</a:t>
            </a:r>
            <a:r>
              <a:rPr lang="en-US" sz="4800" b="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Người sẽ được gọi là con Đấng Tối Cao vì Ngài nhân hậu với cả phường vô ân độc ác. Tìm đến cùng Ngài là luôn sống thứ tha như anh em một nhà cùng gọi Chúa là Cha.</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8322326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a:solidFill>
                  <a:srgbClr val="FFFF00"/>
                </a:solidFill>
                <a:effectLst>
                  <a:outerShdw blurRad="38100" dist="38100" dir="2700000" algn="tl">
                    <a:srgbClr val="000000">
                      <a:alpha val="43137"/>
                    </a:srgbClr>
                  </a:outerShdw>
                </a:effectLst>
                <a:cs typeface="Times New Roman" pitchFamily="18" charset="0"/>
              </a:rPr>
              <a:t>Tk2:</a:t>
            </a:r>
            <a:r>
              <a:rPr lang="en-US" sz="4800" b="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Kết liên với Ngài chính là thực thi bác ái đến cùng những ai sống đời nghèo khó chông gai, đến xẻ chia chung phần đau khổ gieo niềm tin vào đời. Bước trên đường chân lý là mến Chúa yêu người.</a:t>
            </a:r>
            <a:endParaRPr lang="en-US"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299459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b="0" u="sng" dirty="0" err="1">
                <a:solidFill>
                  <a:srgbClr val="FFFF00"/>
                </a:solidFill>
                <a:effectLst>
                  <a:outerShdw blurRad="38100" dist="38100" dir="2700000" algn="tl">
                    <a:srgbClr val="000000">
                      <a:alpha val="43137"/>
                    </a:srgbClr>
                  </a:outerShdw>
                </a:effectLst>
                <a:cs typeface="Times New Roman" pitchFamily="18" charset="0"/>
              </a:rPr>
              <a:t>Đk</a:t>
            </a:r>
            <a:r>
              <a:rPr lang="en-US" sz="4800" b="0" u="sng" dirty="0">
                <a:solidFill>
                  <a:srgbClr val="FFFF00"/>
                </a:solidFill>
                <a:effectLst>
                  <a:outerShdw blurRad="38100" dist="38100" dir="2700000" algn="tl">
                    <a:srgbClr val="000000">
                      <a:alpha val="43137"/>
                    </a:srgbClr>
                  </a:outerShdw>
                </a:effectLst>
                <a:cs typeface="Times New Roman" pitchFamily="18" charset="0"/>
              </a:rPr>
              <a:t>:</a:t>
            </a:r>
            <a:r>
              <a:rPr lang="en-US" sz="4800" b="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Người sẽ được gọi là con Đấng Tối Cao vì Ngài nhân hậu với cả phường vô ân độc ác. Tìm đến cùng Ngài là luôn sống thứ tha như anh em một nhà cùng gọi Chúa là Cha.</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332589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Nhập</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br>
            <a:r>
              <a:rPr lang="vi-VN" sz="6000" dirty="0">
                <a:solidFill>
                  <a:srgbClr val="FFFF00"/>
                </a:solidFill>
                <a:effectLst>
                  <a:outerShdw blurRad="38100" dist="38100" dir="2700000" algn="tl">
                    <a:srgbClr val="000000">
                      <a:alpha val="43137"/>
                    </a:srgbClr>
                  </a:outerShdw>
                </a:effectLst>
                <a:cs typeface="Times New Roman" pitchFamily="18" charset="0"/>
              </a:rPr>
              <a:t>Con Tin Cậy</a:t>
            </a:r>
            <a:r>
              <a:rPr lang="en-US" sz="8000" dirty="0" smtClean="0">
                <a:solidFill>
                  <a:srgbClr val="FFFF00"/>
                </a:solidFill>
                <a:effectLst>
                  <a:outerShdw blurRad="38100" dist="38100" dir="2700000" algn="tl">
                    <a:srgbClr val="000000">
                      <a:alpha val="43137"/>
                    </a:srgbClr>
                  </a:outerShdw>
                </a:effectLst>
                <a:cs typeface="Times New Roman" pitchFamily="18" charset="0"/>
              </a:rPr>
              <a:t/>
            </a:r>
            <a:br>
              <a:rPr lang="en-US" sz="8000" dirty="0" smtClean="0">
                <a:solidFill>
                  <a:srgbClr val="FFFF00"/>
                </a:solidFill>
                <a:effectLst>
                  <a:outerShdw blurRad="38100" dist="38100" dir="2700000" algn="tl">
                    <a:srgbClr val="000000">
                      <a:alpha val="43137"/>
                    </a:srgbClr>
                  </a:outerShdw>
                </a:effectLst>
                <a:cs typeface="Times New Roman" pitchFamily="18" charset="0"/>
              </a:rPr>
            </a:br>
            <a:r>
              <a:rPr lang="en-US" sz="5400" b="0" i="1" dirty="0" err="1" smtClean="0">
                <a:solidFill>
                  <a:schemeClr val="bg1"/>
                </a:solidFill>
                <a:effectLst>
                  <a:outerShdw blurRad="38100" dist="38100" dir="2700000" algn="tl">
                    <a:srgbClr val="000000">
                      <a:alpha val="43137"/>
                    </a:srgbClr>
                  </a:outerShdw>
                </a:effectLst>
                <a:latin typeface="+mj-lt"/>
                <a:cs typeface="Times New Roman" pitchFamily="18" charset="0"/>
              </a:rPr>
              <a:t>Thiên</a:t>
            </a:r>
            <a:r>
              <a:rPr lang="en-US" sz="5400" b="0"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i="1" dirty="0" err="1" smtClean="0">
                <a:solidFill>
                  <a:schemeClr val="bg1"/>
                </a:solidFill>
                <a:effectLst>
                  <a:outerShdw blurRad="38100" dist="38100" dir="2700000" algn="tl">
                    <a:srgbClr val="000000">
                      <a:alpha val="43137"/>
                    </a:srgbClr>
                  </a:outerShdw>
                </a:effectLst>
                <a:latin typeface="+mj-lt"/>
                <a:cs typeface="Times New Roman" pitchFamily="18" charset="0"/>
              </a:rPr>
              <a:t>Duyên</a:t>
            </a:r>
            <a:endParaRPr lang="vi-VN" sz="66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90877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2" cy="5143500"/>
          </a:xfrm>
          <a:prstGeom prst="rect">
            <a:avLst/>
          </a:prstGeom>
        </p:spPr>
      </p:pic>
      <p:sp>
        <p:nvSpPr>
          <p:cNvPr id="6" name="Rectangle 5"/>
          <p:cNvSpPr/>
          <p:nvPr/>
        </p:nvSpPr>
        <p:spPr>
          <a:xfrm>
            <a:off x="3124200" y="2038350"/>
            <a:ext cx="5562600" cy="1692771"/>
          </a:xfrm>
          <a:prstGeom prst="rect">
            <a:avLst/>
          </a:prstGeom>
        </p:spPr>
        <p:txBody>
          <a:bodyPr wrap="square">
            <a:spAutoFit/>
          </a:bodyPr>
          <a:lstStyle/>
          <a:p>
            <a:pPr algn="ctr"/>
            <a:r>
              <a:rPr lang="en-US" sz="6000" dirty="0" err="1">
                <a:solidFill>
                  <a:srgbClr val="FFFF00"/>
                </a:solidFill>
              </a:rPr>
              <a:t>Dâng</a:t>
            </a:r>
            <a:r>
              <a:rPr lang="en-US" sz="6000" dirty="0">
                <a:solidFill>
                  <a:srgbClr val="FFFF00"/>
                </a:solidFill>
              </a:rPr>
              <a:t> </a:t>
            </a:r>
            <a:r>
              <a:rPr lang="en-US" sz="6000" dirty="0" err="1">
                <a:solidFill>
                  <a:srgbClr val="FFFF00"/>
                </a:solidFill>
              </a:rPr>
              <a:t>Tuổi</a:t>
            </a:r>
            <a:r>
              <a:rPr lang="en-US" sz="6000" dirty="0">
                <a:solidFill>
                  <a:srgbClr val="FFFF00"/>
                </a:solidFill>
              </a:rPr>
              <a:t> </a:t>
            </a:r>
            <a:r>
              <a:rPr lang="en-US" sz="6000" dirty="0" err="1">
                <a:solidFill>
                  <a:srgbClr val="FFFF00"/>
                </a:solidFill>
              </a:rPr>
              <a:t>Xuân</a:t>
            </a:r>
            <a:r>
              <a:rPr lang="en-US" sz="4400" dirty="0">
                <a:solidFill>
                  <a:srgbClr val="FFFF00"/>
                </a:solidFill>
              </a:rPr>
              <a:t/>
            </a:r>
            <a:br>
              <a:rPr lang="en-US" sz="4400" dirty="0">
                <a:solidFill>
                  <a:srgbClr val="FFFF00"/>
                </a:solidFill>
              </a:rPr>
            </a:br>
            <a:r>
              <a:rPr lang="en-US" sz="4400" i="1" dirty="0" err="1" smtClean="0">
                <a:solidFill>
                  <a:schemeClr val="bg1"/>
                </a:solidFill>
              </a:rPr>
              <a:t>Mi</a:t>
            </a:r>
            <a:r>
              <a:rPr lang="en-US" sz="4400" i="1" dirty="0" smtClean="0">
                <a:solidFill>
                  <a:schemeClr val="bg1"/>
                </a:solidFill>
              </a:rPr>
              <a:t> </a:t>
            </a:r>
            <a:r>
              <a:rPr lang="en-US" sz="4400" i="1" dirty="0" err="1" smtClean="0">
                <a:solidFill>
                  <a:schemeClr val="bg1"/>
                </a:solidFill>
              </a:rPr>
              <a:t>Trầm</a:t>
            </a:r>
            <a:endParaRPr lang="en-US" sz="4400" i="1" dirty="0">
              <a:solidFill>
                <a:schemeClr val="bg1"/>
              </a:solidFill>
            </a:endParaRPr>
          </a:p>
        </p:txBody>
      </p:sp>
    </p:spTree>
    <p:extLst>
      <p:ext uri="{BB962C8B-B14F-4D97-AF65-F5344CB8AC3E}">
        <p14:creationId xmlns:p14="http://schemas.microsoft.com/office/powerpoint/2010/main" val="2912824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cs typeface="Times New Roman" pitchFamily="18" charset="0"/>
              </a:rPr>
              <a:t>Tk1:</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Dâng tiến về Cha từ nhân nầy bánh trắng với rượu ngát hương: là bao lao công vất vả năm tháng của kiếp người một nắng hai sương.</a:t>
            </a:r>
            <a:endParaRPr lang="en-US"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980139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err="1">
                <a:solidFill>
                  <a:srgbClr val="FFFF00"/>
                </a:solidFill>
                <a:effectLst>
                  <a:outerShdw blurRad="38100" dist="38100" dir="2700000" algn="tl">
                    <a:srgbClr val="000000">
                      <a:alpha val="43137"/>
                    </a:srgbClr>
                  </a:outerShdw>
                </a:effectLst>
                <a:cs typeface="Times New Roman" pitchFamily="18" charset="0"/>
              </a:rPr>
              <a:t>Đk</a:t>
            </a:r>
            <a:r>
              <a:rPr lang="en-US" sz="5400" b="0" u="sng" dirty="0">
                <a:solidFill>
                  <a:srgbClr val="FFFF00"/>
                </a:solidFill>
                <a:effectLst>
                  <a:outerShdw blurRad="38100" dist="38100" dir="2700000" algn="tl">
                    <a:srgbClr val="000000">
                      <a:alpha val="43137"/>
                    </a:srgbClr>
                  </a:outerShdw>
                </a:effectLst>
                <a:cs typeface="Times New Roman" pitchFamily="18" charset="0"/>
              </a:rPr>
              <a:t>:</a:t>
            </a:r>
            <a:r>
              <a:rPr lang="vi-VN"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Cùng dâng lên ngai Cha uy linh những ước mơ nhỏ bé trong đời. Cùng nguyện xin Cha ban muôn ơn để vuông tròn thánh ý của Cha.</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698304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cs typeface="Times New Roman" pitchFamily="18" charset="0"/>
              </a:rPr>
              <a:t>Tk2:</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Dâng tiến về Cha từ nhân nầy lễ tế chân thành tiến dâng: là yêu thương với niềm thù oán kiếp người đầy những băn khoăn.</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4043968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err="1">
                <a:solidFill>
                  <a:srgbClr val="FFFF00"/>
                </a:solidFill>
                <a:effectLst>
                  <a:outerShdw blurRad="38100" dist="38100" dir="2700000" algn="tl">
                    <a:srgbClr val="000000">
                      <a:alpha val="43137"/>
                    </a:srgbClr>
                  </a:outerShdw>
                </a:effectLst>
                <a:cs typeface="Times New Roman" pitchFamily="18" charset="0"/>
              </a:rPr>
              <a:t>Đk</a:t>
            </a:r>
            <a:r>
              <a:rPr lang="en-US" sz="5400" b="0" u="sng" dirty="0">
                <a:solidFill>
                  <a:srgbClr val="FFFF00"/>
                </a:solidFill>
                <a:effectLst>
                  <a:outerShdw blurRad="38100" dist="38100" dir="2700000" algn="tl">
                    <a:srgbClr val="000000">
                      <a:alpha val="43137"/>
                    </a:srgbClr>
                  </a:outerShdw>
                </a:effectLst>
                <a:cs typeface="Times New Roman" pitchFamily="18" charset="0"/>
              </a:rPr>
              <a:t>:</a:t>
            </a:r>
            <a:r>
              <a:rPr lang="vi-VN"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Cùng dâng lên ngai Cha uy linh những ước mơ nhỏ bé trong đời. Cùng nguyện xin Cha ban muôn ơn để vuông tròn thánh ý của Cha.</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6348666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smtClean="0">
                <a:solidFill>
                  <a:srgbClr val="FFFF00"/>
                </a:solidFill>
                <a:effectLst>
                  <a:outerShdw blurRad="38100" dist="38100" dir="2700000" algn="tl">
                    <a:srgbClr val="000000">
                      <a:alpha val="43137"/>
                    </a:srgbClr>
                  </a:outerShdw>
                </a:effectLst>
                <a:cs typeface="Times New Roman" pitchFamily="18" charset="0"/>
              </a:rPr>
              <a:t>Tk3:</a:t>
            </a:r>
            <a:r>
              <a:rPr lang="en-US" sz="6000" b="0" dirty="0" smtClean="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Dâng tiến về Cha từ nhân nầy ý nghĩ con người khắc ghi: là mọi dân hết còn tranh chấp sống an hoà tình mến đậm đà.</a:t>
            </a:r>
            <a:endParaRPr lang="vi-VN"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436328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err="1">
                <a:solidFill>
                  <a:srgbClr val="FFFF00"/>
                </a:solidFill>
                <a:effectLst>
                  <a:outerShdw blurRad="38100" dist="38100" dir="2700000" algn="tl">
                    <a:srgbClr val="000000">
                      <a:alpha val="43137"/>
                    </a:srgbClr>
                  </a:outerShdw>
                </a:effectLst>
                <a:cs typeface="Times New Roman" pitchFamily="18" charset="0"/>
              </a:rPr>
              <a:t>Đk</a:t>
            </a:r>
            <a:r>
              <a:rPr lang="en-US" sz="5400" b="0" u="sng" dirty="0">
                <a:solidFill>
                  <a:srgbClr val="FFFF00"/>
                </a:solidFill>
                <a:effectLst>
                  <a:outerShdw blurRad="38100" dist="38100" dir="2700000" algn="tl">
                    <a:srgbClr val="000000">
                      <a:alpha val="43137"/>
                    </a:srgbClr>
                  </a:outerShdw>
                </a:effectLst>
                <a:cs typeface="Times New Roman" pitchFamily="18" charset="0"/>
              </a:rPr>
              <a:t>:</a:t>
            </a:r>
            <a:r>
              <a:rPr lang="vi-VN"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Cùng dâng lên ngai Cha uy linh những ước mơ nhỏ bé trong đời. Cùng nguyện xin Cha ban muôn ơn để vuông tròn thánh ý của Cha.</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6348666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90877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2" cy="5143500"/>
          </a:xfrm>
          <a:prstGeom prst="rect">
            <a:avLst/>
          </a:prstGeom>
        </p:spPr>
      </p:pic>
      <p:sp>
        <p:nvSpPr>
          <p:cNvPr id="6" name="Rectangle 5"/>
          <p:cNvSpPr/>
          <p:nvPr/>
        </p:nvSpPr>
        <p:spPr>
          <a:xfrm>
            <a:off x="3124200" y="2038350"/>
            <a:ext cx="5562600" cy="1446550"/>
          </a:xfrm>
          <a:prstGeom prst="rect">
            <a:avLst/>
          </a:prstGeom>
        </p:spPr>
        <p:txBody>
          <a:bodyPr wrap="square">
            <a:spAutoFit/>
          </a:bodyPr>
          <a:lstStyle/>
          <a:p>
            <a:pPr algn="ctr"/>
            <a:r>
              <a:rPr lang="en-US" sz="4400" dirty="0" err="1">
                <a:solidFill>
                  <a:srgbClr val="FFFF00"/>
                </a:solidFill>
              </a:rPr>
              <a:t>Lễ</a:t>
            </a:r>
            <a:r>
              <a:rPr lang="en-US" sz="4400" dirty="0">
                <a:solidFill>
                  <a:srgbClr val="FFFF00"/>
                </a:solidFill>
              </a:rPr>
              <a:t> </a:t>
            </a:r>
            <a:r>
              <a:rPr lang="en-US" sz="4400" dirty="0" err="1">
                <a:solidFill>
                  <a:srgbClr val="FFFF00"/>
                </a:solidFill>
              </a:rPr>
              <a:t>Dâng</a:t>
            </a:r>
            <a:r>
              <a:rPr lang="en-US" sz="4400" dirty="0">
                <a:solidFill>
                  <a:srgbClr val="FFFF00"/>
                </a:solidFill>
              </a:rPr>
              <a:t> </a:t>
            </a:r>
            <a:r>
              <a:rPr lang="en-US" sz="4400" dirty="0" err="1">
                <a:solidFill>
                  <a:srgbClr val="FFFF00"/>
                </a:solidFill>
              </a:rPr>
              <a:t>Tình</a:t>
            </a:r>
            <a:r>
              <a:rPr lang="en-US" sz="4400" dirty="0">
                <a:solidFill>
                  <a:srgbClr val="FFFF00"/>
                </a:solidFill>
              </a:rPr>
              <a:t> </a:t>
            </a:r>
            <a:r>
              <a:rPr lang="en-US" sz="4400" dirty="0" err="1" smtClean="0">
                <a:solidFill>
                  <a:srgbClr val="FFFF00"/>
                </a:solidFill>
              </a:rPr>
              <a:t>Yêu</a:t>
            </a:r>
            <a:endParaRPr lang="en-US" sz="4400" dirty="0" smtClean="0">
              <a:solidFill>
                <a:srgbClr val="FFFF00"/>
              </a:solidFill>
            </a:endParaRPr>
          </a:p>
          <a:p>
            <a:pPr algn="ctr"/>
            <a:r>
              <a:rPr lang="en-US" sz="4400" i="1" dirty="0" err="1" smtClean="0">
                <a:solidFill>
                  <a:prstClr val="white"/>
                </a:solidFill>
              </a:rPr>
              <a:t>Hồng</a:t>
            </a:r>
            <a:r>
              <a:rPr lang="en-US" sz="4400" i="1" dirty="0" smtClean="0">
                <a:solidFill>
                  <a:prstClr val="white"/>
                </a:solidFill>
              </a:rPr>
              <a:t> Dung</a:t>
            </a:r>
            <a:endParaRPr lang="en-US" sz="4400" i="1" dirty="0">
              <a:solidFill>
                <a:prstClr val="white"/>
              </a:solidFill>
            </a:endParaRPr>
          </a:p>
        </p:txBody>
      </p:sp>
    </p:spTree>
    <p:extLst>
      <p:ext uri="{BB962C8B-B14F-4D97-AF65-F5344CB8AC3E}">
        <p14:creationId xmlns:p14="http://schemas.microsoft.com/office/powerpoint/2010/main" val="10026982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600" b="0"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0" u="sng" dirty="0">
                <a:solidFill>
                  <a:srgbClr val="FFFF00"/>
                </a:solidFill>
                <a:effectLst>
                  <a:outerShdw blurRad="38100" dist="38100" dir="2700000" algn="tl">
                    <a:srgbClr val="000000">
                      <a:alpha val="43137"/>
                    </a:srgbClr>
                  </a:outerShdw>
                </a:effectLst>
                <a:cs typeface="Times New Roman" pitchFamily="18" charset="0"/>
              </a:rPr>
              <a:t>:</a:t>
            </a:r>
            <a:r>
              <a:rPr lang="en-US" sz="6600" b="0" dirty="0">
                <a:solidFill>
                  <a:schemeClr val="bg1"/>
                </a:solidFill>
                <a:effectLst>
                  <a:outerShdw blurRad="38100" dist="38100" dir="2700000" algn="tl">
                    <a:srgbClr val="000000">
                      <a:alpha val="43137"/>
                    </a:srgbClr>
                  </a:outerShdw>
                </a:effectLst>
                <a:cs typeface="Times New Roman" pitchFamily="18" charset="0"/>
              </a:rPr>
              <a:t> </a:t>
            </a:r>
            <a:r>
              <a:rPr lang="vi-VN" sz="6600" dirty="0">
                <a:solidFill>
                  <a:schemeClr val="bg1"/>
                </a:solidFill>
                <a:effectLst>
                  <a:outerShdw blurRad="38100" dist="38100" dir="2700000" algn="tl">
                    <a:srgbClr val="000000">
                      <a:alpha val="43137"/>
                    </a:srgbClr>
                  </a:outerShdw>
                </a:effectLst>
                <a:cs typeface="Times New Roman" pitchFamily="18" charset="0"/>
              </a:rPr>
              <a:t>Lạy Chúa, con tin cậy vào tình thương Chúa. Lòng con luôn vui mừng được Ngài thương cứu độ.</a:t>
            </a:r>
            <a:endParaRPr lang="vi-VN" sz="6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59208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b="0" u="sng" dirty="0" err="1">
                <a:solidFill>
                  <a:srgbClr val="FFFF00"/>
                </a:solidFill>
                <a:effectLst>
                  <a:outerShdw blurRad="38100" dist="38100" dir="2700000" algn="tl">
                    <a:srgbClr val="000000">
                      <a:alpha val="43137"/>
                    </a:srgbClr>
                  </a:outerShdw>
                </a:effectLst>
                <a:cs typeface="Times New Roman" pitchFamily="18" charset="0"/>
              </a:rPr>
              <a:t>Đk</a:t>
            </a:r>
            <a:r>
              <a:rPr lang="en-US" sz="4800" b="0" u="sng" dirty="0">
                <a:solidFill>
                  <a:srgbClr val="FFFF00"/>
                </a:solidFill>
                <a:effectLst>
                  <a:outerShdw blurRad="38100" dist="38100" dir="2700000" algn="tl">
                    <a:srgbClr val="000000">
                      <a:alpha val="43137"/>
                    </a:srgbClr>
                  </a:outerShdw>
                </a:effectLst>
                <a:cs typeface="Times New Roman" pitchFamily="18" charset="0"/>
              </a:rPr>
              <a:t>:</a:t>
            </a:r>
            <a:r>
              <a:rPr lang="vi-VN" sz="4800" b="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Xin dâng trước Thiên Toà, hoa tươi thắm hương nồng, nến hồng sáng lung linh: Niềm Cậy Tin. Lòng thành con dâng tiến, xin Chúa thương trông nhìn, lễ vật kính dâng Ngài: Là Tình Yêu.</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0684512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cs typeface="Times New Roman" pitchFamily="18" charset="0"/>
              </a:rPr>
              <a:t>Tk1:</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Con kính tiến: Rượu bánh ngát hương nồng, trong ngày phúc ân đầy đời con. Nguyện xin Chúa dìu đưa con bước đi dẫn lối con trong đời. </a:t>
            </a:r>
            <a:endParaRPr lang="en-US"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6852805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b="0" u="sng" dirty="0" err="1">
                <a:solidFill>
                  <a:srgbClr val="FFFF00"/>
                </a:solidFill>
                <a:effectLst>
                  <a:outerShdw blurRad="38100" dist="38100" dir="2700000" algn="tl">
                    <a:srgbClr val="000000">
                      <a:alpha val="43137"/>
                    </a:srgbClr>
                  </a:outerShdw>
                </a:effectLst>
                <a:cs typeface="Times New Roman" pitchFamily="18" charset="0"/>
              </a:rPr>
              <a:t>Đk</a:t>
            </a:r>
            <a:r>
              <a:rPr lang="en-US" sz="4800" b="0" u="sng" dirty="0">
                <a:solidFill>
                  <a:srgbClr val="FFFF00"/>
                </a:solidFill>
                <a:effectLst>
                  <a:outerShdw blurRad="38100" dist="38100" dir="2700000" algn="tl">
                    <a:srgbClr val="000000">
                      <a:alpha val="43137"/>
                    </a:srgbClr>
                  </a:outerShdw>
                </a:effectLst>
                <a:cs typeface="Times New Roman" pitchFamily="18" charset="0"/>
              </a:rPr>
              <a:t>:</a:t>
            </a:r>
            <a:r>
              <a:rPr lang="vi-VN" sz="4800" b="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Xin dâng trước Thiên Toà, hoa tươi thắm hương nồng, nến hồng sáng lung linh: Niềm Cậy Tin. Lòng thành con dâng tiến, xin Chúa thương trông nhìn, lễ vật kính dâng Ngài: Là Tình Yêu.</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9377561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cs typeface="Times New Roman" pitchFamily="18" charset="0"/>
              </a:rPr>
              <a:t>Tk2:</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Con kính tiến: Niềm mơ ước tươi hồng với những nỗi vui buồn ngày mai. Dù gian khó, đời con bao lắng lo, Chúa giúp con trong đời. </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5442439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b="0" u="sng" dirty="0" err="1">
                <a:solidFill>
                  <a:srgbClr val="FFFF00"/>
                </a:solidFill>
                <a:effectLst>
                  <a:outerShdw blurRad="38100" dist="38100" dir="2700000" algn="tl">
                    <a:srgbClr val="000000">
                      <a:alpha val="43137"/>
                    </a:srgbClr>
                  </a:outerShdw>
                </a:effectLst>
                <a:cs typeface="Times New Roman" pitchFamily="18" charset="0"/>
              </a:rPr>
              <a:t>Đk</a:t>
            </a:r>
            <a:r>
              <a:rPr lang="en-US" sz="4800" b="0" u="sng" dirty="0">
                <a:solidFill>
                  <a:srgbClr val="FFFF00"/>
                </a:solidFill>
                <a:effectLst>
                  <a:outerShdw blurRad="38100" dist="38100" dir="2700000" algn="tl">
                    <a:srgbClr val="000000">
                      <a:alpha val="43137"/>
                    </a:srgbClr>
                  </a:outerShdw>
                </a:effectLst>
                <a:cs typeface="Times New Roman" pitchFamily="18" charset="0"/>
              </a:rPr>
              <a:t>:</a:t>
            </a:r>
            <a:r>
              <a:rPr lang="vi-VN" sz="4800" b="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Xin dâng trước Thiên Toà, hoa tươi thắm hương nồng, nến hồng sáng lung linh: Niềm Cậy Tin. Lòng thành con dâng tiến, xin Chúa thương trông nhìn, lễ vật kính dâng Ngài: Là Tình Yêu.</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9377561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smtClean="0">
                <a:solidFill>
                  <a:srgbClr val="FFFF00"/>
                </a:solidFill>
                <a:effectLst>
                  <a:outerShdw blurRad="38100" dist="38100" dir="2700000" algn="tl">
                    <a:srgbClr val="000000">
                      <a:alpha val="43137"/>
                    </a:srgbClr>
                  </a:outerShdw>
                </a:effectLst>
                <a:cs typeface="Times New Roman" pitchFamily="18" charset="0"/>
              </a:rPr>
              <a:t>Tk3:</a:t>
            </a:r>
            <a:r>
              <a:rPr lang="en-US" sz="5400" b="0" dirty="0" smtClean="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Xin Thiên Chúa: Nguồn Ơn Thánh dư tràn tuôn đổ phúc ân cho đời con. Được vững bước về quê hương sáng tươi, bên Chúa vui muôn đời.</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6611090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b="0" u="sng" dirty="0" err="1">
                <a:solidFill>
                  <a:srgbClr val="FFFF00"/>
                </a:solidFill>
                <a:effectLst>
                  <a:outerShdw blurRad="38100" dist="38100" dir="2700000" algn="tl">
                    <a:srgbClr val="000000">
                      <a:alpha val="43137"/>
                    </a:srgbClr>
                  </a:outerShdw>
                </a:effectLst>
                <a:cs typeface="Times New Roman" pitchFamily="18" charset="0"/>
              </a:rPr>
              <a:t>Đk</a:t>
            </a:r>
            <a:r>
              <a:rPr lang="en-US" sz="4800" b="0" u="sng" dirty="0">
                <a:solidFill>
                  <a:srgbClr val="FFFF00"/>
                </a:solidFill>
                <a:effectLst>
                  <a:outerShdw blurRad="38100" dist="38100" dir="2700000" algn="tl">
                    <a:srgbClr val="000000">
                      <a:alpha val="43137"/>
                    </a:srgbClr>
                  </a:outerShdw>
                </a:effectLst>
                <a:cs typeface="Times New Roman" pitchFamily="18" charset="0"/>
              </a:rPr>
              <a:t>:</a:t>
            </a:r>
            <a:r>
              <a:rPr lang="vi-VN" sz="4800" b="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Xin dâng trước Thiên Toà, hoa tươi thắm hương nồng, nến hồng sáng lung linh: Niềm Cậy Tin. Lòng thành con dâng tiến, xin Chúa thương trông nhìn, lễ vật kính dâng Ngài: Là Tình Yêu.</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9377561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2" cy="5143500"/>
          </a:xfrm>
          <a:prstGeom prst="rect">
            <a:avLst/>
          </a:prstGeom>
        </p:spPr>
      </p:pic>
      <p:sp>
        <p:nvSpPr>
          <p:cNvPr id="6" name="Rectangle 5"/>
          <p:cNvSpPr/>
          <p:nvPr/>
        </p:nvSpPr>
        <p:spPr>
          <a:xfrm>
            <a:off x="3124200" y="2038350"/>
            <a:ext cx="6019800" cy="1446550"/>
          </a:xfrm>
          <a:prstGeom prst="rect">
            <a:avLst/>
          </a:prstGeom>
        </p:spPr>
        <p:txBody>
          <a:bodyPr wrap="square">
            <a:spAutoFit/>
          </a:bodyPr>
          <a:lstStyle/>
          <a:p>
            <a:pPr algn="ctr"/>
            <a:r>
              <a:rPr lang="vi-VN" sz="4400" dirty="0">
                <a:solidFill>
                  <a:srgbClr val="FFFF00"/>
                </a:solidFill>
              </a:rPr>
              <a:t>Nếu Con Chợt </a:t>
            </a:r>
            <a:r>
              <a:rPr lang="vi-VN" sz="4400" dirty="0" smtClean="0">
                <a:solidFill>
                  <a:srgbClr val="FFFF00"/>
                </a:solidFill>
              </a:rPr>
              <a:t>Nhớ</a:t>
            </a:r>
            <a:endParaRPr lang="en-US" sz="4400" dirty="0" smtClean="0">
              <a:solidFill>
                <a:srgbClr val="FFFF00"/>
              </a:solidFill>
            </a:endParaRPr>
          </a:p>
          <a:p>
            <a:pPr algn="ctr"/>
            <a:r>
              <a:rPr lang="en-US" sz="4400" i="1" dirty="0" err="1" smtClean="0">
                <a:solidFill>
                  <a:prstClr val="white"/>
                </a:solidFill>
              </a:rPr>
              <a:t>Phương</a:t>
            </a:r>
            <a:r>
              <a:rPr lang="en-US" sz="4400" i="1" dirty="0" smtClean="0">
                <a:solidFill>
                  <a:prstClr val="white"/>
                </a:solidFill>
              </a:rPr>
              <a:t> </a:t>
            </a:r>
            <a:r>
              <a:rPr lang="en-US" sz="4400" i="1" dirty="0" err="1" smtClean="0">
                <a:solidFill>
                  <a:prstClr val="white"/>
                </a:solidFill>
              </a:rPr>
              <a:t>Anh</a:t>
            </a:r>
            <a:endParaRPr lang="en-US" sz="4400" i="1" dirty="0">
              <a:solidFill>
                <a:prstClr val="white"/>
              </a:solidFill>
            </a:endParaRPr>
          </a:p>
        </p:txBody>
      </p:sp>
    </p:spTree>
    <p:extLst>
      <p:ext uri="{BB962C8B-B14F-4D97-AF65-F5344CB8AC3E}">
        <p14:creationId xmlns:p14="http://schemas.microsoft.com/office/powerpoint/2010/main" val="42512911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u="sng" dirty="0" err="1" smtClean="0">
                <a:solidFill>
                  <a:srgbClr val="FFFF00"/>
                </a:solidFill>
                <a:effectLst>
                  <a:outerShdw blurRad="38100" dist="38100" dir="2700000" algn="tl">
                    <a:srgbClr val="000000">
                      <a:alpha val="43137"/>
                    </a:srgbClr>
                  </a:outerShdw>
                </a:effectLst>
                <a:cs typeface="Times New Roman" pitchFamily="18" charset="0"/>
              </a:rPr>
              <a:t>Đ</a:t>
            </a:r>
            <a:r>
              <a:rPr lang="en-US" sz="5400" b="0" u="sng" dirty="0" err="1" smtClean="0">
                <a:solidFill>
                  <a:srgbClr val="FFFF00"/>
                </a:solidFill>
                <a:effectLst>
                  <a:outerShdw blurRad="38100" dist="38100" dir="2700000" algn="tl">
                    <a:srgbClr val="000000">
                      <a:alpha val="43137"/>
                    </a:srgbClr>
                  </a:outerShdw>
                </a:effectLst>
                <a:cs typeface="Times New Roman" pitchFamily="18" charset="0"/>
              </a:rPr>
              <a:t>k</a:t>
            </a:r>
            <a:r>
              <a:rPr lang="en-US" sz="5400" b="0" u="sng" dirty="0" smtClean="0">
                <a:solidFill>
                  <a:srgbClr val="FFFF00"/>
                </a:solidFill>
                <a:effectLst>
                  <a:outerShdw blurRad="38100" dist="38100" dir="2700000" algn="tl">
                    <a:srgbClr val="000000">
                      <a:alpha val="43137"/>
                    </a:srgbClr>
                  </a:outerShdw>
                </a:effectLst>
                <a:cs typeface="Times New Roman" pitchFamily="18" charset="0"/>
              </a:rPr>
              <a:t>:</a:t>
            </a:r>
            <a:r>
              <a:rPr lang="en-US" sz="5400" b="0" dirty="0" smtClean="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Chúa ơi con sẽ ra về để lễ vật lại nơi đây nếu con chợt nhớ hôm qua con bất hòa với anh em mà con chưa có làm hòa.</a:t>
            </a:r>
            <a:endParaRPr lang="en-US"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3087911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smtClean="0">
                <a:solidFill>
                  <a:srgbClr val="FFFF00"/>
                </a:solidFill>
                <a:effectLst>
                  <a:outerShdw blurRad="38100" dist="38100" dir="2700000" algn="tl">
                    <a:srgbClr val="000000">
                      <a:alpha val="43137"/>
                    </a:srgbClr>
                  </a:outerShdw>
                </a:effectLst>
                <a:cs typeface="Times New Roman" pitchFamily="18" charset="0"/>
              </a:rPr>
              <a:t>Tk1:</a:t>
            </a:r>
            <a:r>
              <a:rPr lang="en-US" sz="5400" b="0" dirty="0" smtClean="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Vì Chúa nói rằng Chúa ơi! Và con biết rằng Chúa ơi! Lễ vật hy tế Chúa sẽ không ưng. Vì Chúa nói rằng Chúa ơi! Và con biết rằng Chúa ơi! Ngài chỉ ưng ý tấm thân hòa bình.</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5519719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600" b="0" u="sng" dirty="0">
                <a:solidFill>
                  <a:srgbClr val="FFFF00"/>
                </a:solidFill>
                <a:effectLst>
                  <a:outerShdw blurRad="38100" dist="38100" dir="2700000" algn="tl">
                    <a:srgbClr val="000000">
                      <a:alpha val="43137"/>
                    </a:srgbClr>
                  </a:outerShdw>
                </a:effectLst>
                <a:cs typeface="Times New Roman" pitchFamily="18" charset="0"/>
              </a:rPr>
              <a:t>Tk1:</a:t>
            </a:r>
            <a:r>
              <a:rPr lang="en-US" sz="6600" b="0" dirty="0">
                <a:solidFill>
                  <a:schemeClr val="bg1"/>
                </a:solidFill>
                <a:effectLst>
                  <a:outerShdw blurRad="38100" dist="38100" dir="2700000" algn="tl">
                    <a:srgbClr val="000000">
                      <a:alpha val="43137"/>
                    </a:srgbClr>
                  </a:outerShdw>
                </a:effectLst>
                <a:cs typeface="Times New Roman" pitchFamily="18" charset="0"/>
              </a:rPr>
              <a:t> </a:t>
            </a:r>
            <a:r>
              <a:rPr lang="vi-VN" sz="6600" dirty="0">
                <a:solidFill>
                  <a:schemeClr val="bg1"/>
                </a:solidFill>
                <a:effectLst>
                  <a:outerShdw blurRad="38100" dist="38100" dir="2700000" algn="tl">
                    <a:srgbClr val="000000">
                      <a:alpha val="43137"/>
                    </a:srgbClr>
                  </a:outerShdw>
                </a:effectLst>
                <a:cs typeface="Times New Roman" pitchFamily="18" charset="0"/>
              </a:rPr>
              <a:t>Con hát ngàn bài ca dâng tiến Ngài, lạy Chúa, vì muôn phúc lộc Ngài ban.</a:t>
            </a:r>
            <a:endParaRPr lang="vi-VN" sz="6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21932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u="sng" dirty="0" err="1" smtClean="0">
                <a:solidFill>
                  <a:srgbClr val="FFFF00"/>
                </a:solidFill>
                <a:effectLst>
                  <a:outerShdw blurRad="38100" dist="38100" dir="2700000" algn="tl">
                    <a:srgbClr val="000000">
                      <a:alpha val="43137"/>
                    </a:srgbClr>
                  </a:outerShdw>
                </a:effectLst>
                <a:cs typeface="Times New Roman" pitchFamily="18" charset="0"/>
              </a:rPr>
              <a:t>Đ</a:t>
            </a:r>
            <a:r>
              <a:rPr lang="en-US" sz="5400" b="0" u="sng" dirty="0" err="1" smtClean="0">
                <a:solidFill>
                  <a:srgbClr val="FFFF00"/>
                </a:solidFill>
                <a:effectLst>
                  <a:outerShdw blurRad="38100" dist="38100" dir="2700000" algn="tl">
                    <a:srgbClr val="000000">
                      <a:alpha val="43137"/>
                    </a:srgbClr>
                  </a:outerShdw>
                </a:effectLst>
                <a:cs typeface="Times New Roman" pitchFamily="18" charset="0"/>
              </a:rPr>
              <a:t>k</a:t>
            </a:r>
            <a:r>
              <a:rPr lang="en-US" sz="5400" b="0" u="sng" dirty="0" smtClean="0">
                <a:solidFill>
                  <a:srgbClr val="FFFF00"/>
                </a:solidFill>
                <a:effectLst>
                  <a:outerShdw blurRad="38100" dist="38100" dir="2700000" algn="tl">
                    <a:srgbClr val="000000">
                      <a:alpha val="43137"/>
                    </a:srgbClr>
                  </a:outerShdw>
                </a:effectLst>
                <a:cs typeface="Times New Roman" pitchFamily="18" charset="0"/>
              </a:rPr>
              <a:t>:</a:t>
            </a:r>
            <a:r>
              <a:rPr lang="en-US" sz="5400" b="0" dirty="0" smtClean="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Chúa ơi con sẽ ra về để lễ vật lại nơi đây nếu con chợt nhớ hôm qua con bất hòa với anh em mà con chưa có làm hòa.</a:t>
            </a:r>
            <a:endParaRPr lang="en-US"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54804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b="0" u="sng" dirty="0" smtClean="0">
                <a:solidFill>
                  <a:srgbClr val="FFFF00"/>
                </a:solidFill>
                <a:effectLst>
                  <a:outerShdw blurRad="38100" dist="38100" dir="2700000" algn="tl">
                    <a:srgbClr val="000000">
                      <a:alpha val="43137"/>
                    </a:srgbClr>
                  </a:outerShdw>
                </a:effectLst>
                <a:cs typeface="Times New Roman" pitchFamily="18" charset="0"/>
              </a:rPr>
              <a:t>Tk2:</a:t>
            </a:r>
            <a:r>
              <a:rPr lang="en-US" sz="4800" b="0" dirty="0" smtClean="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Vì Chúa nói rằng Chúa ơi! Và con biết rằng Chúa ơi! Rượu ngọt bánh trắng Chúa sẽ không ưng. Vì Chúa nói rằng Chúa ơi! Và con biết rằng Chúa ơi! Ngài chỉ ưng ý tấm thân hòa bình.</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5934259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u="sng" dirty="0" err="1" smtClean="0">
                <a:solidFill>
                  <a:srgbClr val="FFFF00"/>
                </a:solidFill>
                <a:effectLst>
                  <a:outerShdw blurRad="38100" dist="38100" dir="2700000" algn="tl">
                    <a:srgbClr val="000000">
                      <a:alpha val="43137"/>
                    </a:srgbClr>
                  </a:outerShdw>
                </a:effectLst>
                <a:cs typeface="Times New Roman" pitchFamily="18" charset="0"/>
              </a:rPr>
              <a:t>Đ</a:t>
            </a:r>
            <a:r>
              <a:rPr lang="en-US" sz="5400" b="0" u="sng" dirty="0" err="1" smtClean="0">
                <a:solidFill>
                  <a:srgbClr val="FFFF00"/>
                </a:solidFill>
                <a:effectLst>
                  <a:outerShdw blurRad="38100" dist="38100" dir="2700000" algn="tl">
                    <a:srgbClr val="000000">
                      <a:alpha val="43137"/>
                    </a:srgbClr>
                  </a:outerShdw>
                </a:effectLst>
                <a:cs typeface="Times New Roman" pitchFamily="18" charset="0"/>
              </a:rPr>
              <a:t>k</a:t>
            </a:r>
            <a:r>
              <a:rPr lang="en-US" sz="5400" b="0" u="sng" dirty="0" smtClean="0">
                <a:solidFill>
                  <a:srgbClr val="FFFF00"/>
                </a:solidFill>
                <a:effectLst>
                  <a:outerShdw blurRad="38100" dist="38100" dir="2700000" algn="tl">
                    <a:srgbClr val="000000">
                      <a:alpha val="43137"/>
                    </a:srgbClr>
                  </a:outerShdw>
                </a:effectLst>
                <a:cs typeface="Times New Roman" pitchFamily="18" charset="0"/>
              </a:rPr>
              <a:t>:</a:t>
            </a:r>
            <a:r>
              <a:rPr lang="en-US" sz="5400" b="0" dirty="0" smtClean="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Chúa ơi con sẽ ra về để lễ vật lại nơi đây nếu con chợt nhớ hôm qua con bất hòa với anh em mà con chưa có làm hòa.</a:t>
            </a:r>
            <a:endParaRPr lang="en-US"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54804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90877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5400" b="0"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54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5400" b="0" dirty="0" err="1">
                <a:solidFill>
                  <a:srgbClr val="FFFF00"/>
                </a:solidFill>
                <a:effectLst>
                  <a:outerShdw blurRad="38100" dist="38100" dir="2700000" algn="tl">
                    <a:srgbClr val="000000">
                      <a:alpha val="43137"/>
                    </a:srgbClr>
                  </a:outerShdw>
                </a:effectLst>
                <a:latin typeface="+mj-lt"/>
                <a:cs typeface="Times New Roman" pitchFamily="18" charset="0"/>
              </a:rPr>
              <a:t>Nguyện</a:t>
            </a:r>
            <a:r>
              <a:rPr lang="en-US" sz="54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5400" b="0" dirty="0" err="1">
                <a:solidFill>
                  <a:srgbClr val="FFFF00"/>
                </a:solidFill>
                <a:effectLst>
                  <a:outerShdw blurRad="38100" dist="38100" dir="2700000" algn="tl">
                    <a:srgbClr val="000000">
                      <a:alpha val="43137"/>
                    </a:srgbClr>
                  </a:outerShdw>
                </a:effectLst>
                <a:latin typeface="+mj-lt"/>
                <a:cs typeface="Times New Roman" pitchFamily="18" charset="0"/>
              </a:rPr>
              <a:t>Hiệp</a:t>
            </a:r>
            <a:r>
              <a:rPr lang="en-US" sz="54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54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54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5400" b="0" dirty="0">
                <a:solidFill>
                  <a:srgbClr val="FFFF00"/>
                </a:solidFill>
                <a:effectLst>
                  <a:outerShdw blurRad="38100" dist="38100" dir="2700000" algn="tl">
                    <a:srgbClr val="000000">
                      <a:alpha val="43137"/>
                    </a:srgbClr>
                  </a:outerShdw>
                </a:effectLst>
                <a:latin typeface="+mj-lt"/>
                <a:cs typeface="Times New Roman" pitchFamily="18" charset="0"/>
              </a:rPr>
            </a:br>
            <a:r>
              <a:rPr lang="vi-VN" sz="4800" dirty="0">
                <a:solidFill>
                  <a:srgbClr val="FFFF00"/>
                </a:solidFill>
                <a:effectLst>
                  <a:outerShdw blurRad="38100" dist="38100" dir="2700000" algn="tl">
                    <a:srgbClr val="000000">
                      <a:alpha val="43137"/>
                    </a:srgbClr>
                  </a:outerShdw>
                </a:effectLst>
                <a:cs typeface="Times New Roman" pitchFamily="18" charset="0"/>
              </a:rPr>
              <a:t>Như Thầy Yêu </a:t>
            </a:r>
            <a:r>
              <a:rPr lang="vi-VN" sz="4800" dirty="0" smtClean="0">
                <a:solidFill>
                  <a:srgbClr val="FFFF00"/>
                </a:solidFill>
                <a:effectLst>
                  <a:outerShdw blurRad="38100" dist="38100" dir="2700000" algn="tl">
                    <a:srgbClr val="000000">
                      <a:alpha val="43137"/>
                    </a:srgbClr>
                  </a:outerShdw>
                </a:effectLst>
                <a:cs typeface="Times New Roman" pitchFamily="18" charset="0"/>
              </a:rPr>
              <a:t>Thương</a:t>
            </a:r>
            <a:r>
              <a:rPr lang="en-US" sz="4800" dirty="0" smtClean="0">
                <a:solidFill>
                  <a:srgbClr val="FFFF00"/>
                </a:solidFill>
                <a:effectLst>
                  <a:outerShdw blurRad="38100" dist="38100" dir="2700000" algn="tl">
                    <a:srgbClr val="000000">
                      <a:alpha val="43137"/>
                    </a:srgbClr>
                  </a:outerShdw>
                </a:effectLst>
                <a:cs typeface="Times New Roman" pitchFamily="18" charset="0"/>
              </a:rPr>
              <a:t/>
            </a:r>
            <a:br>
              <a:rPr lang="en-US" sz="4800" dirty="0" smtClean="0">
                <a:solidFill>
                  <a:srgbClr val="FFFF00"/>
                </a:solidFill>
                <a:effectLst>
                  <a:outerShdw blurRad="38100" dist="38100" dir="2700000" algn="tl">
                    <a:srgbClr val="000000">
                      <a:alpha val="43137"/>
                    </a:srgbClr>
                  </a:outerShdw>
                </a:effectLst>
                <a:cs typeface="Times New Roman" pitchFamily="18" charset="0"/>
              </a:rPr>
            </a:br>
            <a:r>
              <a:rPr lang="en-US" sz="4000" b="0" i="1" dirty="0" err="1" smtClean="0">
                <a:solidFill>
                  <a:schemeClr val="bg1"/>
                </a:solidFill>
                <a:effectLst>
                  <a:outerShdw blurRad="38100" dist="38100" dir="2700000" algn="tl">
                    <a:srgbClr val="000000">
                      <a:alpha val="43137"/>
                    </a:srgbClr>
                  </a:outerShdw>
                </a:effectLst>
                <a:latin typeface="+mj-lt"/>
                <a:cs typeface="Times New Roman" pitchFamily="18" charset="0"/>
              </a:rPr>
              <a:t>Nguyễn</a:t>
            </a:r>
            <a:r>
              <a:rPr lang="en-US" sz="4000" b="0"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4000" b="0" i="1" dirty="0" err="1" smtClean="0">
                <a:solidFill>
                  <a:schemeClr val="bg1"/>
                </a:solidFill>
                <a:effectLst>
                  <a:outerShdw blurRad="38100" dist="38100" dir="2700000" algn="tl">
                    <a:srgbClr val="000000">
                      <a:alpha val="43137"/>
                    </a:srgbClr>
                  </a:outerShdw>
                </a:effectLst>
                <a:latin typeface="+mj-lt"/>
                <a:cs typeface="Times New Roman" pitchFamily="18" charset="0"/>
              </a:rPr>
              <a:t>Duy</a:t>
            </a:r>
            <a:endParaRPr lang="vi-VN"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a:solidFill>
                  <a:srgbClr val="FFFF00"/>
                </a:solidFill>
                <a:effectLst>
                  <a:outerShdw blurRad="38100" dist="38100" dir="2700000" algn="tl">
                    <a:srgbClr val="000000">
                      <a:alpha val="43137"/>
                    </a:srgbClr>
                  </a:outerShdw>
                </a:effectLst>
                <a:cs typeface="Times New Roman" pitchFamily="18" charset="0"/>
              </a:rPr>
              <a:t>Tk1:</a:t>
            </a:r>
            <a:r>
              <a:rPr lang="en-US" b="0" dirty="0">
                <a:solidFill>
                  <a:srgbClr val="FFFF00"/>
                </a:solidFill>
                <a:effectLst>
                  <a:outerShdw blurRad="38100" dist="38100" dir="2700000" algn="tl">
                    <a:srgbClr val="000000">
                      <a:alpha val="43137"/>
                    </a:srgbClr>
                  </a:outerShdw>
                </a:effectLst>
                <a:cs typeface="Times New Roman" pitchFamily="18" charset="0"/>
              </a:rPr>
              <a:t> </a:t>
            </a:r>
            <a:r>
              <a:rPr lang="vi-VN" dirty="0">
                <a:solidFill>
                  <a:schemeClr val="bg1"/>
                </a:solidFill>
                <a:effectLst>
                  <a:outerShdw blurRad="38100" dist="38100" dir="2700000" algn="tl">
                    <a:srgbClr val="000000">
                      <a:alpha val="43137"/>
                    </a:srgbClr>
                  </a:outerShdw>
                </a:effectLst>
                <a:cs typeface="Times New Roman" pitchFamily="18" charset="0"/>
              </a:rPr>
              <a:t>“Như Thầy đã yêu thương”, như Thầy đã yêu thương, yêu thương những ai thuộc về mình, yêu thương hiến thân cho trọn tình. Đoàn con theo gương Thầy muôn lạy Đức Kitô, yêu thương mến yêu một mình Ngài, yêu như Chúa yêu thương mọi người.</a:t>
            </a:r>
            <a:endParaRPr lang="vi-VN"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128424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err="1">
                <a:solidFill>
                  <a:srgbClr val="FFFF00"/>
                </a:solidFill>
                <a:effectLst>
                  <a:outerShdw blurRad="38100" dist="38100" dir="2700000" algn="tl">
                    <a:srgbClr val="000000">
                      <a:alpha val="43137"/>
                    </a:srgbClr>
                  </a:outerShdw>
                </a:effectLst>
                <a:cs typeface="Times New Roman" pitchFamily="18" charset="0"/>
              </a:rPr>
              <a:t>Đk</a:t>
            </a:r>
            <a:r>
              <a:rPr lang="en-US" sz="4800" b="0" u="sng" dirty="0">
                <a:solidFill>
                  <a:srgbClr val="FFFF00"/>
                </a:solidFill>
                <a:effectLst>
                  <a:outerShdw blurRad="38100" dist="38100" dir="2700000" algn="tl">
                    <a:srgbClr val="000000">
                      <a:alpha val="43137"/>
                    </a:srgbClr>
                  </a:outerShdw>
                </a:effectLst>
                <a:cs typeface="Times New Roman" pitchFamily="18" charset="0"/>
              </a:rPr>
              <a:t>:</a:t>
            </a:r>
            <a:r>
              <a:rPr lang="en-US" sz="4800" b="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Lời yêu thương hát vang trong cuộc đời. Giọt yêu thương chứa chan trong lòng người. Ôi Giêsu tiếng yêu thương tuyệt vời. Con reo ca tiếng yêu thương mọi nơi</a:t>
            </a:r>
            <a:r>
              <a:rPr lang="vi-VN" sz="4800" dirty="0" smtClean="0">
                <a:solidFill>
                  <a:schemeClr val="bg1"/>
                </a:solidFill>
                <a:effectLst>
                  <a:outerShdw blurRad="38100" dist="38100" dir="2700000" algn="tl">
                    <a:srgbClr val="000000">
                      <a:alpha val="43137"/>
                    </a:srgbClr>
                  </a:outerShdw>
                </a:effectLst>
                <a:cs typeface="Times New Roman" pitchFamily="18" charset="0"/>
              </a:rPr>
              <a:t>.</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9598196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a:solidFill>
                  <a:srgbClr val="FFFF00"/>
                </a:solidFill>
                <a:effectLst>
                  <a:outerShdw blurRad="38100" dist="38100" dir="2700000" algn="tl">
                    <a:srgbClr val="000000">
                      <a:alpha val="43137"/>
                    </a:srgbClr>
                  </a:outerShdw>
                </a:effectLst>
                <a:cs typeface="Times New Roman" pitchFamily="18" charset="0"/>
              </a:rPr>
              <a:t>Tk2:</a:t>
            </a:r>
            <a:r>
              <a:rPr lang="en-US" b="0" dirty="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effectLst>
                  <a:outerShdw blurRad="38100" dist="38100" dir="2700000" algn="tl">
                    <a:srgbClr val="000000">
                      <a:alpha val="43137"/>
                    </a:srgbClr>
                  </a:outerShdw>
                </a:effectLst>
                <a:cs typeface="Times New Roman" pitchFamily="18" charset="0"/>
              </a:rPr>
              <a:t>“Như Thầy đã yêu thương”, nghiêng mình rửa chân con, khăn lưng lấy lau chân từng người, cho con mẫu yêu thương tuyệt vời. Đoàn con theo gương Thầy muôn lạy Đức Kitô, hy sinh đến yêu thương phục vụ, trao ban biết quên đi bản thân.</a:t>
            </a:r>
            <a:endParaRPr lang="vi-VN"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261763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err="1">
                <a:solidFill>
                  <a:srgbClr val="FFFF00"/>
                </a:solidFill>
                <a:effectLst>
                  <a:outerShdw blurRad="38100" dist="38100" dir="2700000" algn="tl">
                    <a:srgbClr val="000000">
                      <a:alpha val="43137"/>
                    </a:srgbClr>
                  </a:outerShdw>
                </a:effectLst>
                <a:cs typeface="Times New Roman" pitchFamily="18" charset="0"/>
              </a:rPr>
              <a:t>Đk</a:t>
            </a:r>
            <a:r>
              <a:rPr lang="en-US" sz="4800" b="0" u="sng" dirty="0">
                <a:solidFill>
                  <a:srgbClr val="FFFF00"/>
                </a:solidFill>
                <a:effectLst>
                  <a:outerShdw blurRad="38100" dist="38100" dir="2700000" algn="tl">
                    <a:srgbClr val="000000">
                      <a:alpha val="43137"/>
                    </a:srgbClr>
                  </a:outerShdw>
                </a:effectLst>
                <a:cs typeface="Times New Roman" pitchFamily="18" charset="0"/>
              </a:rPr>
              <a:t>:</a:t>
            </a:r>
            <a:r>
              <a:rPr lang="en-US" sz="4800" b="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Lời yêu thương hát vang trong cuộc đời. Giọt yêu thương chứa chan trong lòng người. Ôi Giêsu tiếng yêu thương tuyệt vời. Con reo ca tiếng yêu thương mọi nơi.</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9598196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b="0" u="sng" dirty="0">
                <a:solidFill>
                  <a:srgbClr val="FFFF00"/>
                </a:solidFill>
                <a:effectLst>
                  <a:outerShdw blurRad="38100" dist="38100" dir="2700000" algn="tl">
                    <a:srgbClr val="000000">
                      <a:alpha val="43137"/>
                    </a:srgbClr>
                  </a:outerShdw>
                </a:effectLst>
                <a:cs typeface="Times New Roman" pitchFamily="18" charset="0"/>
              </a:rPr>
              <a:t>Tk3:</a:t>
            </a:r>
            <a:r>
              <a:rPr lang="en-US" b="0" dirty="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effectLst>
                  <a:outerShdw blurRad="38100" dist="38100" dir="2700000" algn="tl">
                    <a:srgbClr val="000000">
                      <a:alpha val="43137"/>
                    </a:srgbClr>
                  </a:outerShdw>
                </a:effectLst>
                <a:cs typeface="Times New Roman" pitchFamily="18" charset="0"/>
              </a:rPr>
              <a:t>Như Thầy vẫn yêu thương, như Thầy vẫn yêu thương, trao cho chúng con đây lệnh truyền: “Anh em hãy yêu nhau trọn tình”. Đoàn con nghe lời Thầy muôn lạy Đức Kitô, không ai chúng con loại trừ nhưng luôn mến yêu, luôn hiệp thông.</a:t>
            </a:r>
            <a:endParaRPr lang="vi-VN"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035675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600" b="0"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0" u="sng" dirty="0">
                <a:solidFill>
                  <a:srgbClr val="FFFF00"/>
                </a:solidFill>
                <a:effectLst>
                  <a:outerShdw blurRad="38100" dist="38100" dir="2700000" algn="tl">
                    <a:srgbClr val="000000">
                      <a:alpha val="43137"/>
                    </a:srgbClr>
                  </a:outerShdw>
                </a:effectLst>
                <a:cs typeface="Times New Roman" pitchFamily="18" charset="0"/>
              </a:rPr>
              <a:t>:</a:t>
            </a:r>
            <a:r>
              <a:rPr lang="en-US" sz="6600" b="0" dirty="0">
                <a:solidFill>
                  <a:schemeClr val="bg1"/>
                </a:solidFill>
                <a:effectLst>
                  <a:outerShdw blurRad="38100" dist="38100" dir="2700000" algn="tl">
                    <a:srgbClr val="000000">
                      <a:alpha val="43137"/>
                    </a:srgbClr>
                  </a:outerShdw>
                </a:effectLst>
                <a:cs typeface="Times New Roman" pitchFamily="18" charset="0"/>
              </a:rPr>
              <a:t> </a:t>
            </a:r>
            <a:r>
              <a:rPr lang="vi-VN" sz="6600" dirty="0">
                <a:solidFill>
                  <a:schemeClr val="bg1"/>
                </a:solidFill>
                <a:effectLst>
                  <a:outerShdw blurRad="38100" dist="38100" dir="2700000" algn="tl">
                    <a:srgbClr val="000000">
                      <a:alpha val="43137"/>
                    </a:srgbClr>
                  </a:outerShdw>
                </a:effectLst>
                <a:cs typeface="Times New Roman" pitchFamily="18" charset="0"/>
              </a:rPr>
              <a:t>Lạy Chúa, con tin cậy vào tình thương Chúa. Lòng con luôn vui mừng được Ngài thương cứu độ.</a:t>
            </a:r>
            <a:endParaRPr lang="vi-VN" sz="6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1416129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err="1">
                <a:solidFill>
                  <a:srgbClr val="FFFF00"/>
                </a:solidFill>
                <a:effectLst>
                  <a:outerShdw blurRad="38100" dist="38100" dir="2700000" algn="tl">
                    <a:srgbClr val="000000">
                      <a:alpha val="43137"/>
                    </a:srgbClr>
                  </a:outerShdw>
                </a:effectLst>
                <a:cs typeface="Times New Roman" pitchFamily="18" charset="0"/>
              </a:rPr>
              <a:t>Đk</a:t>
            </a:r>
            <a:r>
              <a:rPr lang="en-US" sz="4800" b="0" u="sng" dirty="0">
                <a:solidFill>
                  <a:srgbClr val="FFFF00"/>
                </a:solidFill>
                <a:effectLst>
                  <a:outerShdw blurRad="38100" dist="38100" dir="2700000" algn="tl">
                    <a:srgbClr val="000000">
                      <a:alpha val="43137"/>
                    </a:srgbClr>
                  </a:outerShdw>
                </a:effectLst>
                <a:cs typeface="Times New Roman" pitchFamily="18" charset="0"/>
              </a:rPr>
              <a:t>:</a:t>
            </a:r>
            <a:r>
              <a:rPr lang="en-US" sz="4800" b="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Lời yêu thương hát vang trong cuộc đời. Giọt yêu thương chứa chan trong lòng người. Ôi Giêsu tiếng yêu thương tuyệt vời. Con reo ca tiếng yêu thương mọi nơi.</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516177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b="0" u="sng" dirty="0" smtClean="0">
                <a:solidFill>
                  <a:srgbClr val="FFFF00"/>
                </a:solidFill>
                <a:effectLst>
                  <a:outerShdw blurRad="38100" dist="38100" dir="2700000" algn="tl">
                    <a:srgbClr val="000000">
                      <a:alpha val="43137"/>
                    </a:srgbClr>
                  </a:outerShdw>
                </a:effectLst>
                <a:cs typeface="Times New Roman" pitchFamily="18" charset="0"/>
              </a:rPr>
              <a:t>Tk4:</a:t>
            </a:r>
            <a:r>
              <a:rPr lang="en-US" b="0" dirty="0" smtClean="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effectLst>
                  <a:outerShdw blurRad="38100" dist="38100" dir="2700000" algn="tl">
                    <a:srgbClr val="000000">
                      <a:alpha val="43137"/>
                    </a:srgbClr>
                  </a:outerShdw>
                </a:effectLst>
                <a:cs typeface="Times New Roman" pitchFamily="18" charset="0"/>
              </a:rPr>
              <a:t>Trong cuộc sống hôm nay trên đường đến tương lai, con xin bước chân luôn miệt mài, ra đi rắc gieo ân tình Ngài. Nguyện trong tim nhân loại ân tình Chúa không phai, yêu thương cứ dâng trào từng ngày, yêu thương nở hoa trên bàn tay.</a:t>
            </a:r>
            <a:endParaRPr lang="vi-VN"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334582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err="1">
                <a:solidFill>
                  <a:srgbClr val="FFFF00"/>
                </a:solidFill>
                <a:effectLst>
                  <a:outerShdw blurRad="38100" dist="38100" dir="2700000" algn="tl">
                    <a:srgbClr val="000000">
                      <a:alpha val="43137"/>
                    </a:srgbClr>
                  </a:outerShdw>
                </a:effectLst>
                <a:cs typeface="Times New Roman" pitchFamily="18" charset="0"/>
              </a:rPr>
              <a:t>Đk</a:t>
            </a:r>
            <a:r>
              <a:rPr lang="en-US" sz="4800" b="0" u="sng" dirty="0">
                <a:solidFill>
                  <a:srgbClr val="FFFF00"/>
                </a:solidFill>
                <a:effectLst>
                  <a:outerShdw blurRad="38100" dist="38100" dir="2700000" algn="tl">
                    <a:srgbClr val="000000">
                      <a:alpha val="43137"/>
                    </a:srgbClr>
                  </a:outerShdw>
                </a:effectLst>
                <a:cs typeface="Times New Roman" pitchFamily="18" charset="0"/>
              </a:rPr>
              <a:t>:</a:t>
            </a:r>
            <a:r>
              <a:rPr lang="en-US" sz="4800" b="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Lời yêu thương hát vang trong cuộc đời. Giọt yêu thương chứa chan trong lòng người. Ôi Giêsu tiếng yêu thương tuyệt vời. Con reo ca tiếng yêu thương mọi nơi..</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5461149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Nguyện</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Hiệp</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br>
            <a:r>
              <a:rPr lang="vi-VN" sz="5400" dirty="0">
                <a:solidFill>
                  <a:srgbClr val="FFFF00"/>
                </a:solidFill>
                <a:effectLst>
                  <a:outerShdw blurRad="38100" dist="38100" dir="2700000" algn="tl">
                    <a:srgbClr val="000000">
                      <a:alpha val="43137"/>
                    </a:srgbClr>
                  </a:outerShdw>
                </a:effectLst>
                <a:cs typeface="Times New Roman" pitchFamily="18" charset="0"/>
              </a:rPr>
              <a:t>Yêu Mến Anh Em</a:t>
            </a:r>
            <a:r>
              <a:rPr lang="en-US" sz="5400" dirty="0" smtClean="0">
                <a:solidFill>
                  <a:srgbClr val="FFFF00"/>
                </a:solidFill>
                <a:effectLst>
                  <a:outerShdw blurRad="38100" dist="38100" dir="2700000" algn="tl">
                    <a:srgbClr val="000000">
                      <a:alpha val="43137"/>
                    </a:srgbClr>
                  </a:outerShdw>
                </a:effectLst>
                <a:cs typeface="Times New Roman" pitchFamily="18" charset="0"/>
              </a:rPr>
              <a:t/>
            </a:r>
            <a:br>
              <a:rPr lang="en-US" sz="5400" dirty="0" smtClean="0">
                <a:solidFill>
                  <a:srgbClr val="FFFF00"/>
                </a:solidFill>
                <a:effectLst>
                  <a:outerShdw blurRad="38100" dist="38100" dir="2700000" algn="tl">
                    <a:srgbClr val="000000">
                      <a:alpha val="43137"/>
                    </a:srgbClr>
                  </a:outerShdw>
                </a:effectLst>
                <a:cs typeface="Times New Roman" pitchFamily="18" charset="0"/>
              </a:rPr>
            </a:br>
            <a:r>
              <a:rPr lang="en-US" sz="6000" i="1" dirty="0" err="1" smtClean="0">
                <a:solidFill>
                  <a:schemeClr val="bg1"/>
                </a:solidFill>
                <a:effectLst>
                  <a:outerShdw blurRad="38100" dist="38100" dir="2700000" algn="tl">
                    <a:srgbClr val="000000">
                      <a:alpha val="43137"/>
                    </a:srgbClr>
                  </a:outerShdw>
                </a:effectLst>
                <a:cs typeface="Times New Roman" pitchFamily="18" charset="0"/>
              </a:rPr>
              <a:t>Đỗ</a:t>
            </a:r>
            <a:r>
              <a:rPr lang="en-US" sz="6000" i="1" dirty="0" smtClean="0">
                <a:solidFill>
                  <a:schemeClr val="bg1"/>
                </a:solidFill>
                <a:effectLst>
                  <a:outerShdw blurRad="38100" dist="38100" dir="2700000" algn="tl">
                    <a:srgbClr val="000000">
                      <a:alpha val="43137"/>
                    </a:srgbClr>
                  </a:outerShdw>
                </a:effectLst>
                <a:cs typeface="Times New Roman" pitchFamily="18" charset="0"/>
              </a:rPr>
              <a:t> </a:t>
            </a:r>
            <a:r>
              <a:rPr lang="en-US" sz="6000" i="1" dirty="0" err="1" smtClean="0">
                <a:solidFill>
                  <a:schemeClr val="bg1"/>
                </a:solidFill>
                <a:effectLst>
                  <a:outerShdw blurRad="38100" dist="38100" dir="2700000" algn="tl">
                    <a:srgbClr val="000000">
                      <a:alpha val="43137"/>
                    </a:srgbClr>
                  </a:outerShdw>
                </a:effectLst>
                <a:cs typeface="Times New Roman" pitchFamily="18" charset="0"/>
              </a:rPr>
              <a:t>Vy</a:t>
            </a:r>
            <a:r>
              <a:rPr lang="en-US" sz="6000" i="1" dirty="0" smtClean="0">
                <a:solidFill>
                  <a:schemeClr val="bg1"/>
                </a:solidFill>
                <a:effectLst>
                  <a:outerShdw blurRad="38100" dist="38100" dir="2700000" algn="tl">
                    <a:srgbClr val="000000">
                      <a:alpha val="43137"/>
                    </a:srgbClr>
                  </a:outerShdw>
                </a:effectLst>
                <a:cs typeface="Times New Roman" pitchFamily="18" charset="0"/>
              </a:rPr>
              <a:t> </a:t>
            </a:r>
            <a:r>
              <a:rPr lang="en-US" sz="6000" i="1" dirty="0" err="1" smtClean="0">
                <a:solidFill>
                  <a:schemeClr val="bg1"/>
                </a:solidFill>
                <a:effectLst>
                  <a:outerShdw blurRad="38100" dist="38100" dir="2700000" algn="tl">
                    <a:srgbClr val="000000">
                      <a:alpha val="43137"/>
                    </a:srgbClr>
                  </a:outerShdw>
                </a:effectLst>
                <a:cs typeface="Times New Roman" pitchFamily="18" charset="0"/>
              </a:rPr>
              <a:t>Hạ</a:t>
            </a:r>
            <a:endParaRPr lang="vi-VN" sz="36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823385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err="1">
                <a:solidFill>
                  <a:srgbClr val="FFFF00"/>
                </a:solidFill>
                <a:effectLst>
                  <a:outerShdw blurRad="38100" dist="38100" dir="2700000" algn="tl">
                    <a:srgbClr val="000000">
                      <a:alpha val="43137"/>
                    </a:srgbClr>
                  </a:outerShdw>
                </a:effectLst>
                <a:cs typeface="Times New Roman" pitchFamily="18" charset="0"/>
              </a:rPr>
              <a:t>Đk</a:t>
            </a:r>
            <a:r>
              <a:rPr lang="en-US" sz="4800" b="0" u="sng" dirty="0">
                <a:solidFill>
                  <a:srgbClr val="FFFF00"/>
                </a:solidFill>
                <a:effectLst>
                  <a:outerShdw blurRad="38100" dist="38100" dir="2700000" algn="tl">
                    <a:srgbClr val="000000">
                      <a:alpha val="43137"/>
                    </a:srgbClr>
                  </a:outerShdw>
                </a:effectLst>
                <a:cs typeface="Times New Roman" pitchFamily="18" charset="0"/>
              </a:rPr>
              <a:t>:</a:t>
            </a:r>
            <a:r>
              <a:rPr lang="en-US" sz="4800" b="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Yêu mến anh em là sống chu toàn giới luật. Yêu mến người lành và yêu thương kẻ gian ác. Chính do tình yêu mà chúng ta được cứu độ. Thành con Chúa Trời và thành bạn hữu Chúa Ki-tô.</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344419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a:solidFill>
                  <a:srgbClr val="FFFF00"/>
                </a:solidFill>
                <a:effectLst>
                  <a:outerShdw blurRad="38100" dist="38100" dir="2700000" algn="tl">
                    <a:srgbClr val="000000">
                      <a:alpha val="43137"/>
                    </a:srgbClr>
                  </a:outerShdw>
                </a:effectLst>
                <a:cs typeface="Times New Roman" pitchFamily="18" charset="0"/>
              </a:rPr>
              <a:t>Tk1:</a:t>
            </a:r>
            <a:r>
              <a:rPr lang="en-US" sz="4800" b="0" dirty="0">
                <a:solidFill>
                  <a:srgbClr val="FFFF00"/>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Noi gương Chúa năm xưa tình yêu cao vời khôn sánh. Đã hiến thân hy sinh làm giá cứu chuộc ngàn dân. Ta hãy mến thương nhau tình yêu xoá tan hận thù. Hãy tìm lời ủi an nâng đỡ nhau khi lầm than.</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4295468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err="1">
                <a:solidFill>
                  <a:srgbClr val="FFFF00"/>
                </a:solidFill>
                <a:effectLst>
                  <a:outerShdw blurRad="38100" dist="38100" dir="2700000" algn="tl">
                    <a:srgbClr val="000000">
                      <a:alpha val="43137"/>
                    </a:srgbClr>
                  </a:outerShdw>
                </a:effectLst>
                <a:cs typeface="Times New Roman" pitchFamily="18" charset="0"/>
              </a:rPr>
              <a:t>Đk</a:t>
            </a:r>
            <a:r>
              <a:rPr lang="en-US" sz="4800" b="0" u="sng" dirty="0">
                <a:solidFill>
                  <a:srgbClr val="FFFF00"/>
                </a:solidFill>
                <a:effectLst>
                  <a:outerShdw blurRad="38100" dist="38100" dir="2700000" algn="tl">
                    <a:srgbClr val="000000">
                      <a:alpha val="43137"/>
                    </a:srgbClr>
                  </a:outerShdw>
                </a:effectLst>
                <a:cs typeface="Times New Roman" pitchFamily="18" charset="0"/>
              </a:rPr>
              <a:t>:</a:t>
            </a:r>
            <a:r>
              <a:rPr lang="en-US" sz="4800" b="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Yêu mến anh em là sống chu toàn giới luật. Yêu mến người lành và yêu thương kẻ gian ác. Chính do tình yêu mà chúng ta được cứu độ. Thành con Chúa Trời và thành bạn hữu Chúa Ki-tô.</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6665444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a:solidFill>
                  <a:srgbClr val="FFFF00"/>
                </a:solidFill>
                <a:effectLst>
                  <a:outerShdw blurRad="38100" dist="38100" dir="2700000" algn="tl">
                    <a:srgbClr val="000000">
                      <a:alpha val="43137"/>
                    </a:srgbClr>
                  </a:outerShdw>
                </a:effectLst>
                <a:cs typeface="Times New Roman" pitchFamily="18" charset="0"/>
              </a:rPr>
              <a:t>Tk2:</a:t>
            </a:r>
            <a:r>
              <a:rPr lang="en-US" sz="4800" b="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Tình thương Chúa vô bờ dành cho những người công chính. Biết kính tôn uy Danh và sống mến yêu cậy tin. Ai cử xử ôn hoà, từ bi, nhân hậu, dịu dàng. Sẽ tìm được bình an ơn Chúa thương ban tràn lan.</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6339301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err="1">
                <a:solidFill>
                  <a:srgbClr val="FFFF00"/>
                </a:solidFill>
                <a:effectLst>
                  <a:outerShdw blurRad="38100" dist="38100" dir="2700000" algn="tl">
                    <a:srgbClr val="000000">
                      <a:alpha val="43137"/>
                    </a:srgbClr>
                  </a:outerShdw>
                </a:effectLst>
                <a:cs typeface="Times New Roman" pitchFamily="18" charset="0"/>
              </a:rPr>
              <a:t>Đk</a:t>
            </a:r>
            <a:r>
              <a:rPr lang="en-US" sz="4800" b="0" u="sng" dirty="0">
                <a:solidFill>
                  <a:srgbClr val="FFFF00"/>
                </a:solidFill>
                <a:effectLst>
                  <a:outerShdw blurRad="38100" dist="38100" dir="2700000" algn="tl">
                    <a:srgbClr val="000000">
                      <a:alpha val="43137"/>
                    </a:srgbClr>
                  </a:outerShdw>
                </a:effectLst>
                <a:cs typeface="Times New Roman" pitchFamily="18" charset="0"/>
              </a:rPr>
              <a:t>:</a:t>
            </a:r>
            <a:r>
              <a:rPr lang="en-US" sz="4800" b="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Yêu mến anh em là sống chu toàn giới luật. Yêu mến người lành và yêu thương kẻ gian ác. Chính do tình yêu mà chúng ta được cứu độ. Thành con Chúa Trời và thành bạn hữu Chúa Ki-tô.</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8547893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600" b="0" u="sng" dirty="0">
                <a:solidFill>
                  <a:srgbClr val="FFFF00"/>
                </a:solidFill>
                <a:effectLst>
                  <a:outerShdw blurRad="38100" dist="38100" dir="2700000" algn="tl">
                    <a:srgbClr val="000000">
                      <a:alpha val="43137"/>
                    </a:srgbClr>
                  </a:outerShdw>
                </a:effectLst>
                <a:cs typeface="Times New Roman" pitchFamily="18" charset="0"/>
              </a:rPr>
              <a:t>Tk3:</a:t>
            </a:r>
            <a:r>
              <a:rPr lang="en-US" sz="4600" b="0" dirty="0">
                <a:solidFill>
                  <a:schemeClr val="bg1"/>
                </a:solidFill>
                <a:effectLst>
                  <a:outerShdw blurRad="38100" dist="38100" dir="2700000" algn="tl">
                    <a:srgbClr val="000000">
                      <a:alpha val="43137"/>
                    </a:srgbClr>
                  </a:outerShdw>
                </a:effectLst>
                <a:cs typeface="Times New Roman" pitchFamily="18" charset="0"/>
              </a:rPr>
              <a:t> </a:t>
            </a:r>
            <a:r>
              <a:rPr lang="vi-VN" sz="4600" dirty="0">
                <a:solidFill>
                  <a:schemeClr val="bg1"/>
                </a:solidFill>
                <a:effectLst>
                  <a:outerShdw blurRad="38100" dist="38100" dir="2700000" algn="tl">
                    <a:srgbClr val="000000">
                      <a:alpha val="43137"/>
                    </a:srgbClr>
                  </a:outerShdw>
                </a:effectLst>
                <a:cs typeface="Times New Roman" pitchFamily="18" charset="0"/>
              </a:rPr>
              <a:t>Ai yêu mến anh em và ai sẵn lòng tha thứ. Chúa sẽ luôn khoan dung ngàn lỗi Chúa cũng bỏ qua. Ai dẫn dắt anh em lìa xa những nẻo gian tà. Sẽ chuộc được mạng sống trong Nước vinh quang của Cha.</a:t>
            </a:r>
            <a:endParaRPr lang="vi-VN" sz="4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9213752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u="sng" dirty="0">
                <a:solidFill>
                  <a:srgbClr val="FFFF00"/>
                </a:solidFill>
                <a:effectLst>
                  <a:outerShdw blurRad="38100" dist="38100" dir="2700000" algn="tl">
                    <a:srgbClr val="000000">
                      <a:alpha val="43137"/>
                    </a:srgbClr>
                  </a:outerShdw>
                </a:effectLst>
                <a:cs typeface="Times New Roman" pitchFamily="18" charset="0"/>
              </a:rPr>
              <a:t>Tk2:</a:t>
            </a:r>
            <a:r>
              <a:rPr lang="en-US" sz="6600" b="0" dirty="0">
                <a:solidFill>
                  <a:schemeClr val="bg1"/>
                </a:solidFill>
                <a:effectLst>
                  <a:outerShdw blurRad="38100" dist="38100" dir="2700000" algn="tl">
                    <a:srgbClr val="000000">
                      <a:alpha val="43137"/>
                    </a:srgbClr>
                  </a:outerShdw>
                </a:effectLst>
                <a:cs typeface="Times New Roman" pitchFamily="18" charset="0"/>
              </a:rPr>
              <a:t> </a:t>
            </a:r>
            <a:r>
              <a:rPr lang="vi-VN" sz="6600" dirty="0">
                <a:solidFill>
                  <a:schemeClr val="bg1"/>
                </a:solidFill>
                <a:effectLst>
                  <a:outerShdw blurRad="38100" dist="38100" dir="2700000" algn="tl">
                    <a:srgbClr val="000000">
                      <a:alpha val="43137"/>
                    </a:srgbClr>
                  </a:outerShdw>
                </a:effectLst>
                <a:cs typeface="Times New Roman" pitchFamily="18" charset="0"/>
              </a:rPr>
              <a:t>Xin giúp tâm hồn con luôn hướng thiện, lạy Chúa, nguyện cho trí sạch lòng thanh.</a:t>
            </a:r>
            <a:endParaRPr lang="en-US" sz="6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6313181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err="1">
                <a:solidFill>
                  <a:srgbClr val="FFFF00"/>
                </a:solidFill>
                <a:effectLst>
                  <a:outerShdw blurRad="38100" dist="38100" dir="2700000" algn="tl">
                    <a:srgbClr val="000000">
                      <a:alpha val="43137"/>
                    </a:srgbClr>
                  </a:outerShdw>
                </a:effectLst>
                <a:cs typeface="Times New Roman" pitchFamily="18" charset="0"/>
              </a:rPr>
              <a:t>Đk</a:t>
            </a:r>
            <a:r>
              <a:rPr lang="en-US" sz="4800" b="0" u="sng" dirty="0">
                <a:solidFill>
                  <a:srgbClr val="FFFF00"/>
                </a:solidFill>
                <a:effectLst>
                  <a:outerShdw blurRad="38100" dist="38100" dir="2700000" algn="tl">
                    <a:srgbClr val="000000">
                      <a:alpha val="43137"/>
                    </a:srgbClr>
                  </a:outerShdw>
                </a:effectLst>
                <a:cs typeface="Times New Roman" pitchFamily="18" charset="0"/>
              </a:rPr>
              <a:t>:</a:t>
            </a:r>
            <a:r>
              <a:rPr lang="en-US" sz="4800" b="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Yêu mến anh em là sống chu toàn giới luật. Yêu mến người lành và yêu thương kẻ gian ác. Chính do tình yêu mà chúng ta được cứu độ. Thành con Chúa Trời và thành bạn hữu Chúa Ki-tô.</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3720875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Nguyện</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Hiệp</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br>
            <a:r>
              <a:rPr lang="vi-VN" sz="6000" dirty="0">
                <a:solidFill>
                  <a:srgbClr val="FFFF00"/>
                </a:solidFill>
                <a:effectLst>
                  <a:outerShdw blurRad="38100" dist="38100" dir="2700000" algn="tl">
                    <a:srgbClr val="000000">
                      <a:alpha val="43137"/>
                    </a:srgbClr>
                  </a:outerShdw>
                </a:effectLst>
                <a:cs typeface="Times New Roman" pitchFamily="18" charset="0"/>
              </a:rPr>
              <a:t>Yêu Thương Như </a:t>
            </a:r>
            <a:r>
              <a:rPr lang="vi-VN" sz="6000" dirty="0" smtClean="0">
                <a:solidFill>
                  <a:srgbClr val="FFFF00"/>
                </a:solidFill>
                <a:effectLst>
                  <a:outerShdw blurRad="38100" dist="38100" dir="2700000" algn="tl">
                    <a:srgbClr val="000000">
                      <a:alpha val="43137"/>
                    </a:srgbClr>
                  </a:outerShdw>
                </a:effectLst>
                <a:cs typeface="Times New Roman" pitchFamily="18" charset="0"/>
              </a:rPr>
              <a:t>Cha</a:t>
            </a:r>
            <a:r>
              <a:rPr lang="en-US" sz="6000" dirty="0" smtClean="0">
                <a:solidFill>
                  <a:srgbClr val="FFFF00"/>
                </a:solidFill>
                <a:effectLst>
                  <a:outerShdw blurRad="38100" dist="38100" dir="2700000" algn="tl">
                    <a:srgbClr val="000000">
                      <a:alpha val="43137"/>
                    </a:srgbClr>
                  </a:outerShdw>
                </a:effectLst>
                <a:cs typeface="Times New Roman" pitchFamily="18" charset="0"/>
              </a:rPr>
              <a:t/>
            </a:r>
            <a:br>
              <a:rPr lang="en-US" sz="6000" dirty="0" smtClean="0">
                <a:solidFill>
                  <a:srgbClr val="FFFF00"/>
                </a:solidFill>
                <a:effectLst>
                  <a:outerShdw blurRad="38100" dist="38100" dir="2700000" algn="tl">
                    <a:srgbClr val="000000">
                      <a:alpha val="43137"/>
                    </a:srgbClr>
                  </a:outerShdw>
                </a:effectLst>
                <a:cs typeface="Times New Roman" pitchFamily="18" charset="0"/>
              </a:rPr>
            </a:br>
            <a:r>
              <a:rPr lang="en-US" sz="6000" i="1" dirty="0" err="1" smtClean="0">
                <a:solidFill>
                  <a:schemeClr val="bg1"/>
                </a:solidFill>
                <a:effectLst>
                  <a:outerShdw blurRad="38100" dist="38100" dir="2700000" algn="tl">
                    <a:srgbClr val="000000">
                      <a:alpha val="43137"/>
                    </a:srgbClr>
                  </a:outerShdw>
                </a:effectLst>
                <a:cs typeface="Times New Roman" pitchFamily="18" charset="0"/>
              </a:rPr>
              <a:t>Giang</a:t>
            </a:r>
            <a:r>
              <a:rPr lang="en-US" sz="6000" i="1" dirty="0" smtClean="0">
                <a:solidFill>
                  <a:schemeClr val="bg1"/>
                </a:solidFill>
                <a:effectLst>
                  <a:outerShdw blurRad="38100" dist="38100" dir="2700000" algn="tl">
                    <a:srgbClr val="000000">
                      <a:alpha val="43137"/>
                    </a:srgbClr>
                  </a:outerShdw>
                </a:effectLst>
                <a:cs typeface="Times New Roman" pitchFamily="18" charset="0"/>
              </a:rPr>
              <a:t> </a:t>
            </a:r>
            <a:r>
              <a:rPr lang="en-US" sz="6000" i="1" dirty="0" err="1" smtClean="0">
                <a:solidFill>
                  <a:schemeClr val="bg1"/>
                </a:solidFill>
                <a:effectLst>
                  <a:outerShdw blurRad="38100" dist="38100" dir="2700000" algn="tl">
                    <a:srgbClr val="000000">
                      <a:alpha val="43137"/>
                    </a:srgbClr>
                  </a:outerShdw>
                </a:effectLst>
                <a:cs typeface="Times New Roman" pitchFamily="18" charset="0"/>
              </a:rPr>
              <a:t>Tâm</a:t>
            </a:r>
            <a:endParaRPr lang="vi-VN" sz="36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55508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a:solidFill>
                  <a:srgbClr val="FFFF00"/>
                </a:solidFill>
                <a:effectLst>
                  <a:outerShdw blurRad="38100" dist="38100" dir="2700000" algn="tl">
                    <a:srgbClr val="000000">
                      <a:alpha val="43137"/>
                    </a:srgbClr>
                  </a:outerShdw>
                </a:effectLst>
                <a:cs typeface="Times New Roman" pitchFamily="18" charset="0"/>
              </a:rPr>
              <a:t>Tk1:</a:t>
            </a:r>
            <a:r>
              <a:rPr lang="en-US" sz="4800" b="0" dirty="0">
                <a:solidFill>
                  <a:srgbClr val="FFFF00"/>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Nắng ấm hoài chứa chan ánh mặt trời toả lan trần gian, trên hoa đồng thắm vui hay gai góc khô chồi. Mưa rơi đều vẫn rơi vẫn chan hòa tưới mát cõi đời, cho sông ngòi mát tươi hay đất hoang cằn cỗi. </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8383941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000" u="sng" dirty="0" smtClean="0">
                <a:solidFill>
                  <a:srgbClr val="FFFF00"/>
                </a:solidFill>
                <a:effectLst>
                  <a:outerShdw blurRad="38100" dist="38100" dir="2700000" algn="tl">
                    <a:srgbClr val="000000">
                      <a:alpha val="43137"/>
                    </a:srgbClr>
                  </a:outerShdw>
                </a:effectLst>
                <a:cs typeface="Times New Roman" pitchFamily="18" charset="0"/>
              </a:rPr>
              <a:t>***</a:t>
            </a:r>
            <a:r>
              <a:rPr lang="en-US" sz="4000" b="0" u="sng" dirty="0" smtClean="0">
                <a:solidFill>
                  <a:srgbClr val="FFFF00"/>
                </a:solidFill>
                <a:effectLst>
                  <a:outerShdw blurRad="38100" dist="38100" dir="2700000" algn="tl">
                    <a:srgbClr val="000000">
                      <a:alpha val="43137"/>
                    </a:srgbClr>
                  </a:outerShdw>
                </a:effectLst>
                <a:cs typeface="Times New Roman" pitchFamily="18" charset="0"/>
              </a:rPr>
              <a:t>:</a:t>
            </a:r>
            <a:r>
              <a:rPr lang="en-US" sz="4000" b="0" dirty="0" smtClean="0">
                <a:solidFill>
                  <a:srgbClr val="FFFF00"/>
                </a:solidFill>
                <a:effectLst>
                  <a:outerShdw blurRad="38100" dist="38100" dir="2700000" algn="tl">
                    <a:srgbClr val="000000">
                      <a:alpha val="43137"/>
                    </a:srgbClr>
                  </a:outerShdw>
                </a:effectLst>
                <a:cs typeface="Times New Roman" pitchFamily="18" charset="0"/>
              </a:rPr>
              <a:t> </a:t>
            </a:r>
            <a:r>
              <a:rPr lang="vi-VN" sz="4000" dirty="0" smtClean="0">
                <a:solidFill>
                  <a:schemeClr val="bg1"/>
                </a:solidFill>
                <a:effectLst>
                  <a:outerShdw blurRad="38100" dist="38100" dir="2700000" algn="tl">
                    <a:srgbClr val="000000">
                      <a:alpha val="43137"/>
                    </a:srgbClr>
                  </a:outerShdw>
                </a:effectLst>
                <a:cs typeface="Times New Roman" pitchFamily="18" charset="0"/>
              </a:rPr>
              <a:t>Vì </a:t>
            </a:r>
            <a:r>
              <a:rPr lang="vi-VN" sz="4000" dirty="0">
                <a:solidFill>
                  <a:schemeClr val="bg1"/>
                </a:solidFill>
                <a:effectLst>
                  <a:outerShdw blurRad="38100" dist="38100" dir="2700000" algn="tl">
                    <a:srgbClr val="000000">
                      <a:alpha val="43137"/>
                    </a:srgbClr>
                  </a:outerShdw>
                </a:effectLst>
                <a:cs typeface="Times New Roman" pitchFamily="18" charset="0"/>
              </a:rPr>
              <a:t>Cha yêu thương Đấng ngự nơi cao xanh đã là Đấng xót thương như vậy. Tình Cha bao la luôn dủ thương khoan dung dù đời con bất trung tội khiên. Ngài chỉ muốn con hết lòng để luôn thứ tha những ai lỗi phạm vì cuộc đời con đã nhận bao lần Ngài tha thứ.</a:t>
            </a:r>
            <a:endParaRPr lang="vi-VN" sz="4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17168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b="0" u="sng" dirty="0" smtClean="0">
                <a:solidFill>
                  <a:srgbClr val="FFFF00"/>
                </a:solidFill>
                <a:effectLst>
                  <a:outerShdw blurRad="38100" dist="38100" dir="2700000" algn="tl">
                    <a:srgbClr val="000000">
                      <a:alpha val="43137"/>
                    </a:srgbClr>
                  </a:outerShdw>
                </a:effectLst>
                <a:cs typeface="Times New Roman" pitchFamily="18" charset="0"/>
              </a:rPr>
              <a:t>:</a:t>
            </a:r>
            <a:r>
              <a:rPr lang="en-US" b="0" dirty="0" smtClean="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effectLst>
                  <a:outerShdw blurRad="38100" dist="38100" dir="2700000" algn="tl">
                    <a:srgbClr val="000000">
                      <a:alpha val="43137"/>
                    </a:srgbClr>
                  </a:outerShdw>
                </a:effectLst>
                <a:cs typeface="Times New Roman" pitchFamily="18" charset="0"/>
              </a:rPr>
              <a:t> Cha Cha ơi, con biết Cha nhân từ thương xót, nhưng để yêu thương và tha thứ, nào đâu dễ dàng. Xin cho con Trái Tim của Cha mãi luôn từ nhân để hằng yêu thương tha thứ, như Cha Đấng hoàn thiện.</a:t>
            </a:r>
            <a:endParaRPr lang="vi-VN"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167178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a:solidFill>
                  <a:srgbClr val="FFFF00"/>
                </a:solidFill>
                <a:effectLst>
                  <a:outerShdw blurRad="38100" dist="38100" dir="2700000" algn="tl">
                    <a:srgbClr val="000000">
                      <a:alpha val="43137"/>
                    </a:srgbClr>
                  </a:outerShdw>
                </a:effectLst>
                <a:cs typeface="Times New Roman" pitchFamily="18" charset="0"/>
              </a:rPr>
              <a:t>Tk2:</a:t>
            </a:r>
            <a:r>
              <a:rPr lang="en-US" b="0" dirty="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effectLst>
                  <a:outerShdw blurRad="38100" dist="38100" dir="2700000" algn="tl">
                    <a:srgbClr val="000000">
                      <a:alpha val="43137"/>
                    </a:srgbClr>
                  </a:outerShdw>
                </a:effectLst>
                <a:cs typeface="Times New Roman" pitchFamily="18" charset="0"/>
              </a:rPr>
              <a:t>Con xin Ngài thánh ân để tâm hồn mãi luôn từ nhân, trong cõi đời nổi trôi hay cay đắng lòng người. Con xin Ngài sức thiêng để cuộc đời bình an thánh thiện, tuy bao lần xót xa trong cõi đời nghiệt ngã. </a:t>
            </a:r>
            <a:endParaRPr lang="vi-VN"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904612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000" u="sng" dirty="0" smtClean="0">
                <a:solidFill>
                  <a:srgbClr val="FFFF00"/>
                </a:solidFill>
                <a:effectLst>
                  <a:outerShdw blurRad="38100" dist="38100" dir="2700000" algn="tl">
                    <a:srgbClr val="000000">
                      <a:alpha val="43137"/>
                    </a:srgbClr>
                  </a:outerShdw>
                </a:effectLst>
                <a:cs typeface="Times New Roman" pitchFamily="18" charset="0"/>
              </a:rPr>
              <a:t>***</a:t>
            </a:r>
            <a:r>
              <a:rPr lang="en-US" sz="4000" b="0" u="sng" dirty="0" smtClean="0">
                <a:solidFill>
                  <a:srgbClr val="FFFF00"/>
                </a:solidFill>
                <a:effectLst>
                  <a:outerShdw blurRad="38100" dist="38100" dir="2700000" algn="tl">
                    <a:srgbClr val="000000">
                      <a:alpha val="43137"/>
                    </a:srgbClr>
                  </a:outerShdw>
                </a:effectLst>
                <a:cs typeface="Times New Roman" pitchFamily="18" charset="0"/>
              </a:rPr>
              <a:t>:</a:t>
            </a:r>
            <a:r>
              <a:rPr lang="en-US" sz="4000" b="0" dirty="0" smtClean="0">
                <a:solidFill>
                  <a:schemeClr val="bg1"/>
                </a:solidFill>
                <a:effectLst>
                  <a:outerShdw blurRad="38100" dist="38100" dir="2700000" algn="tl">
                    <a:srgbClr val="000000">
                      <a:alpha val="43137"/>
                    </a:srgbClr>
                  </a:outerShdw>
                </a:effectLst>
                <a:cs typeface="Times New Roman" pitchFamily="18" charset="0"/>
              </a:rPr>
              <a:t> </a:t>
            </a:r>
            <a:r>
              <a:rPr lang="vi-VN" sz="4000" dirty="0" smtClean="0">
                <a:solidFill>
                  <a:schemeClr val="bg1"/>
                </a:solidFill>
                <a:effectLst>
                  <a:outerShdw blurRad="38100" dist="38100" dir="2700000" algn="tl">
                    <a:srgbClr val="000000">
                      <a:alpha val="43137"/>
                    </a:srgbClr>
                  </a:outerShdw>
                </a:effectLst>
                <a:cs typeface="Times New Roman" pitchFamily="18" charset="0"/>
              </a:rPr>
              <a:t>Ngài </a:t>
            </a:r>
            <a:r>
              <a:rPr lang="vi-VN" sz="4000" dirty="0">
                <a:solidFill>
                  <a:schemeClr val="bg1"/>
                </a:solidFill>
                <a:effectLst>
                  <a:outerShdw blurRad="38100" dist="38100" dir="2700000" algn="tl">
                    <a:srgbClr val="000000">
                      <a:alpha val="43137"/>
                    </a:srgbClr>
                  </a:outerShdw>
                </a:effectLst>
                <a:cs typeface="Times New Roman" pitchFamily="18" charset="0"/>
              </a:rPr>
              <a:t>ơi bên con để đời con chia san đem niềm vui đến cho cuộc đời. Dù chung quanh con bao hờn căm ghen tương nguyện dạy con thứ tha Ngài ơi. Cuộc đời nở tươi sáng ngời nụ hoa mến thương sẻ chia khắp nơi vì cuộc đời con bao lần đã được Ngài thương xót.</a:t>
            </a:r>
            <a:endParaRPr lang="vi-VN" sz="4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233561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err="1">
                <a:solidFill>
                  <a:srgbClr val="FFFF00"/>
                </a:solidFill>
                <a:effectLst>
                  <a:outerShdw blurRad="38100" dist="38100" dir="2700000" algn="tl">
                    <a:srgbClr val="000000">
                      <a:alpha val="43137"/>
                    </a:srgbClr>
                  </a:outerShdw>
                </a:effectLst>
                <a:cs typeface="Times New Roman" pitchFamily="18" charset="0"/>
              </a:rPr>
              <a:t>Đk</a:t>
            </a:r>
            <a:r>
              <a:rPr lang="en-US" b="0" u="sng" dirty="0">
                <a:solidFill>
                  <a:srgbClr val="FFFF00"/>
                </a:solidFill>
                <a:effectLst>
                  <a:outerShdw blurRad="38100" dist="38100" dir="2700000" algn="tl">
                    <a:srgbClr val="000000">
                      <a:alpha val="43137"/>
                    </a:srgbClr>
                  </a:outerShdw>
                </a:effectLst>
                <a:cs typeface="Times New Roman" pitchFamily="18" charset="0"/>
              </a:rPr>
              <a:t>:</a:t>
            </a:r>
            <a:r>
              <a:rPr lang="en-US" b="0" dirty="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effectLst>
                  <a:outerShdw blurRad="38100" dist="38100" dir="2700000" algn="tl">
                    <a:srgbClr val="000000">
                      <a:alpha val="43137"/>
                    </a:srgbClr>
                  </a:outerShdw>
                </a:effectLst>
                <a:cs typeface="Times New Roman" pitchFamily="18" charset="0"/>
              </a:rPr>
              <a:t>Cha Cha ơi, con biết Cha nhân từ thương xót, nhưng để yêu thương và tha thứ, nào đâu dễ dàng. Xin cho con Trái Tim của Cha mãi luôn từ nhân để hằng yêu thương tha thứ, như Cha Đấng hoàn thiện.</a:t>
            </a:r>
            <a:endParaRPr lang="vi-VN"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167178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90877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br>
            <a:r>
              <a:rPr lang="vi-VN" sz="5400" dirty="0">
                <a:solidFill>
                  <a:srgbClr val="FFFF00"/>
                </a:solidFill>
                <a:effectLst>
                  <a:outerShdw blurRad="38100" dist="38100" dir="2700000" algn="tl">
                    <a:srgbClr val="000000">
                      <a:alpha val="43137"/>
                    </a:srgbClr>
                  </a:outerShdw>
                </a:effectLst>
                <a:cs typeface="Times New Roman" pitchFamily="18" charset="0"/>
              </a:rPr>
              <a:t>Mừng Năm Thánh Đã Về</a:t>
            </a:r>
            <a:r>
              <a:rPr lang="en-US" sz="6600" dirty="0" smtClean="0">
                <a:solidFill>
                  <a:srgbClr val="FFFF00"/>
                </a:solidFill>
                <a:effectLst>
                  <a:outerShdw blurRad="38100" dist="38100" dir="2700000" algn="tl">
                    <a:srgbClr val="000000">
                      <a:alpha val="43137"/>
                    </a:srgbClr>
                  </a:outerShdw>
                </a:effectLst>
                <a:cs typeface="Times New Roman" pitchFamily="18" charset="0"/>
              </a:rPr>
              <a:t/>
            </a:r>
            <a:br>
              <a:rPr lang="en-US" sz="6600" dirty="0" smtClean="0">
                <a:solidFill>
                  <a:srgbClr val="FFFF00"/>
                </a:solidFill>
                <a:effectLst>
                  <a:outerShdw blurRad="38100" dist="38100" dir="2700000" algn="tl">
                    <a:srgbClr val="000000">
                      <a:alpha val="43137"/>
                    </a:srgbClr>
                  </a:outerShdw>
                </a:effectLst>
                <a:cs typeface="Times New Roman" pitchFamily="18" charset="0"/>
              </a:rPr>
            </a:br>
            <a:r>
              <a:rPr lang="en-US" sz="4800" i="1" dirty="0" err="1" smtClean="0">
                <a:solidFill>
                  <a:schemeClr val="bg1"/>
                </a:solidFill>
                <a:effectLst>
                  <a:outerShdw blurRad="38100" dist="38100" dir="2700000" algn="tl">
                    <a:srgbClr val="000000">
                      <a:alpha val="43137"/>
                    </a:srgbClr>
                  </a:outerShdw>
                </a:effectLst>
                <a:cs typeface="Times New Roman" pitchFamily="18" charset="0"/>
              </a:rPr>
              <a:t>Tường</a:t>
            </a:r>
            <a:r>
              <a:rPr lang="en-US" sz="4800" i="1" dirty="0" smtClean="0">
                <a:solidFill>
                  <a:schemeClr val="bg1"/>
                </a:solidFill>
                <a:effectLst>
                  <a:outerShdw blurRad="38100" dist="38100" dir="2700000" algn="tl">
                    <a:srgbClr val="000000">
                      <a:alpha val="43137"/>
                    </a:srgbClr>
                  </a:outerShdw>
                </a:effectLst>
                <a:cs typeface="Times New Roman" pitchFamily="18" charset="0"/>
              </a:rPr>
              <a:t> </a:t>
            </a:r>
            <a:r>
              <a:rPr lang="en-US" sz="4800" i="1" dirty="0" err="1" smtClean="0">
                <a:solidFill>
                  <a:schemeClr val="bg1"/>
                </a:solidFill>
                <a:effectLst>
                  <a:outerShdw blurRad="38100" dist="38100" dir="2700000" algn="tl">
                    <a:srgbClr val="000000">
                      <a:alpha val="43137"/>
                    </a:srgbClr>
                  </a:outerShdw>
                </a:effectLst>
                <a:cs typeface="Times New Roman" pitchFamily="18" charset="0"/>
              </a:rPr>
              <a:t>Vy</a:t>
            </a:r>
            <a:r>
              <a:rPr lang="en-US" sz="4800" i="1" dirty="0" smtClean="0">
                <a:solidFill>
                  <a:schemeClr val="bg1"/>
                </a:solidFill>
                <a:effectLst>
                  <a:outerShdw blurRad="38100" dist="38100" dir="2700000" algn="tl">
                    <a:srgbClr val="000000">
                      <a:alpha val="43137"/>
                    </a:srgbClr>
                  </a:outerShdw>
                </a:effectLst>
                <a:cs typeface="Times New Roman" pitchFamily="18" charset="0"/>
              </a:rPr>
              <a:t> OP</a:t>
            </a:r>
            <a:endParaRPr lang="vi-VN" sz="48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600" b="0"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0" u="sng" dirty="0">
                <a:solidFill>
                  <a:srgbClr val="FFFF00"/>
                </a:solidFill>
                <a:effectLst>
                  <a:outerShdw blurRad="38100" dist="38100" dir="2700000" algn="tl">
                    <a:srgbClr val="000000">
                      <a:alpha val="43137"/>
                    </a:srgbClr>
                  </a:outerShdw>
                </a:effectLst>
                <a:cs typeface="Times New Roman" pitchFamily="18" charset="0"/>
              </a:rPr>
              <a:t>:</a:t>
            </a:r>
            <a:r>
              <a:rPr lang="en-US" sz="6600" b="0" dirty="0">
                <a:solidFill>
                  <a:schemeClr val="bg1"/>
                </a:solidFill>
                <a:effectLst>
                  <a:outerShdw blurRad="38100" dist="38100" dir="2700000" algn="tl">
                    <a:srgbClr val="000000">
                      <a:alpha val="43137"/>
                    </a:srgbClr>
                  </a:outerShdw>
                </a:effectLst>
                <a:cs typeface="Times New Roman" pitchFamily="18" charset="0"/>
              </a:rPr>
              <a:t> </a:t>
            </a:r>
            <a:r>
              <a:rPr lang="vi-VN" sz="6600" dirty="0">
                <a:solidFill>
                  <a:schemeClr val="bg1"/>
                </a:solidFill>
                <a:effectLst>
                  <a:outerShdw blurRad="38100" dist="38100" dir="2700000" algn="tl">
                    <a:srgbClr val="000000">
                      <a:alpha val="43137"/>
                    </a:srgbClr>
                  </a:outerShdw>
                </a:effectLst>
                <a:cs typeface="Times New Roman" pitchFamily="18" charset="0"/>
              </a:rPr>
              <a:t>Lạy Chúa, con tin cậy vào tình thương Chúa. Lòng con luôn vui mừng được Ngài thương cứu độ.</a:t>
            </a:r>
            <a:endParaRPr lang="vi-VN" sz="6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1416129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E9EEA2FE-A0C9-2D12-E8C0-1CAB060811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9FA2EE30-73AD-E21A-C73B-9BD97C6CB000}"/>
              </a:ext>
            </a:extLst>
          </p:cNvPr>
          <p:cNvSpPr>
            <a:spLocks noGrp="1"/>
          </p:cNvSpPr>
          <p:nvPr>
            <p:ph type="ctrTitle"/>
          </p:nvPr>
        </p:nvSpPr>
        <p:spPr>
          <a:xfrm>
            <a:off x="0" y="0"/>
            <a:ext cx="9144000" cy="5143500"/>
          </a:xfrm>
        </p:spPr>
        <p:txBody>
          <a:bodyPr>
            <a:noAutofit/>
          </a:bodyPr>
          <a:lstStyle/>
          <a:p>
            <a:pPr algn="just"/>
            <a:r>
              <a:rPr lang="en-US" sz="4600" u="sng" dirty="0">
                <a:solidFill>
                  <a:srgbClr val="FFFF00"/>
                </a:solidFill>
                <a:effectLst>
                  <a:outerShdw blurRad="38100" dist="38100" dir="2700000" algn="tl">
                    <a:srgbClr val="000000">
                      <a:alpha val="43137"/>
                    </a:srgbClr>
                  </a:outerShdw>
                </a:effectLst>
                <a:cs typeface="Times New Roman" pitchFamily="18" charset="0"/>
              </a:rPr>
              <a:t>Đk:</a:t>
            </a:r>
            <a:r>
              <a:rPr lang="en-US" sz="4600" dirty="0">
                <a:solidFill>
                  <a:schemeClr val="bg1"/>
                </a:solidFill>
                <a:effectLst>
                  <a:outerShdw blurRad="38100" dist="38100" dir="2700000" algn="tl">
                    <a:srgbClr val="000000">
                      <a:alpha val="43137"/>
                    </a:srgbClr>
                  </a:outerShdw>
                </a:effectLst>
                <a:cs typeface="Times New Roman" pitchFamily="18" charset="0"/>
              </a:rPr>
              <a:t> </a:t>
            </a:r>
            <a:r>
              <a:rPr lang="vi-VN" sz="4600" dirty="0">
                <a:solidFill>
                  <a:schemeClr val="bg1"/>
                </a:solidFill>
                <a:effectLst>
                  <a:outerShdw blurRad="38100" dist="38100" dir="2700000" algn="tl">
                    <a:srgbClr val="000000">
                      <a:alpha val="43137"/>
                    </a:srgbClr>
                  </a:outerShdw>
                </a:effectLst>
                <a:cs typeface="Times New Roman" pitchFamily="18" charset="0"/>
              </a:rPr>
              <a:t>Mùa hồng ân đã về chúng con reo mừng tạ ơn Thiên Chúa vì biết bao ơn lành Chúa thương ban tặng cho chúng con. Giờ đoàn con sẵn sàng vững tâm mong đợi trời mới đất mới ngày nước Chúa thống trị khắp trên địa cầu đến muôn đời.</a:t>
            </a:r>
            <a:endParaRPr lang="vi-VN" sz="4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2851815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a:solidFill>
                  <a:srgbClr val="FFFF00"/>
                </a:solidFill>
                <a:effectLst>
                  <a:outerShdw blurRad="38100" dist="38100" dir="2700000" algn="tl">
                    <a:srgbClr val="000000">
                      <a:alpha val="43137"/>
                    </a:srgbClr>
                  </a:outerShdw>
                </a:effectLst>
                <a:cs typeface="Times New Roman" pitchFamily="18" charset="0"/>
              </a:rPr>
              <a:t>Tk1:</a:t>
            </a:r>
            <a:r>
              <a:rPr lang="en-US" sz="4800" b="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Xin cho ân sủng của Năm Thánh này khơi dậy trong chúng con một đức tin sắt son kiên cường. Xin cho ân sủng của Năm Thánh này khơi dậy trong chúng con niềm khát khao kho tàng trên trời.</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E9EEA2FE-A0C9-2D12-E8C0-1CAB060811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9FA2EE30-73AD-E21A-C73B-9BD97C6CB000}"/>
              </a:ext>
            </a:extLst>
          </p:cNvPr>
          <p:cNvSpPr>
            <a:spLocks noGrp="1"/>
          </p:cNvSpPr>
          <p:nvPr>
            <p:ph type="ctrTitle"/>
          </p:nvPr>
        </p:nvSpPr>
        <p:spPr>
          <a:xfrm>
            <a:off x="0" y="0"/>
            <a:ext cx="9144000" cy="5143500"/>
          </a:xfrm>
        </p:spPr>
        <p:txBody>
          <a:bodyPr>
            <a:noAutofit/>
          </a:bodyPr>
          <a:lstStyle/>
          <a:p>
            <a:pPr algn="just"/>
            <a:r>
              <a:rPr lang="en-US" sz="4600" u="sng" dirty="0">
                <a:solidFill>
                  <a:srgbClr val="FFFF00"/>
                </a:solidFill>
                <a:effectLst>
                  <a:outerShdw blurRad="38100" dist="38100" dir="2700000" algn="tl">
                    <a:srgbClr val="000000">
                      <a:alpha val="43137"/>
                    </a:srgbClr>
                  </a:outerShdw>
                </a:effectLst>
                <a:cs typeface="Times New Roman" pitchFamily="18" charset="0"/>
              </a:rPr>
              <a:t>Đk:</a:t>
            </a:r>
            <a:r>
              <a:rPr lang="en-US" sz="4600" dirty="0">
                <a:solidFill>
                  <a:schemeClr val="bg1"/>
                </a:solidFill>
                <a:effectLst>
                  <a:outerShdw blurRad="38100" dist="38100" dir="2700000" algn="tl">
                    <a:srgbClr val="000000">
                      <a:alpha val="43137"/>
                    </a:srgbClr>
                  </a:outerShdw>
                </a:effectLst>
                <a:cs typeface="Times New Roman" pitchFamily="18" charset="0"/>
              </a:rPr>
              <a:t> </a:t>
            </a:r>
            <a:r>
              <a:rPr lang="vi-VN" sz="4600" dirty="0">
                <a:solidFill>
                  <a:schemeClr val="bg1"/>
                </a:solidFill>
                <a:effectLst>
                  <a:outerShdw blurRad="38100" dist="38100" dir="2700000" algn="tl">
                    <a:srgbClr val="000000">
                      <a:alpha val="43137"/>
                    </a:srgbClr>
                  </a:outerShdw>
                </a:effectLst>
                <a:cs typeface="Times New Roman" pitchFamily="18" charset="0"/>
              </a:rPr>
              <a:t>Mùa hồng ân đã về chúng con reo mừng tạ ơn Thiên Chúa vì biết bao ơn lành Chúa thương ban tặng cho chúng con. Giờ đoàn con sẵn sàng vững tâm mong đợi trời mới đất mới ngày nước Chúa thống trị khắp trên địa cầu đến muôn đời.</a:t>
            </a:r>
            <a:endParaRPr lang="vi-VN" sz="4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332941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a:solidFill>
                  <a:srgbClr val="FFFF00"/>
                </a:solidFill>
                <a:effectLst>
                  <a:outerShdw blurRad="38100" dist="38100" dir="2700000" algn="tl">
                    <a:srgbClr val="000000">
                      <a:alpha val="43137"/>
                    </a:srgbClr>
                  </a:outerShdw>
                </a:effectLst>
                <a:cs typeface="Times New Roman" pitchFamily="18" charset="0"/>
              </a:rPr>
              <a:t>Tk2:</a:t>
            </a:r>
            <a:r>
              <a:rPr lang="en-US" sz="4800" b="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Xin cho ân sủng của Năm Thánh này luôn đổi mới chúng con để trở nên chứng nhân Tin Mừng. Xin cho ân sủng của Năm Thánh này luôn toả lan khắp nơi để danh Chúa sáng đời muôn đời.</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E9EEA2FE-A0C9-2D12-E8C0-1CAB060811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9FA2EE30-73AD-E21A-C73B-9BD97C6CB000}"/>
              </a:ext>
            </a:extLst>
          </p:cNvPr>
          <p:cNvSpPr>
            <a:spLocks noGrp="1"/>
          </p:cNvSpPr>
          <p:nvPr>
            <p:ph type="ctrTitle"/>
          </p:nvPr>
        </p:nvSpPr>
        <p:spPr>
          <a:xfrm>
            <a:off x="0" y="0"/>
            <a:ext cx="9144000" cy="5143500"/>
          </a:xfrm>
        </p:spPr>
        <p:txBody>
          <a:bodyPr>
            <a:noAutofit/>
          </a:bodyPr>
          <a:lstStyle/>
          <a:p>
            <a:pPr algn="just"/>
            <a:r>
              <a:rPr lang="en-US" sz="4600" u="sng" dirty="0">
                <a:solidFill>
                  <a:srgbClr val="FFFF00"/>
                </a:solidFill>
                <a:effectLst>
                  <a:outerShdw blurRad="38100" dist="38100" dir="2700000" algn="tl">
                    <a:srgbClr val="000000">
                      <a:alpha val="43137"/>
                    </a:srgbClr>
                  </a:outerShdw>
                </a:effectLst>
                <a:cs typeface="Times New Roman" pitchFamily="18" charset="0"/>
              </a:rPr>
              <a:t>Đk:</a:t>
            </a:r>
            <a:r>
              <a:rPr lang="en-US" sz="4600" dirty="0">
                <a:solidFill>
                  <a:schemeClr val="bg1"/>
                </a:solidFill>
                <a:effectLst>
                  <a:outerShdw blurRad="38100" dist="38100" dir="2700000" algn="tl">
                    <a:srgbClr val="000000">
                      <a:alpha val="43137"/>
                    </a:srgbClr>
                  </a:outerShdw>
                </a:effectLst>
                <a:cs typeface="Times New Roman" pitchFamily="18" charset="0"/>
              </a:rPr>
              <a:t> </a:t>
            </a:r>
            <a:r>
              <a:rPr lang="vi-VN" sz="4600" dirty="0">
                <a:solidFill>
                  <a:schemeClr val="bg1"/>
                </a:solidFill>
                <a:effectLst>
                  <a:outerShdw blurRad="38100" dist="38100" dir="2700000" algn="tl">
                    <a:srgbClr val="000000">
                      <a:alpha val="43137"/>
                    </a:srgbClr>
                  </a:outerShdw>
                </a:effectLst>
                <a:cs typeface="Times New Roman" pitchFamily="18" charset="0"/>
              </a:rPr>
              <a:t>Mùa hồng ân đã về chúng con reo mừng tạ ơn Thiên Chúa vì biết bao ơn lành Chúa thương ban tặng cho chúng con. Giờ đoàn con sẵn sàng vững tâm mong đợi trời mới đất mới ngày nước Chúa thống trị khắp trên địa cầu đến muôn đời.</a:t>
            </a:r>
            <a:endParaRPr lang="vi-VN" sz="4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332941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smtClean="0">
                <a:solidFill>
                  <a:srgbClr val="FFFF00"/>
                </a:solidFill>
                <a:effectLst>
                  <a:outerShdw blurRad="38100" dist="38100" dir="2700000" algn="tl">
                    <a:srgbClr val="000000">
                      <a:alpha val="43137"/>
                    </a:srgbClr>
                  </a:outerShdw>
                </a:effectLst>
                <a:cs typeface="Times New Roman" pitchFamily="18" charset="0"/>
              </a:rPr>
              <a:t>Tk3:</a:t>
            </a:r>
            <a:r>
              <a:rPr lang="en-US" b="0" dirty="0" smtClean="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effectLst>
                  <a:outerShdw blurRad="38100" dist="38100" dir="2700000" algn="tl">
                    <a:srgbClr val="000000">
                      <a:alpha val="43137"/>
                    </a:srgbClr>
                  </a:outerShdw>
                </a:effectLst>
                <a:cs typeface="Times New Roman" pitchFamily="18" charset="0"/>
              </a:rPr>
              <a:t>Xin cho ân sủng của Năm Thánh này biến đổi mỗi chúng con là những người lữ hành hy vọng. xin cho ân sủng của Năm Thánh này tuôn tràn trên chúng con tình yêu Đấng cứu độ thế nhân.</a:t>
            </a:r>
            <a:endParaRPr lang="vi-VN"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065293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E9EEA2FE-A0C9-2D12-E8C0-1CAB060811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9FA2EE30-73AD-E21A-C73B-9BD97C6CB000}"/>
              </a:ext>
            </a:extLst>
          </p:cNvPr>
          <p:cNvSpPr>
            <a:spLocks noGrp="1"/>
          </p:cNvSpPr>
          <p:nvPr>
            <p:ph type="ctrTitle"/>
          </p:nvPr>
        </p:nvSpPr>
        <p:spPr>
          <a:xfrm>
            <a:off x="0" y="0"/>
            <a:ext cx="9144000" cy="5143500"/>
          </a:xfrm>
        </p:spPr>
        <p:txBody>
          <a:bodyPr>
            <a:noAutofit/>
          </a:bodyPr>
          <a:lstStyle/>
          <a:p>
            <a:pPr algn="just"/>
            <a:r>
              <a:rPr lang="en-US" sz="4600" u="sng" dirty="0">
                <a:solidFill>
                  <a:srgbClr val="FFFF00"/>
                </a:solidFill>
                <a:effectLst>
                  <a:outerShdw blurRad="38100" dist="38100" dir="2700000" algn="tl">
                    <a:srgbClr val="000000">
                      <a:alpha val="43137"/>
                    </a:srgbClr>
                  </a:outerShdw>
                </a:effectLst>
                <a:cs typeface="Times New Roman" pitchFamily="18" charset="0"/>
              </a:rPr>
              <a:t>Đk:</a:t>
            </a:r>
            <a:r>
              <a:rPr lang="en-US" sz="4600" dirty="0">
                <a:solidFill>
                  <a:schemeClr val="bg1"/>
                </a:solidFill>
                <a:effectLst>
                  <a:outerShdw blurRad="38100" dist="38100" dir="2700000" algn="tl">
                    <a:srgbClr val="000000">
                      <a:alpha val="43137"/>
                    </a:srgbClr>
                  </a:outerShdw>
                </a:effectLst>
                <a:cs typeface="Times New Roman" pitchFamily="18" charset="0"/>
              </a:rPr>
              <a:t> </a:t>
            </a:r>
            <a:r>
              <a:rPr lang="vi-VN" sz="4600" dirty="0">
                <a:solidFill>
                  <a:schemeClr val="bg1"/>
                </a:solidFill>
                <a:effectLst>
                  <a:outerShdw blurRad="38100" dist="38100" dir="2700000" algn="tl">
                    <a:srgbClr val="000000">
                      <a:alpha val="43137"/>
                    </a:srgbClr>
                  </a:outerShdw>
                </a:effectLst>
                <a:cs typeface="Times New Roman" pitchFamily="18" charset="0"/>
              </a:rPr>
              <a:t>Mùa hồng ân đã về chúng con reo mừng tạ ơn Thiên Chúa vì biết bao ơn lành Chúa thương ban tặng cho chúng con. Giờ đoàn con sẵn sàng vững tâm mong đợi trời mới đất mới ngày nước Chúa thống trị khắp trên địa cầu đến muôn đời.</a:t>
            </a:r>
            <a:endParaRPr lang="vi-VN" sz="4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332941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br>
            <a:r>
              <a:rPr lang="vi-VN" sz="6600" dirty="0">
                <a:solidFill>
                  <a:srgbClr val="FFFF00"/>
                </a:solidFill>
                <a:effectLst>
                  <a:outerShdw blurRad="38100" dist="38100" dir="2700000" algn="tl">
                    <a:srgbClr val="000000">
                      <a:alpha val="43137"/>
                    </a:srgbClr>
                  </a:outerShdw>
                </a:effectLst>
                <a:cs typeface="Times New Roman" pitchFamily="18" charset="0"/>
              </a:rPr>
              <a:t>Lạy Mẹ Nhân </a:t>
            </a:r>
            <a:r>
              <a:rPr lang="vi-VN" sz="6600" dirty="0" smtClean="0">
                <a:solidFill>
                  <a:srgbClr val="FFFF00"/>
                </a:solidFill>
                <a:effectLst>
                  <a:outerShdw blurRad="38100" dist="38100" dir="2700000" algn="tl">
                    <a:srgbClr val="000000">
                      <a:alpha val="43137"/>
                    </a:srgbClr>
                  </a:outerShdw>
                </a:effectLst>
                <a:cs typeface="Times New Roman" pitchFamily="18" charset="0"/>
              </a:rPr>
              <a:t>Lành</a:t>
            </a:r>
            <a:r>
              <a:rPr lang="en-US" sz="6600" dirty="0" smtClean="0">
                <a:solidFill>
                  <a:srgbClr val="FFFF00"/>
                </a:solidFill>
                <a:effectLst>
                  <a:outerShdw blurRad="38100" dist="38100" dir="2700000" algn="tl">
                    <a:srgbClr val="000000">
                      <a:alpha val="43137"/>
                    </a:srgbClr>
                  </a:outerShdw>
                </a:effectLst>
                <a:cs typeface="Times New Roman" pitchFamily="18" charset="0"/>
              </a:rPr>
              <a:t/>
            </a:r>
            <a:br>
              <a:rPr lang="en-US" sz="6600" dirty="0" smtClean="0">
                <a:solidFill>
                  <a:srgbClr val="FFFF00"/>
                </a:solidFill>
                <a:effectLst>
                  <a:outerShdw blurRad="38100" dist="38100" dir="2700000" algn="tl">
                    <a:srgbClr val="000000">
                      <a:alpha val="43137"/>
                    </a:srgbClr>
                  </a:outerShdw>
                </a:effectLst>
                <a:cs typeface="Times New Roman" pitchFamily="18" charset="0"/>
              </a:rPr>
            </a:br>
            <a:r>
              <a:rPr lang="en-US" sz="4800" i="1" dirty="0" err="1" smtClean="0">
                <a:solidFill>
                  <a:schemeClr val="bg1"/>
                </a:solidFill>
                <a:effectLst>
                  <a:outerShdw blurRad="38100" dist="38100" dir="2700000" algn="tl">
                    <a:srgbClr val="000000">
                      <a:alpha val="43137"/>
                    </a:srgbClr>
                  </a:outerShdw>
                </a:effectLst>
                <a:cs typeface="Times New Roman" pitchFamily="18" charset="0"/>
              </a:rPr>
              <a:t>Mi</a:t>
            </a:r>
            <a:r>
              <a:rPr lang="en-US" sz="4800" i="1" dirty="0" smtClean="0">
                <a:solidFill>
                  <a:schemeClr val="bg1"/>
                </a:solidFill>
                <a:effectLst>
                  <a:outerShdw blurRad="38100" dist="38100" dir="2700000" algn="tl">
                    <a:srgbClr val="000000">
                      <a:alpha val="43137"/>
                    </a:srgbClr>
                  </a:outerShdw>
                </a:effectLst>
                <a:cs typeface="Times New Roman" pitchFamily="18" charset="0"/>
              </a:rPr>
              <a:t> </a:t>
            </a:r>
            <a:r>
              <a:rPr lang="en-US" sz="4800" i="1" dirty="0" err="1" smtClean="0">
                <a:solidFill>
                  <a:schemeClr val="bg1"/>
                </a:solidFill>
                <a:effectLst>
                  <a:outerShdw blurRad="38100" dist="38100" dir="2700000" algn="tl">
                    <a:srgbClr val="000000">
                      <a:alpha val="43137"/>
                    </a:srgbClr>
                  </a:outerShdw>
                </a:effectLst>
                <a:cs typeface="Times New Roman" pitchFamily="18" charset="0"/>
              </a:rPr>
              <a:t>Trầm</a:t>
            </a:r>
            <a:endParaRPr lang="vi-VN" sz="48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58795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E9EEA2FE-A0C9-2D12-E8C0-1CAB060811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9FA2EE30-73AD-E21A-C73B-9BD97C6CB000}"/>
              </a:ext>
            </a:extLst>
          </p:cNvPr>
          <p:cNvSpPr>
            <a:spLocks noGrp="1"/>
          </p:cNvSpPr>
          <p:nvPr>
            <p:ph type="ctrTitle"/>
          </p:nvPr>
        </p:nvSpPr>
        <p:spPr>
          <a:xfrm>
            <a:off x="0" y="0"/>
            <a:ext cx="9144000" cy="5143500"/>
          </a:xfrm>
        </p:spPr>
        <p:txBody>
          <a:bodyPr>
            <a:noAutofit/>
          </a:bodyPr>
          <a:lstStyle/>
          <a:p>
            <a:pPr algn="just"/>
            <a:r>
              <a:rPr lang="en-US" sz="4800" u="sng" dirty="0">
                <a:solidFill>
                  <a:srgbClr val="FFFF00"/>
                </a:solidFill>
                <a:cs typeface="Times New Roman" pitchFamily="18" charset="0"/>
              </a:rPr>
              <a:t>Đk:</a:t>
            </a:r>
            <a:r>
              <a:rPr lang="en-US" sz="4800" dirty="0">
                <a:solidFill>
                  <a:schemeClr val="bg1"/>
                </a:solidFill>
                <a:cs typeface="Times New Roman" pitchFamily="18" charset="0"/>
              </a:rPr>
              <a:t> </a:t>
            </a:r>
            <a:r>
              <a:rPr lang="vi-VN" sz="4800" dirty="0">
                <a:solidFill>
                  <a:schemeClr val="bg1"/>
                </a:solidFill>
                <a:cs typeface="Times New Roman" pitchFamily="18" charset="0"/>
              </a:rPr>
              <a:t>Lạy Mẹ nhân lành xin thương đoàn con. Xưa nay chưa từng thấy ai chạy đến cùng Mẹ mà Mẹ lại chối từ. Xưa nay chưa từng thấy ai chạy đến cùng Mẹ mà Mẹ lại chối </a:t>
            </a:r>
            <a:r>
              <a:rPr lang="vi-VN" sz="4800" dirty="0" smtClean="0">
                <a:solidFill>
                  <a:schemeClr val="bg1"/>
                </a:solidFill>
                <a:cs typeface="Times New Roman" pitchFamily="18" charset="0"/>
              </a:rPr>
              <a:t>từ</a:t>
            </a:r>
            <a:r>
              <a:rPr lang="en-US" sz="4800" dirty="0" smtClean="0">
                <a:solidFill>
                  <a:schemeClr val="bg1"/>
                </a:solidFill>
                <a:cs typeface="Times New Roman" pitchFamily="18" charset="0"/>
              </a:rPr>
              <a:t>.</a:t>
            </a:r>
            <a:endParaRPr lang="vi-VN" sz="4800" dirty="0">
              <a:solidFill>
                <a:schemeClr val="bg1"/>
              </a:solidFill>
              <a:cs typeface="Times New Roman" pitchFamily="18" charset="0"/>
            </a:endParaRPr>
          </a:p>
        </p:txBody>
      </p:sp>
    </p:spTree>
    <p:extLst>
      <p:ext uri="{BB962C8B-B14F-4D97-AF65-F5344CB8AC3E}">
        <p14:creationId xmlns:p14="http://schemas.microsoft.com/office/powerpoint/2010/main" val="19289927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a:solidFill>
                  <a:srgbClr val="FFFF00"/>
                </a:solidFill>
                <a:effectLst>
                  <a:outerShdw blurRad="38100" dist="38100" dir="2700000" algn="tl">
                    <a:srgbClr val="000000">
                      <a:alpha val="43137"/>
                    </a:srgbClr>
                  </a:outerShdw>
                </a:effectLst>
                <a:cs typeface="Times New Roman" pitchFamily="18" charset="0"/>
              </a:rPr>
              <a:t>Tk1:</a:t>
            </a:r>
            <a:r>
              <a:rPr lang="en-US" sz="6000" b="0"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Mẹ ơi, xin Mẹ thương xem con cái giữa đời gương xấu tứ bề, xin Mẹ rộng thương chở che, quê trời nguyện xin dẫn về.</a:t>
            </a:r>
            <a:endParaRPr lang="vi-VN"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4299622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Nhập</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sz="6600" dirty="0" err="1">
                <a:solidFill>
                  <a:srgbClr val="FFFF00"/>
                </a:solidFill>
                <a:effectLst>
                  <a:outerShdw blurRad="38100" dist="38100" dir="2700000" algn="tl">
                    <a:srgbClr val="000000">
                      <a:alpha val="43137"/>
                    </a:srgbClr>
                  </a:outerShdw>
                </a:effectLst>
                <a:cs typeface="Times New Roman" pitchFamily="18" charset="0"/>
              </a:rPr>
              <a:t>Vì</a:t>
            </a:r>
            <a:r>
              <a:rPr lang="en-US" sz="6600" dirty="0">
                <a:solidFill>
                  <a:srgbClr val="FFFF00"/>
                </a:solidFill>
                <a:effectLst>
                  <a:outerShdw blurRad="38100" dist="38100" dir="2700000" algn="tl">
                    <a:srgbClr val="000000">
                      <a:alpha val="43137"/>
                    </a:srgbClr>
                  </a:outerShdw>
                </a:effectLst>
                <a:cs typeface="Times New Roman" pitchFamily="18" charset="0"/>
              </a:rPr>
              <a:t> </a:t>
            </a:r>
            <a:r>
              <a:rPr lang="en-US" sz="6600" dirty="0" err="1">
                <a:solidFill>
                  <a:srgbClr val="FFFF00"/>
                </a:solidFill>
                <a:effectLst>
                  <a:outerShdw blurRad="38100" dist="38100" dir="2700000" algn="tl">
                    <a:srgbClr val="000000">
                      <a:alpha val="43137"/>
                    </a:srgbClr>
                  </a:outerShdw>
                </a:effectLst>
                <a:cs typeface="Times New Roman" pitchFamily="18" charset="0"/>
              </a:rPr>
              <a:t>Chúa</a:t>
            </a:r>
            <a:r>
              <a:rPr lang="en-US" sz="6600" dirty="0">
                <a:solidFill>
                  <a:srgbClr val="FFFF00"/>
                </a:solidFill>
                <a:effectLst>
                  <a:outerShdw blurRad="38100" dist="38100" dir="2700000" algn="tl">
                    <a:srgbClr val="000000">
                      <a:alpha val="43137"/>
                    </a:srgbClr>
                  </a:outerShdw>
                </a:effectLst>
                <a:cs typeface="Times New Roman" pitchFamily="18" charset="0"/>
              </a:rPr>
              <a:t> </a:t>
            </a:r>
            <a:r>
              <a:rPr lang="en-US" sz="6600" dirty="0" err="1">
                <a:solidFill>
                  <a:srgbClr val="FFFF00"/>
                </a:solidFill>
                <a:effectLst>
                  <a:outerShdw blurRad="38100" dist="38100" dir="2700000" algn="tl">
                    <a:srgbClr val="000000">
                      <a:alpha val="43137"/>
                    </a:srgbClr>
                  </a:outerShdw>
                </a:effectLst>
                <a:cs typeface="Times New Roman" pitchFamily="18" charset="0"/>
              </a:rPr>
              <a:t>Là</a:t>
            </a:r>
            <a:r>
              <a:rPr lang="en-US" sz="6600" dirty="0">
                <a:solidFill>
                  <a:srgbClr val="FFFF00"/>
                </a:solidFill>
                <a:effectLst>
                  <a:outerShdw blurRad="38100" dist="38100" dir="2700000" algn="tl">
                    <a:srgbClr val="000000">
                      <a:alpha val="43137"/>
                    </a:srgbClr>
                  </a:outerShdw>
                </a:effectLst>
                <a:cs typeface="Times New Roman" pitchFamily="18" charset="0"/>
              </a:rPr>
              <a:t> </a:t>
            </a:r>
            <a:r>
              <a:rPr lang="en-US" sz="6600" dirty="0" err="1">
                <a:solidFill>
                  <a:srgbClr val="FFFF00"/>
                </a:solidFill>
                <a:effectLst>
                  <a:outerShdw blurRad="38100" dist="38100" dir="2700000" algn="tl">
                    <a:srgbClr val="000000">
                      <a:alpha val="43137"/>
                    </a:srgbClr>
                  </a:outerShdw>
                </a:effectLst>
                <a:cs typeface="Times New Roman" pitchFamily="18" charset="0"/>
              </a:rPr>
              <a:t>Tình</a:t>
            </a:r>
            <a:r>
              <a:rPr lang="en-US" sz="6600" dirty="0">
                <a:solidFill>
                  <a:srgbClr val="FFFF00"/>
                </a:solidFill>
                <a:effectLst>
                  <a:outerShdw blurRad="38100" dist="38100" dir="2700000" algn="tl">
                    <a:srgbClr val="000000">
                      <a:alpha val="43137"/>
                    </a:srgbClr>
                  </a:outerShdw>
                </a:effectLst>
                <a:cs typeface="Times New Roman" pitchFamily="18" charset="0"/>
              </a:rPr>
              <a:t> </a:t>
            </a:r>
            <a:r>
              <a:rPr lang="en-US" sz="6600" dirty="0" err="1">
                <a:solidFill>
                  <a:srgbClr val="FFFF00"/>
                </a:solidFill>
                <a:effectLst>
                  <a:outerShdw blurRad="38100" dist="38100" dir="2700000" algn="tl">
                    <a:srgbClr val="000000">
                      <a:alpha val="43137"/>
                    </a:srgbClr>
                  </a:outerShdw>
                </a:effectLst>
                <a:cs typeface="Times New Roman" pitchFamily="18" charset="0"/>
              </a:rPr>
              <a:t>Yêu</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r>
            <a:br>
              <a:rPr lang="en-US" sz="6600" b="0" dirty="0">
                <a:solidFill>
                  <a:schemeClr val="bg1"/>
                </a:solidFill>
                <a:effectLst>
                  <a:outerShdw blurRad="38100" dist="38100" dir="2700000" algn="tl">
                    <a:srgbClr val="000000">
                      <a:alpha val="43137"/>
                    </a:srgbClr>
                  </a:outerShdw>
                </a:effectLst>
                <a:latin typeface="+mj-lt"/>
                <a:cs typeface="Times New Roman" pitchFamily="18" charset="0"/>
              </a:rPr>
            </a:br>
            <a:r>
              <a:rPr lang="en-US" sz="5400" b="0" i="1" dirty="0" smtClean="0">
                <a:solidFill>
                  <a:schemeClr val="bg1"/>
                </a:solidFill>
                <a:effectLst>
                  <a:outerShdw blurRad="38100" dist="38100" dir="2700000" algn="tl">
                    <a:srgbClr val="000000">
                      <a:alpha val="43137"/>
                    </a:srgbClr>
                  </a:outerShdw>
                </a:effectLst>
                <a:latin typeface="+mj-lt"/>
                <a:cs typeface="Times New Roman" pitchFamily="18" charset="0"/>
              </a:rPr>
              <a:t>Kim Long</a:t>
            </a:r>
            <a:endParaRPr lang="vi-VN" sz="66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507593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E9EEA2FE-A0C9-2D12-E8C0-1CAB060811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9FA2EE30-73AD-E21A-C73B-9BD97C6CB000}"/>
              </a:ext>
            </a:extLst>
          </p:cNvPr>
          <p:cNvSpPr>
            <a:spLocks noGrp="1"/>
          </p:cNvSpPr>
          <p:nvPr>
            <p:ph type="ctrTitle"/>
          </p:nvPr>
        </p:nvSpPr>
        <p:spPr>
          <a:xfrm>
            <a:off x="0" y="0"/>
            <a:ext cx="9144000" cy="5143500"/>
          </a:xfrm>
        </p:spPr>
        <p:txBody>
          <a:bodyPr>
            <a:noAutofit/>
          </a:bodyPr>
          <a:lstStyle/>
          <a:p>
            <a:pPr algn="just"/>
            <a:r>
              <a:rPr lang="en-US" sz="4800" u="sng" dirty="0">
                <a:solidFill>
                  <a:srgbClr val="FFFF00"/>
                </a:solidFill>
                <a:cs typeface="Times New Roman" pitchFamily="18" charset="0"/>
              </a:rPr>
              <a:t>Đk:</a:t>
            </a:r>
            <a:r>
              <a:rPr lang="en-US" sz="4800" dirty="0">
                <a:solidFill>
                  <a:schemeClr val="bg1"/>
                </a:solidFill>
                <a:cs typeface="Times New Roman" pitchFamily="18" charset="0"/>
              </a:rPr>
              <a:t> </a:t>
            </a:r>
            <a:r>
              <a:rPr lang="vi-VN" sz="4800" dirty="0">
                <a:solidFill>
                  <a:schemeClr val="bg1"/>
                </a:solidFill>
                <a:cs typeface="Times New Roman" pitchFamily="18" charset="0"/>
              </a:rPr>
              <a:t>Lạy Mẹ nhân lành xin thương đoàn con. Xưa nay chưa từng thấy ai chạy đến cùng Mẹ mà Mẹ lại chối từ. Xưa nay chưa từng thấy ai chạy đến cùng Mẹ mà Mẹ lại chối </a:t>
            </a:r>
            <a:r>
              <a:rPr lang="vi-VN" sz="4800" dirty="0" smtClean="0">
                <a:solidFill>
                  <a:schemeClr val="bg1"/>
                </a:solidFill>
                <a:cs typeface="Times New Roman" pitchFamily="18" charset="0"/>
              </a:rPr>
              <a:t>từ</a:t>
            </a:r>
            <a:r>
              <a:rPr lang="en-US" sz="4800" dirty="0" smtClean="0">
                <a:solidFill>
                  <a:schemeClr val="bg1"/>
                </a:solidFill>
                <a:cs typeface="Times New Roman" pitchFamily="18" charset="0"/>
              </a:rPr>
              <a:t>.</a:t>
            </a:r>
            <a:endParaRPr lang="vi-VN" sz="4800" dirty="0">
              <a:solidFill>
                <a:schemeClr val="bg1"/>
              </a:solidFill>
              <a:cs typeface="Times New Roman" pitchFamily="18" charset="0"/>
            </a:endParaRPr>
          </a:p>
        </p:txBody>
      </p:sp>
    </p:spTree>
    <p:extLst>
      <p:ext uri="{BB962C8B-B14F-4D97-AF65-F5344CB8AC3E}">
        <p14:creationId xmlns:p14="http://schemas.microsoft.com/office/powerpoint/2010/main" val="3738399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a:solidFill>
                  <a:srgbClr val="FFFF00"/>
                </a:solidFill>
                <a:effectLst>
                  <a:outerShdw blurRad="38100" dist="38100" dir="2700000" algn="tl">
                    <a:srgbClr val="000000">
                      <a:alpha val="43137"/>
                    </a:srgbClr>
                  </a:outerShdw>
                </a:effectLst>
                <a:cs typeface="Times New Roman" pitchFamily="18" charset="0"/>
              </a:rPr>
              <a:t>Tk2:</a:t>
            </a:r>
            <a:r>
              <a:rPr lang="en-US" sz="6000" b="0"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Mẹ ơi, nay đoàn con đây ở chốn lưu đày vương bao khổ luỵ, xin Mẹ rộng thương chở che, xin Mẹ ngày đêm vỗ về.</a:t>
            </a:r>
            <a:endParaRPr lang="vi-VN"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82707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E9EEA2FE-A0C9-2D12-E8C0-1CAB060811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9FA2EE30-73AD-E21A-C73B-9BD97C6CB000}"/>
              </a:ext>
            </a:extLst>
          </p:cNvPr>
          <p:cNvSpPr>
            <a:spLocks noGrp="1"/>
          </p:cNvSpPr>
          <p:nvPr>
            <p:ph type="ctrTitle"/>
          </p:nvPr>
        </p:nvSpPr>
        <p:spPr>
          <a:xfrm>
            <a:off x="0" y="0"/>
            <a:ext cx="9144000" cy="5143500"/>
          </a:xfrm>
        </p:spPr>
        <p:txBody>
          <a:bodyPr>
            <a:noAutofit/>
          </a:bodyPr>
          <a:lstStyle/>
          <a:p>
            <a:pPr algn="just"/>
            <a:r>
              <a:rPr lang="en-US" sz="4800" u="sng" dirty="0">
                <a:solidFill>
                  <a:srgbClr val="FFFF00"/>
                </a:solidFill>
                <a:cs typeface="Times New Roman" pitchFamily="18" charset="0"/>
              </a:rPr>
              <a:t>Đk:</a:t>
            </a:r>
            <a:r>
              <a:rPr lang="en-US" sz="4800" dirty="0">
                <a:solidFill>
                  <a:schemeClr val="bg1"/>
                </a:solidFill>
                <a:cs typeface="Times New Roman" pitchFamily="18" charset="0"/>
              </a:rPr>
              <a:t> </a:t>
            </a:r>
            <a:r>
              <a:rPr lang="vi-VN" sz="4800" dirty="0">
                <a:solidFill>
                  <a:schemeClr val="bg1"/>
                </a:solidFill>
                <a:cs typeface="Times New Roman" pitchFamily="18" charset="0"/>
              </a:rPr>
              <a:t>Lạy Mẹ nhân lành xin thương đoàn con. Xưa nay chưa từng thấy ai chạy đến cùng Mẹ mà Mẹ lại chối từ. Xưa nay chưa từng thấy ai chạy đến cùng Mẹ mà Mẹ lại chối </a:t>
            </a:r>
            <a:r>
              <a:rPr lang="vi-VN" sz="4800" dirty="0" smtClean="0">
                <a:solidFill>
                  <a:schemeClr val="bg1"/>
                </a:solidFill>
                <a:cs typeface="Times New Roman" pitchFamily="18" charset="0"/>
              </a:rPr>
              <a:t>từ</a:t>
            </a:r>
            <a:r>
              <a:rPr lang="en-US" sz="4800" dirty="0" smtClean="0">
                <a:solidFill>
                  <a:schemeClr val="bg1"/>
                </a:solidFill>
                <a:cs typeface="Times New Roman" pitchFamily="18" charset="0"/>
              </a:rPr>
              <a:t>.</a:t>
            </a:r>
            <a:endParaRPr lang="vi-VN" sz="4800" dirty="0">
              <a:solidFill>
                <a:schemeClr val="bg1"/>
              </a:solidFill>
              <a:cs typeface="Times New Roman" pitchFamily="18" charset="0"/>
            </a:endParaRPr>
          </a:p>
        </p:txBody>
      </p:sp>
    </p:spTree>
    <p:extLst>
      <p:ext uri="{BB962C8B-B14F-4D97-AF65-F5344CB8AC3E}">
        <p14:creationId xmlns:p14="http://schemas.microsoft.com/office/powerpoint/2010/main" val="3738399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br>
            <a:r>
              <a:rPr lang="vi-VN" sz="6600" dirty="0">
                <a:solidFill>
                  <a:srgbClr val="FFFF00"/>
                </a:solidFill>
                <a:effectLst>
                  <a:outerShdw blurRad="38100" dist="38100" dir="2700000" algn="tl">
                    <a:srgbClr val="000000">
                      <a:alpha val="43137"/>
                    </a:srgbClr>
                  </a:outerShdw>
                </a:effectLst>
                <a:cs typeface="Times New Roman" pitchFamily="18" charset="0"/>
              </a:rPr>
              <a:t>Lễ Đã Hết</a:t>
            </a:r>
            <a:r>
              <a:rPr lang="en-US" sz="6600" dirty="0" smtClean="0">
                <a:solidFill>
                  <a:srgbClr val="FFFF00"/>
                </a:solidFill>
                <a:effectLst>
                  <a:outerShdw blurRad="38100" dist="38100" dir="2700000" algn="tl">
                    <a:srgbClr val="000000">
                      <a:alpha val="43137"/>
                    </a:srgbClr>
                  </a:outerShdw>
                </a:effectLst>
                <a:cs typeface="Times New Roman" pitchFamily="18" charset="0"/>
              </a:rPr>
              <a:t/>
            </a:r>
            <a:br>
              <a:rPr lang="en-US" sz="6600" dirty="0" smtClean="0">
                <a:solidFill>
                  <a:srgbClr val="FFFF00"/>
                </a:solidFill>
                <a:effectLst>
                  <a:outerShdw blurRad="38100" dist="38100" dir="2700000" algn="tl">
                    <a:srgbClr val="000000">
                      <a:alpha val="43137"/>
                    </a:srgbClr>
                  </a:outerShdw>
                </a:effectLst>
                <a:cs typeface="Times New Roman" pitchFamily="18" charset="0"/>
              </a:rPr>
            </a:br>
            <a:r>
              <a:rPr lang="en-US" sz="4800" i="1" dirty="0" err="1" smtClean="0">
                <a:solidFill>
                  <a:schemeClr val="bg1"/>
                </a:solidFill>
                <a:effectLst>
                  <a:outerShdw blurRad="38100" dist="38100" dir="2700000" algn="tl">
                    <a:srgbClr val="000000">
                      <a:alpha val="43137"/>
                    </a:srgbClr>
                  </a:outerShdw>
                </a:effectLst>
                <a:cs typeface="Times New Roman" pitchFamily="18" charset="0"/>
              </a:rPr>
              <a:t>Phanxico</a:t>
            </a:r>
            <a:endParaRPr lang="vi-VN" sz="48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515417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E9EEA2FE-A0C9-2D12-E8C0-1CAB060811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9FA2EE30-73AD-E21A-C73B-9BD97C6CB000}"/>
              </a:ext>
            </a:extLst>
          </p:cNvPr>
          <p:cNvSpPr>
            <a:spLocks noGrp="1"/>
          </p:cNvSpPr>
          <p:nvPr>
            <p:ph type="ctrTitle"/>
          </p:nvPr>
        </p:nvSpPr>
        <p:spPr>
          <a:xfrm>
            <a:off x="0" y="0"/>
            <a:ext cx="9144000" cy="5143500"/>
          </a:xfrm>
        </p:spPr>
        <p:txBody>
          <a:bodyPr>
            <a:noAutofit/>
          </a:bodyPr>
          <a:lstStyle/>
          <a:p>
            <a:pPr algn="just"/>
            <a:r>
              <a:rPr lang="en-US" sz="5400" u="sng" dirty="0">
                <a:solidFill>
                  <a:srgbClr val="FFFF00"/>
                </a:solidFill>
                <a:cs typeface="Times New Roman" pitchFamily="18" charset="0"/>
              </a:rPr>
              <a:t>Đk:</a:t>
            </a:r>
            <a:r>
              <a:rPr lang="en-US" sz="5400" dirty="0">
                <a:solidFill>
                  <a:schemeClr val="bg1"/>
                </a:solidFill>
                <a:cs typeface="Times New Roman" pitchFamily="18" charset="0"/>
              </a:rPr>
              <a:t> </a:t>
            </a:r>
            <a:r>
              <a:rPr lang="vi-VN" sz="5400" dirty="0">
                <a:solidFill>
                  <a:schemeClr val="bg1"/>
                </a:solidFill>
                <a:cs typeface="Times New Roman" pitchFamily="18" charset="0"/>
              </a:rPr>
              <a:t>Lễ đã hết, chào Chúa con về đây tâm tư ngập tràn sướng vui. Lễ đã hết, cùng Chúa con đi đem yêu thương cho người muôn phương.</a:t>
            </a:r>
            <a:endParaRPr lang="vi-VN" sz="5400" dirty="0">
              <a:solidFill>
                <a:schemeClr val="bg1"/>
              </a:solidFill>
              <a:cs typeface="Times New Roman" pitchFamily="18" charset="0"/>
            </a:endParaRPr>
          </a:p>
        </p:txBody>
      </p:sp>
    </p:spTree>
    <p:extLst>
      <p:ext uri="{BB962C8B-B14F-4D97-AF65-F5344CB8AC3E}">
        <p14:creationId xmlns:p14="http://schemas.microsoft.com/office/powerpoint/2010/main" val="4371470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u="sng" dirty="0">
                <a:solidFill>
                  <a:srgbClr val="FFFF00"/>
                </a:solidFill>
                <a:effectLst>
                  <a:outerShdw blurRad="38100" dist="38100" dir="2700000" algn="tl">
                    <a:srgbClr val="000000">
                      <a:alpha val="43137"/>
                    </a:srgbClr>
                  </a:outerShdw>
                </a:effectLst>
                <a:cs typeface="Times New Roman" pitchFamily="18" charset="0"/>
              </a:rPr>
              <a:t>Tk1:</a:t>
            </a:r>
            <a:r>
              <a:rPr lang="en-US" sz="6600" b="0" dirty="0">
                <a:solidFill>
                  <a:schemeClr val="bg1"/>
                </a:solidFill>
                <a:effectLst>
                  <a:outerShdw blurRad="38100" dist="38100" dir="2700000" algn="tl">
                    <a:srgbClr val="000000">
                      <a:alpha val="43137"/>
                    </a:srgbClr>
                  </a:outerShdw>
                </a:effectLst>
                <a:cs typeface="Times New Roman" pitchFamily="18" charset="0"/>
              </a:rPr>
              <a:t> </a:t>
            </a:r>
            <a:r>
              <a:rPr lang="vi-VN" sz="6600" dirty="0">
                <a:solidFill>
                  <a:schemeClr val="bg1"/>
                </a:solidFill>
                <a:effectLst>
                  <a:outerShdw blurRad="38100" dist="38100" dir="2700000" algn="tl">
                    <a:srgbClr val="000000">
                      <a:alpha val="43137"/>
                    </a:srgbClr>
                  </a:outerShdw>
                </a:effectLst>
                <a:cs typeface="Times New Roman" pitchFamily="18" charset="0"/>
              </a:rPr>
              <a:t>Mang Lời Chúa đến với muôn người, mang niềm vui thắp sáng môi cười.</a:t>
            </a:r>
            <a:endParaRPr lang="vi-VN" sz="6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460677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E9EEA2FE-A0C9-2D12-E8C0-1CAB060811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9FA2EE30-73AD-E21A-C73B-9BD97C6CB000}"/>
              </a:ext>
            </a:extLst>
          </p:cNvPr>
          <p:cNvSpPr>
            <a:spLocks noGrp="1"/>
          </p:cNvSpPr>
          <p:nvPr>
            <p:ph type="ctrTitle"/>
          </p:nvPr>
        </p:nvSpPr>
        <p:spPr>
          <a:xfrm>
            <a:off x="0" y="0"/>
            <a:ext cx="9144000" cy="5143500"/>
          </a:xfrm>
        </p:spPr>
        <p:txBody>
          <a:bodyPr>
            <a:noAutofit/>
          </a:bodyPr>
          <a:lstStyle/>
          <a:p>
            <a:pPr algn="just"/>
            <a:r>
              <a:rPr lang="en-US" sz="5400" u="sng" dirty="0">
                <a:solidFill>
                  <a:srgbClr val="FFFF00"/>
                </a:solidFill>
                <a:cs typeface="Times New Roman" pitchFamily="18" charset="0"/>
              </a:rPr>
              <a:t>Đk:</a:t>
            </a:r>
            <a:r>
              <a:rPr lang="en-US" sz="5400" dirty="0">
                <a:solidFill>
                  <a:schemeClr val="bg1"/>
                </a:solidFill>
                <a:cs typeface="Times New Roman" pitchFamily="18" charset="0"/>
              </a:rPr>
              <a:t> </a:t>
            </a:r>
            <a:r>
              <a:rPr lang="vi-VN" sz="5400" dirty="0">
                <a:solidFill>
                  <a:schemeClr val="bg1"/>
                </a:solidFill>
                <a:cs typeface="Times New Roman" pitchFamily="18" charset="0"/>
              </a:rPr>
              <a:t>Lễ đã hết, chào Chúa con về đây tâm tư ngập tràn sướng vui. Lễ đã hết, cùng Chúa con đi đem yêu thương cho người muôn phương.</a:t>
            </a:r>
            <a:endParaRPr lang="vi-VN" sz="5400" dirty="0">
              <a:solidFill>
                <a:schemeClr val="bg1"/>
              </a:solidFill>
              <a:cs typeface="Times New Roman" pitchFamily="18" charset="0"/>
            </a:endParaRPr>
          </a:p>
        </p:txBody>
      </p:sp>
    </p:spTree>
    <p:extLst>
      <p:ext uri="{BB962C8B-B14F-4D97-AF65-F5344CB8AC3E}">
        <p14:creationId xmlns:p14="http://schemas.microsoft.com/office/powerpoint/2010/main" val="31228936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7200" b="0" u="sng" dirty="0" smtClean="0">
                <a:solidFill>
                  <a:srgbClr val="FFFF00"/>
                </a:solidFill>
                <a:effectLst>
                  <a:outerShdw blurRad="38100" dist="38100" dir="2700000" algn="tl">
                    <a:srgbClr val="000000">
                      <a:alpha val="43137"/>
                    </a:srgbClr>
                  </a:outerShdw>
                </a:effectLst>
                <a:cs typeface="Times New Roman" pitchFamily="18" charset="0"/>
              </a:rPr>
              <a:t>Tk2:</a:t>
            </a:r>
            <a:r>
              <a:rPr lang="en-US" sz="7200" b="0" dirty="0" smtClean="0">
                <a:solidFill>
                  <a:schemeClr val="bg1"/>
                </a:solidFill>
                <a:effectLst>
                  <a:outerShdw blurRad="38100" dist="38100" dir="2700000" algn="tl">
                    <a:srgbClr val="000000">
                      <a:alpha val="43137"/>
                    </a:srgbClr>
                  </a:outerShdw>
                </a:effectLst>
                <a:cs typeface="Times New Roman" pitchFamily="18" charset="0"/>
              </a:rPr>
              <a:t> </a:t>
            </a:r>
            <a:r>
              <a:rPr lang="vi-VN" sz="7200" dirty="0">
                <a:solidFill>
                  <a:schemeClr val="bg1"/>
                </a:solidFill>
                <a:effectLst>
                  <a:outerShdw blurRad="38100" dist="38100" dir="2700000" algn="tl">
                    <a:srgbClr val="000000">
                      <a:alpha val="43137"/>
                    </a:srgbClr>
                  </a:outerShdw>
                </a:effectLst>
                <a:cs typeface="Times New Roman" pitchFamily="18" charset="0"/>
              </a:rPr>
              <a:t>Mang niềm tin nối kết tâm hồn, mang ủi an đến những tim buồn.</a:t>
            </a:r>
            <a:endParaRPr lang="vi-VN" sz="72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8990495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E9EEA2FE-A0C9-2D12-E8C0-1CAB060811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9FA2EE30-73AD-E21A-C73B-9BD97C6CB000}"/>
              </a:ext>
            </a:extLst>
          </p:cNvPr>
          <p:cNvSpPr>
            <a:spLocks noGrp="1"/>
          </p:cNvSpPr>
          <p:nvPr>
            <p:ph type="ctrTitle"/>
          </p:nvPr>
        </p:nvSpPr>
        <p:spPr>
          <a:xfrm>
            <a:off x="0" y="0"/>
            <a:ext cx="9144000" cy="5143500"/>
          </a:xfrm>
        </p:spPr>
        <p:txBody>
          <a:bodyPr>
            <a:noAutofit/>
          </a:bodyPr>
          <a:lstStyle/>
          <a:p>
            <a:pPr algn="just"/>
            <a:r>
              <a:rPr lang="en-US" sz="5400" u="sng" dirty="0">
                <a:solidFill>
                  <a:srgbClr val="FFFF00"/>
                </a:solidFill>
                <a:cs typeface="Times New Roman" pitchFamily="18" charset="0"/>
              </a:rPr>
              <a:t>Đk:</a:t>
            </a:r>
            <a:r>
              <a:rPr lang="en-US" sz="5400" dirty="0">
                <a:solidFill>
                  <a:schemeClr val="bg1"/>
                </a:solidFill>
                <a:cs typeface="Times New Roman" pitchFamily="18" charset="0"/>
              </a:rPr>
              <a:t> </a:t>
            </a:r>
            <a:r>
              <a:rPr lang="vi-VN" sz="5400" dirty="0">
                <a:solidFill>
                  <a:schemeClr val="bg1"/>
                </a:solidFill>
                <a:cs typeface="Times New Roman" pitchFamily="18" charset="0"/>
              </a:rPr>
              <a:t>Lễ đã hết, chào Chúa con về đây tâm tư ngập tràn sướng vui. Lễ đã hết, cùng Chúa con đi đem yêu thương cho người muôn phương.</a:t>
            </a:r>
            <a:endParaRPr lang="vi-VN" sz="5400" dirty="0">
              <a:solidFill>
                <a:schemeClr val="bg1"/>
              </a:solidFill>
              <a:cs typeface="Times New Roman" pitchFamily="18" charset="0"/>
            </a:endParaRPr>
          </a:p>
        </p:txBody>
      </p:sp>
    </p:spTree>
    <p:extLst>
      <p:ext uri="{BB962C8B-B14F-4D97-AF65-F5344CB8AC3E}">
        <p14:creationId xmlns:p14="http://schemas.microsoft.com/office/powerpoint/2010/main" val="31228936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7200" b="0" u="sng" dirty="0" smtClean="0">
                <a:solidFill>
                  <a:srgbClr val="FFFF00"/>
                </a:solidFill>
                <a:effectLst>
                  <a:outerShdw blurRad="38100" dist="38100" dir="2700000" algn="tl">
                    <a:srgbClr val="000000">
                      <a:alpha val="43137"/>
                    </a:srgbClr>
                  </a:outerShdw>
                </a:effectLst>
                <a:cs typeface="Times New Roman" pitchFamily="18" charset="0"/>
              </a:rPr>
              <a:t>Tk3:</a:t>
            </a:r>
            <a:r>
              <a:rPr lang="en-US" sz="7200" b="0" dirty="0" smtClean="0">
                <a:solidFill>
                  <a:schemeClr val="bg1"/>
                </a:solidFill>
                <a:effectLst>
                  <a:outerShdw blurRad="38100" dist="38100" dir="2700000" algn="tl">
                    <a:srgbClr val="000000">
                      <a:alpha val="43137"/>
                    </a:srgbClr>
                  </a:outerShdw>
                </a:effectLst>
                <a:cs typeface="Times New Roman" pitchFamily="18" charset="0"/>
              </a:rPr>
              <a:t> </a:t>
            </a:r>
            <a:r>
              <a:rPr lang="vi-VN" sz="7200" dirty="0">
                <a:solidFill>
                  <a:schemeClr val="bg1"/>
                </a:solidFill>
                <a:effectLst>
                  <a:outerShdw blurRad="38100" dist="38100" dir="2700000" algn="tl">
                    <a:srgbClr val="000000">
                      <a:alpha val="43137"/>
                    </a:srgbClr>
                  </a:outerShdw>
                </a:effectLst>
                <a:cs typeface="Times New Roman" pitchFamily="18" charset="0"/>
              </a:rPr>
              <a:t>Trên đường xa có Chúa đi cùng, không ngại chi, tiến bước anh hùng.</a:t>
            </a:r>
            <a:endParaRPr lang="vi-VN" sz="72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056896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b="0" u="sng" dirty="0">
                <a:solidFill>
                  <a:srgbClr val="FFFF00"/>
                </a:solidFill>
                <a:effectLst>
                  <a:outerShdw blurRad="38100" dist="38100" dir="2700000" algn="tl">
                    <a:srgbClr val="000000">
                      <a:alpha val="43137"/>
                    </a:srgbClr>
                  </a:outerShdw>
                </a:effectLst>
                <a:cs typeface="Times New Roman" pitchFamily="18" charset="0"/>
              </a:rPr>
              <a:t>Tk1:</a:t>
            </a:r>
            <a:r>
              <a:rPr lang="en-US" b="0" dirty="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effectLst>
                  <a:outerShdw blurRad="38100" dist="38100" dir="2700000" algn="tl">
                    <a:srgbClr val="000000">
                      <a:alpha val="43137"/>
                    </a:srgbClr>
                  </a:outerShdw>
                </a:effectLst>
                <a:cs typeface="Times New Roman" pitchFamily="18" charset="0"/>
              </a:rPr>
              <a:t>Hỡi các dân tộc đang sống trên trần gian, hỡi những ai đang buồn thương bước trong cuộc đời: Hãy sống vui tình bác ái. Xin hãy thương yêu nhau, vui với ai mừng vui, khóc với ai đang khổ sầu. Để tình yêu bừng cháy tiêu diệt sự chết.</a:t>
            </a:r>
            <a:endParaRPr lang="vi-VN"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09266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E9EEA2FE-A0C9-2D12-E8C0-1CAB060811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9FA2EE30-73AD-E21A-C73B-9BD97C6CB000}"/>
              </a:ext>
            </a:extLst>
          </p:cNvPr>
          <p:cNvSpPr>
            <a:spLocks noGrp="1"/>
          </p:cNvSpPr>
          <p:nvPr>
            <p:ph type="ctrTitle"/>
          </p:nvPr>
        </p:nvSpPr>
        <p:spPr>
          <a:xfrm>
            <a:off x="0" y="0"/>
            <a:ext cx="9144000" cy="5143500"/>
          </a:xfrm>
        </p:spPr>
        <p:txBody>
          <a:bodyPr>
            <a:noAutofit/>
          </a:bodyPr>
          <a:lstStyle/>
          <a:p>
            <a:pPr algn="just"/>
            <a:r>
              <a:rPr lang="en-US" sz="5400" u="sng" dirty="0">
                <a:solidFill>
                  <a:srgbClr val="FFFF00"/>
                </a:solidFill>
                <a:cs typeface="Times New Roman" pitchFamily="18" charset="0"/>
              </a:rPr>
              <a:t>Đk:</a:t>
            </a:r>
            <a:r>
              <a:rPr lang="en-US" sz="5400" dirty="0">
                <a:solidFill>
                  <a:schemeClr val="bg1"/>
                </a:solidFill>
                <a:cs typeface="Times New Roman" pitchFamily="18" charset="0"/>
              </a:rPr>
              <a:t> </a:t>
            </a:r>
            <a:r>
              <a:rPr lang="vi-VN" sz="5400" dirty="0">
                <a:solidFill>
                  <a:schemeClr val="bg1"/>
                </a:solidFill>
                <a:cs typeface="Times New Roman" pitchFamily="18" charset="0"/>
              </a:rPr>
              <a:t>Lễ đã hết, chào Chúa con về đây tâm tư ngập tràn sướng vui. Lễ đã hết, cùng Chúa con đi đem yêu thương cho người muôn phương.</a:t>
            </a:r>
            <a:endParaRPr lang="vi-VN" sz="5400" dirty="0">
              <a:solidFill>
                <a:schemeClr val="bg1"/>
              </a:solidFill>
              <a:cs typeface="Times New Roman" pitchFamily="18" charset="0"/>
            </a:endParaRPr>
          </a:p>
        </p:txBody>
      </p:sp>
    </p:spTree>
    <p:extLst>
      <p:ext uri="{BB962C8B-B14F-4D97-AF65-F5344CB8AC3E}">
        <p14:creationId xmlns:p14="http://schemas.microsoft.com/office/powerpoint/2010/main" val="31228936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90877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TotalTime>
  <Words>3097</Words>
  <Application>Microsoft Office PowerPoint</Application>
  <PresentationFormat>On-screen Show (16:9)</PresentationFormat>
  <Paragraphs>128</Paragraphs>
  <Slides>91</Slides>
  <Notes>41</Notes>
  <HiddenSlides>0</HiddenSlides>
  <MMClips>0</MMClips>
  <ScaleCrop>false</ScaleCrop>
  <HeadingPairs>
    <vt:vector size="4" baseType="variant">
      <vt:variant>
        <vt:lpstr>Theme</vt:lpstr>
      </vt:variant>
      <vt:variant>
        <vt:i4>6</vt:i4>
      </vt:variant>
      <vt:variant>
        <vt:lpstr>Slide Titles</vt:lpstr>
      </vt:variant>
      <vt:variant>
        <vt:i4>91</vt:i4>
      </vt:variant>
    </vt:vector>
  </HeadingPairs>
  <TitlesOfParts>
    <vt:vector size="97" baseType="lpstr">
      <vt:lpstr>Office Theme</vt:lpstr>
      <vt:lpstr>5_Office Theme</vt:lpstr>
      <vt:lpstr>4_Office Theme</vt:lpstr>
      <vt:lpstr>6_Office Theme</vt:lpstr>
      <vt:lpstr>7_Office Theme</vt:lpstr>
      <vt:lpstr>1_Office Theme</vt:lpstr>
      <vt:lpstr>PowerPoint Presentation</vt:lpstr>
      <vt:lpstr>Ca Nhập Lễ Con Tin Cậy Thiên Duyên</vt:lpstr>
      <vt:lpstr>Đk: Lạy Chúa, con tin cậy vào tình thương Chúa. Lòng con luôn vui mừng được Ngài thương cứu độ.</vt:lpstr>
      <vt:lpstr>Tk1: Con hát ngàn bài ca dâng tiến Ngài, lạy Chúa, vì muôn phúc lộc Ngài ban.</vt:lpstr>
      <vt:lpstr>Đk: Lạy Chúa, con tin cậy vào tình thương Chúa. Lòng con luôn vui mừng được Ngài thương cứu độ.</vt:lpstr>
      <vt:lpstr>Tk2: Xin giúp tâm hồn con luôn hướng thiện, lạy Chúa, nguyện cho trí sạch lòng thanh.</vt:lpstr>
      <vt:lpstr>Đk: Lạy Chúa, con tin cậy vào tình thương Chúa. Lòng con luôn vui mừng được Ngài thương cứu độ.</vt:lpstr>
      <vt:lpstr>Ca Nhập Lễ Vì Chúa Là Tình Yêu Kim Long</vt:lpstr>
      <vt:lpstr>Tk1: Hỡi các dân tộc đang sống trên trần gian, hỡi những ai đang buồn thương bước trong cuộc đời: Hãy sống vui tình bác ái. Xin hãy thương yêu nhau, vui với ai mừng vui, khóc với ai đang khổ sầu. Để tình yêu bừng cháy tiêu diệt sự chết.</vt:lpstr>
      <vt:lpstr>Đk: Tình yêu bền vững, tháng năm chẳng tàn phai. Vì tình yêu là chính giới luật của Chúa. Tình yêu tuyệt đối: Chính Chúa là Tình Yêu.</vt:lpstr>
      <vt:lpstr>Tk2: Ngước mắt nguyện cầu cho chiến tranh tàn phai, cho khắp nơi muôn người thôi oán căm hận thù: Thế giới vui tình bác ái! Xin hãy thương yêu nhau, vui với ai mừng vui, khóc với ai đang khổ sầu. Để tình yêu bùng cháy xóa mờ thù oán.</vt:lpstr>
      <vt:lpstr>Đk: Tình yêu bền vững, tháng năm chẳng tàn phai. Vì tình yêu là chính giới luật của Chúa. Tình yêu tuyệt đối: Chính Chúa là Tình Yêu.</vt:lpstr>
      <vt:lpstr>Tk3: Hãy tiến lại gần tay nắm tay mừng vui xin Chúa thương liên hiệp muôn sắc dân thành một. Góp sức xây tình bác ái. Xin hãy thương yêu nhau, vui với ai mừng vui, khóc với ai đang khổ sầu. Để tình yêu bùng cháy nối liền bờ cõi.</vt:lpstr>
      <vt:lpstr>Đk: Tình yêu bền vững, tháng năm chẳng tàn phai. Vì tình yêu là chính giới luật của Chúa. Tình yêu tuyệt đối: Chính Chúa là Tình Yêu.</vt:lpstr>
      <vt:lpstr>Ca Nhập Lễ Yêu Người Đăng Quang</vt:lpstr>
      <vt:lpstr>Tk1: Yêu người yêu mình có gì là ân với nghĩa. Yêu người ghét ta chính là điều Chúa khuyên răn. Nếu chỉ yêu thương người yêu ta nào khác chi người đời, yêu ai đời u tối đường lối Chúa kêu mời.</vt:lpstr>
      <vt:lpstr>Đk: Người sẽ được gọi là con Đấng Tối Cao vì Ngài nhân hậu với cả phường vô ân độc ác. Tìm đến cùng Ngài là luôn sống thứ tha như anh em một nhà cùng gọi Chúa là Cha.</vt:lpstr>
      <vt:lpstr>Tk2: Kết liên với Ngài chính là thực thi bác ái đến cùng những ai sống đời nghèo khó chông gai, đến xẻ chia chung phần đau khổ gieo niềm tin vào đời. Bước trên đường chân lý là mến Chúa yêu người.</vt:lpstr>
      <vt:lpstr>Đk: Người sẽ được gọi là con Đấng Tối Cao vì Ngài nhân hậu với cả phường vô ân độc ác. Tìm đến cùng Ngài là luôn sống thứ tha như anh em một nhà cùng gọi Chúa là Cha.</vt:lpstr>
      <vt:lpstr>PowerPoint Presentation</vt:lpstr>
      <vt:lpstr>PowerPoint Presentation</vt:lpstr>
      <vt:lpstr>Tk1: Dâng tiến về Cha từ nhân nầy bánh trắng với rượu ngát hương: là bao lao công vất vả năm tháng của kiếp người một nắng hai sương.</vt:lpstr>
      <vt:lpstr>Đk: Cùng dâng lên ngai Cha uy linh những ước mơ nhỏ bé trong đời. Cùng nguyện xin Cha ban muôn ơn để vuông tròn thánh ý của Cha.</vt:lpstr>
      <vt:lpstr>Tk2: Dâng tiến về Cha từ nhân nầy lễ tế chân thành tiến dâng: là yêu thương với niềm thù oán kiếp người đầy những băn khoăn.</vt:lpstr>
      <vt:lpstr>Đk: Cùng dâng lên ngai Cha uy linh những ước mơ nhỏ bé trong đời. Cùng nguyện xin Cha ban muôn ơn để vuông tròn thánh ý của Cha.</vt:lpstr>
      <vt:lpstr>Tk3: Dâng tiến về Cha từ nhân nầy ý nghĩ con người khắc ghi: là mọi dân hết còn tranh chấp sống an hoà tình mến đậm đà.</vt:lpstr>
      <vt:lpstr>Đk: Cùng dâng lên ngai Cha uy linh những ước mơ nhỏ bé trong đời. Cùng nguyện xin Cha ban muôn ơn để vuông tròn thánh ý của Cha.</vt:lpstr>
      <vt:lpstr>PowerPoint Presentation</vt:lpstr>
      <vt:lpstr>PowerPoint Presentation</vt:lpstr>
      <vt:lpstr>Đk: Xin dâng trước Thiên Toà, hoa tươi thắm hương nồng, nến hồng sáng lung linh: Niềm Cậy Tin. Lòng thành con dâng tiến, xin Chúa thương trông nhìn, lễ vật kính dâng Ngài: Là Tình Yêu.</vt:lpstr>
      <vt:lpstr>Tk1: Con kính tiến: Rượu bánh ngát hương nồng, trong ngày phúc ân đầy đời con. Nguyện xin Chúa dìu đưa con bước đi dẫn lối con trong đời. </vt:lpstr>
      <vt:lpstr>Đk: Xin dâng trước Thiên Toà, hoa tươi thắm hương nồng, nến hồng sáng lung linh: Niềm Cậy Tin. Lòng thành con dâng tiến, xin Chúa thương trông nhìn, lễ vật kính dâng Ngài: Là Tình Yêu.</vt:lpstr>
      <vt:lpstr>Tk2: Con kính tiến: Niềm mơ ước tươi hồng với những nỗi vui buồn ngày mai. Dù gian khó, đời con bao lắng lo, Chúa giúp con trong đời. </vt:lpstr>
      <vt:lpstr>Đk: Xin dâng trước Thiên Toà, hoa tươi thắm hương nồng, nến hồng sáng lung linh: Niềm Cậy Tin. Lòng thành con dâng tiến, xin Chúa thương trông nhìn, lễ vật kính dâng Ngài: Là Tình Yêu.</vt:lpstr>
      <vt:lpstr>Tk3: Xin Thiên Chúa: Nguồn Ơn Thánh dư tràn tuôn đổ phúc ân cho đời con. Được vững bước về quê hương sáng tươi, bên Chúa vui muôn đời.</vt:lpstr>
      <vt:lpstr>Đk: Xin dâng trước Thiên Toà, hoa tươi thắm hương nồng, nến hồng sáng lung linh: Niềm Cậy Tin. Lòng thành con dâng tiến, xin Chúa thương trông nhìn, lễ vật kính dâng Ngài: Là Tình Yêu.</vt:lpstr>
      <vt:lpstr>PowerPoint Presentation</vt:lpstr>
      <vt:lpstr>Đk: Chúa ơi con sẽ ra về để lễ vật lại nơi đây nếu con chợt nhớ hôm qua con bất hòa với anh em mà con chưa có làm hòa.</vt:lpstr>
      <vt:lpstr>Tk1: Vì Chúa nói rằng Chúa ơi! Và con biết rằng Chúa ơi! Lễ vật hy tế Chúa sẽ không ưng. Vì Chúa nói rằng Chúa ơi! Và con biết rằng Chúa ơi! Ngài chỉ ưng ý tấm thân hòa bình.</vt:lpstr>
      <vt:lpstr>Đk: Chúa ơi con sẽ ra về để lễ vật lại nơi đây nếu con chợt nhớ hôm qua con bất hòa với anh em mà con chưa có làm hòa.</vt:lpstr>
      <vt:lpstr>Tk2: Vì Chúa nói rằng Chúa ơi! Và con biết rằng Chúa ơi! Rượu ngọt bánh trắng Chúa sẽ không ưng. Vì Chúa nói rằng Chúa ơi! Và con biết rằng Chúa ơi! Ngài chỉ ưng ý tấm thân hòa bình.</vt:lpstr>
      <vt:lpstr>Đk: Chúa ơi con sẽ ra về để lễ vật lại nơi đây nếu con chợt nhớ hôm qua con bất hòa với anh em mà con chưa có làm hòa.</vt:lpstr>
      <vt:lpstr>PowerPoint Presentation</vt:lpstr>
      <vt:lpstr>Ca Nguyện Hiệp Lễ Như Thầy Yêu Thương Nguyễn Duy</vt:lpstr>
      <vt:lpstr>Tk1: “Như Thầy đã yêu thương”, như Thầy đã yêu thương, yêu thương những ai thuộc về mình, yêu thương hiến thân cho trọn tình. Đoàn con theo gương Thầy muôn lạy Đức Kitô, yêu thương mến yêu một mình Ngài, yêu như Chúa yêu thương mọi người.</vt:lpstr>
      <vt:lpstr>Đk: Lời yêu thương hát vang trong cuộc đời. Giọt yêu thương chứa chan trong lòng người. Ôi Giêsu tiếng yêu thương tuyệt vời. Con reo ca tiếng yêu thương mọi nơi.</vt:lpstr>
      <vt:lpstr>Tk2: “Như Thầy đã yêu thương”, nghiêng mình rửa chân con, khăn lưng lấy lau chân từng người, cho con mẫu yêu thương tuyệt vời. Đoàn con theo gương Thầy muôn lạy Đức Kitô, hy sinh đến yêu thương phục vụ, trao ban biết quên đi bản thân.</vt:lpstr>
      <vt:lpstr>Đk: Lời yêu thương hát vang trong cuộc đời. Giọt yêu thương chứa chan trong lòng người. Ôi Giêsu tiếng yêu thương tuyệt vời. Con reo ca tiếng yêu thương mọi nơi.</vt:lpstr>
      <vt:lpstr>Tk3: Như Thầy vẫn yêu thương, như Thầy vẫn yêu thương, trao cho chúng con đây lệnh truyền: “Anh em hãy yêu nhau trọn tình”. Đoàn con nghe lời Thầy muôn lạy Đức Kitô, không ai chúng con loại trừ nhưng luôn mến yêu, luôn hiệp thông.</vt:lpstr>
      <vt:lpstr>Đk: Lời yêu thương hát vang trong cuộc đời. Giọt yêu thương chứa chan trong lòng người. Ôi Giêsu tiếng yêu thương tuyệt vời. Con reo ca tiếng yêu thương mọi nơi.</vt:lpstr>
      <vt:lpstr>Tk4: Trong cuộc sống hôm nay trên đường đến tương lai, con xin bước chân luôn miệt mài, ra đi rắc gieo ân tình Ngài. Nguyện trong tim nhân loại ân tình Chúa không phai, yêu thương cứ dâng trào từng ngày, yêu thương nở hoa trên bàn tay.</vt:lpstr>
      <vt:lpstr>Đk: Lời yêu thương hát vang trong cuộc đời. Giọt yêu thương chứa chan trong lòng người. Ôi Giêsu tiếng yêu thương tuyệt vời. Con reo ca tiếng yêu thương mọi nơi..</vt:lpstr>
      <vt:lpstr>Ca Nguyện Hiệp Lễ Yêu Mến Anh Em Đỗ Vy Hạ</vt:lpstr>
      <vt:lpstr>Đk: Yêu mến anh em là sống chu toàn giới luật. Yêu mến người lành và yêu thương kẻ gian ác. Chính do tình yêu mà chúng ta được cứu độ. Thành con Chúa Trời và thành bạn hữu Chúa Ki-tô.</vt:lpstr>
      <vt:lpstr>Tk1: Noi gương Chúa năm xưa tình yêu cao vời khôn sánh. Đã hiến thân hy sinh làm giá cứu chuộc ngàn dân. Ta hãy mến thương nhau tình yêu xoá tan hận thù. Hãy tìm lời ủi an nâng đỡ nhau khi lầm than.</vt:lpstr>
      <vt:lpstr>Đk: Yêu mến anh em là sống chu toàn giới luật. Yêu mến người lành và yêu thương kẻ gian ác. Chính do tình yêu mà chúng ta được cứu độ. Thành con Chúa Trời và thành bạn hữu Chúa Ki-tô.</vt:lpstr>
      <vt:lpstr>Tk2: Tình thương Chúa vô bờ dành cho những người công chính. Biết kính tôn uy Danh và sống mến yêu cậy tin. Ai cử xử ôn hoà, từ bi, nhân hậu, dịu dàng. Sẽ tìm được bình an ơn Chúa thương ban tràn lan.</vt:lpstr>
      <vt:lpstr>Đk: Yêu mến anh em là sống chu toàn giới luật. Yêu mến người lành và yêu thương kẻ gian ác. Chính do tình yêu mà chúng ta được cứu độ. Thành con Chúa Trời và thành bạn hữu Chúa Ki-tô.</vt:lpstr>
      <vt:lpstr>Tk3: Ai yêu mến anh em và ai sẵn lòng tha thứ. Chúa sẽ luôn khoan dung ngàn lỗi Chúa cũng bỏ qua. Ai dẫn dắt anh em lìa xa những nẻo gian tà. Sẽ chuộc được mạng sống trong Nước vinh quang của Cha.</vt:lpstr>
      <vt:lpstr>Đk: Yêu mến anh em là sống chu toàn giới luật. Yêu mến người lành và yêu thương kẻ gian ác. Chính do tình yêu mà chúng ta được cứu độ. Thành con Chúa Trời và thành bạn hữu Chúa Ki-tô.</vt:lpstr>
      <vt:lpstr>Ca Nguyện Hiệp Lễ Yêu Thương Như Cha Giang Tâm</vt:lpstr>
      <vt:lpstr>Tk1: Nắng ấm hoài chứa chan ánh mặt trời toả lan trần gian, trên hoa đồng thắm vui hay gai góc khô chồi. Mưa rơi đều vẫn rơi vẫn chan hòa tưới mát cõi đời, cho sông ngòi mát tươi hay đất hoang cằn cỗi. </vt:lpstr>
      <vt:lpstr>***: Vì Cha yêu thương Đấng ngự nơi cao xanh đã là Đấng xót thương như vậy. Tình Cha bao la luôn dủ thương khoan dung dù đời con bất trung tội khiên. Ngài chỉ muốn con hết lòng để luôn thứ tha những ai lỗi phạm vì cuộc đời con đã nhận bao lần Ngài tha thứ.</vt:lpstr>
      <vt:lpstr>Đk:  Cha Cha ơi, con biết Cha nhân từ thương xót, nhưng để yêu thương và tha thứ, nào đâu dễ dàng. Xin cho con Trái Tim của Cha mãi luôn từ nhân để hằng yêu thương tha thứ, như Cha Đấng hoàn thiện.</vt:lpstr>
      <vt:lpstr>Tk2: Con xin Ngài thánh ân để tâm hồn mãi luôn từ nhân, trong cõi đời nổi trôi hay cay đắng lòng người. Con xin Ngài sức thiêng để cuộc đời bình an thánh thiện, tuy bao lần xót xa trong cõi đời nghiệt ngã. </vt:lpstr>
      <vt:lpstr>***: Ngài ơi bên con để đời con chia san đem niềm vui đến cho cuộc đời. Dù chung quanh con bao hờn căm ghen tương nguyện dạy con thứ tha Ngài ơi. Cuộc đời nở tươi sáng ngời nụ hoa mến thương sẻ chia khắp nơi vì cuộc đời con bao lần đã được Ngài thương xót.</vt:lpstr>
      <vt:lpstr>Đk:  Cha Cha ơi, con biết Cha nhân từ thương xót, nhưng để yêu thương và tha thứ, nào đâu dễ dàng. Xin cho con Trái Tim của Cha mãi luôn từ nhân để hằng yêu thương tha thứ, như Cha Đấng hoàn thiện.</vt:lpstr>
      <vt:lpstr>PowerPoint Presentation</vt:lpstr>
      <vt:lpstr>Ca Kết Lễ Mừng Năm Thánh Đã Về Tường Vy OP</vt:lpstr>
      <vt:lpstr>Đk: Mùa hồng ân đã về chúng con reo mừng tạ ơn Thiên Chúa vì biết bao ơn lành Chúa thương ban tặng cho chúng con. Giờ đoàn con sẵn sàng vững tâm mong đợi trời mới đất mới ngày nước Chúa thống trị khắp trên địa cầu đến muôn đời.</vt:lpstr>
      <vt:lpstr>Tk1: Xin cho ân sủng của Năm Thánh này khơi dậy trong chúng con một đức tin sắt son kiên cường. Xin cho ân sủng của Năm Thánh này khơi dậy trong chúng con niềm khát khao kho tàng trên trời.</vt:lpstr>
      <vt:lpstr>Đk: Mùa hồng ân đã về chúng con reo mừng tạ ơn Thiên Chúa vì biết bao ơn lành Chúa thương ban tặng cho chúng con. Giờ đoàn con sẵn sàng vững tâm mong đợi trời mới đất mới ngày nước Chúa thống trị khắp trên địa cầu đến muôn đời.</vt:lpstr>
      <vt:lpstr>Tk2: Xin cho ân sủng của Năm Thánh này luôn đổi mới chúng con để trở nên chứng nhân Tin Mừng. Xin cho ân sủng của Năm Thánh này luôn toả lan khắp nơi để danh Chúa sáng đời muôn đời.</vt:lpstr>
      <vt:lpstr>Đk: Mùa hồng ân đã về chúng con reo mừng tạ ơn Thiên Chúa vì biết bao ơn lành Chúa thương ban tặng cho chúng con. Giờ đoàn con sẵn sàng vững tâm mong đợi trời mới đất mới ngày nước Chúa thống trị khắp trên địa cầu đến muôn đời.</vt:lpstr>
      <vt:lpstr>Tk3: Xin cho ân sủng của Năm Thánh này biến đổi mỗi chúng con là những người lữ hành hy vọng. xin cho ân sủng của Năm Thánh này tuôn tràn trên chúng con tình yêu Đấng cứu độ thế nhân.</vt:lpstr>
      <vt:lpstr>Đk: Mùa hồng ân đã về chúng con reo mừng tạ ơn Thiên Chúa vì biết bao ơn lành Chúa thương ban tặng cho chúng con. Giờ đoàn con sẵn sàng vững tâm mong đợi trời mới đất mới ngày nước Chúa thống trị khắp trên địa cầu đến muôn đời.</vt:lpstr>
      <vt:lpstr>Ca Kết Lễ Lạy Mẹ Nhân Lành Mi Trầm</vt:lpstr>
      <vt:lpstr>Đk: Lạy Mẹ nhân lành xin thương đoàn con. Xưa nay chưa từng thấy ai chạy đến cùng Mẹ mà Mẹ lại chối từ. Xưa nay chưa từng thấy ai chạy đến cùng Mẹ mà Mẹ lại chối từ.</vt:lpstr>
      <vt:lpstr>Tk1: Mẹ ơi, xin Mẹ thương xem con cái giữa đời gương xấu tứ bề, xin Mẹ rộng thương chở che, quê trời nguyện xin dẫn về.</vt:lpstr>
      <vt:lpstr>Đk: Lạy Mẹ nhân lành xin thương đoàn con. Xưa nay chưa từng thấy ai chạy đến cùng Mẹ mà Mẹ lại chối từ. Xưa nay chưa từng thấy ai chạy đến cùng Mẹ mà Mẹ lại chối từ.</vt:lpstr>
      <vt:lpstr>Tk2: Mẹ ơi, nay đoàn con đây ở chốn lưu đày vương bao khổ luỵ, xin Mẹ rộng thương chở che, xin Mẹ ngày đêm vỗ về.</vt:lpstr>
      <vt:lpstr>Đk: Lạy Mẹ nhân lành xin thương đoàn con. Xưa nay chưa từng thấy ai chạy đến cùng Mẹ mà Mẹ lại chối từ. Xưa nay chưa từng thấy ai chạy đến cùng Mẹ mà Mẹ lại chối từ.</vt:lpstr>
      <vt:lpstr>Ca Kết Lễ Lễ Đã Hết Phanxico</vt:lpstr>
      <vt:lpstr>Đk: Lễ đã hết, chào Chúa con về đây tâm tư ngập tràn sướng vui. Lễ đã hết, cùng Chúa con đi đem yêu thương cho người muôn phương.</vt:lpstr>
      <vt:lpstr>Tk1: Mang Lời Chúa đến với muôn người, mang niềm vui thắp sáng môi cười.</vt:lpstr>
      <vt:lpstr>Đk: Lễ đã hết, chào Chúa con về đây tâm tư ngập tràn sướng vui. Lễ đã hết, cùng Chúa con đi đem yêu thương cho người muôn phương.</vt:lpstr>
      <vt:lpstr>Tk2: Mang niềm tin nối kết tâm hồn, mang ủi an đến những tim buồn.</vt:lpstr>
      <vt:lpstr>Đk: Lễ đã hết, chào Chúa con về đây tâm tư ngập tràn sướng vui. Lễ đã hết, cùng Chúa con đi đem yêu thương cho người muôn phương.</vt:lpstr>
      <vt:lpstr>Tk3: Trên đường xa có Chúa đi cùng, không ngại chi, tiến bước anh hùng.</vt:lpstr>
      <vt:lpstr>Đk: Lễ đã hết, chào Chúa con về đây tâm tư ngập tràn sướng vui. Lễ đã hết, cùng Chúa con đi đem yêu thương cho người muôn phương.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Hùng Nam</cp:lastModifiedBy>
  <cp:revision>72</cp:revision>
  <dcterms:created xsi:type="dcterms:W3CDTF">2021-12-05T01:20:54Z</dcterms:created>
  <dcterms:modified xsi:type="dcterms:W3CDTF">2025-02-08T13:56:48Z</dcterms:modified>
</cp:coreProperties>
</file>