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28" r:id="rId5"/>
    <p:sldMasterId id="2147483840" r:id="rId6"/>
    <p:sldMasterId id="2147483852" r:id="rId7"/>
    <p:sldMasterId id="2147483860" r:id="rId8"/>
    <p:sldMasterId id="2147484016" r:id="rId9"/>
    <p:sldMasterId id="2147484160" r:id="rId10"/>
    <p:sldMasterId id="2147484172" r:id="rId11"/>
    <p:sldMasterId id="2147484208" r:id="rId12"/>
    <p:sldMasterId id="2147484364" r:id="rId13"/>
    <p:sldMasterId id="2147484376" r:id="rId14"/>
    <p:sldMasterId id="2147484388" r:id="rId15"/>
    <p:sldMasterId id="2147484412" r:id="rId16"/>
  </p:sldMasterIdLst>
  <p:notesMasterIdLst>
    <p:notesMasterId r:id="rId87"/>
  </p:notesMasterIdLst>
  <p:sldIdLst>
    <p:sldId id="384" r:id="rId17"/>
    <p:sldId id="9692" r:id="rId18"/>
    <p:sldId id="9799" r:id="rId19"/>
    <p:sldId id="9800" r:id="rId20"/>
    <p:sldId id="9729" r:id="rId21"/>
    <p:sldId id="9730" r:id="rId22"/>
    <p:sldId id="9731" r:id="rId23"/>
    <p:sldId id="9732" r:id="rId24"/>
    <p:sldId id="9733" r:id="rId25"/>
    <p:sldId id="9734" r:id="rId26"/>
    <p:sldId id="9798" r:id="rId27"/>
    <p:sldId id="402" r:id="rId28"/>
    <p:sldId id="9684" r:id="rId29"/>
    <p:sldId id="9683" r:id="rId30"/>
    <p:sldId id="9774" r:id="rId31"/>
    <p:sldId id="9685" r:id="rId32"/>
    <p:sldId id="9775" r:id="rId33"/>
    <p:sldId id="9801" r:id="rId34"/>
    <p:sldId id="385" r:id="rId35"/>
    <p:sldId id="263" r:id="rId36"/>
    <p:sldId id="264" r:id="rId37"/>
    <p:sldId id="265" r:id="rId38"/>
    <p:sldId id="9687" r:id="rId39"/>
    <p:sldId id="351" r:id="rId40"/>
    <p:sldId id="9688" r:id="rId41"/>
    <p:sldId id="266" r:id="rId42"/>
    <p:sldId id="9689" r:id="rId43"/>
    <p:sldId id="9714" r:id="rId44"/>
    <p:sldId id="9756" r:id="rId45"/>
    <p:sldId id="390" r:id="rId46"/>
    <p:sldId id="389" r:id="rId47"/>
    <p:sldId id="9802" r:id="rId48"/>
    <p:sldId id="401" r:id="rId49"/>
    <p:sldId id="9700" r:id="rId50"/>
    <p:sldId id="9701" r:id="rId51"/>
    <p:sldId id="9702" r:id="rId52"/>
    <p:sldId id="9703" r:id="rId53"/>
    <p:sldId id="9704" r:id="rId54"/>
    <p:sldId id="9705" r:id="rId55"/>
    <p:sldId id="9706" r:id="rId56"/>
    <p:sldId id="9707" r:id="rId57"/>
    <p:sldId id="9708" r:id="rId58"/>
    <p:sldId id="9709" r:id="rId59"/>
    <p:sldId id="9710" r:id="rId60"/>
    <p:sldId id="9711" r:id="rId61"/>
    <p:sldId id="9712" r:id="rId62"/>
    <p:sldId id="9699" r:id="rId63"/>
    <p:sldId id="9698" r:id="rId64"/>
    <p:sldId id="559" r:id="rId65"/>
    <p:sldId id="561" r:id="rId66"/>
    <p:sldId id="614" r:id="rId67"/>
    <p:sldId id="9779" r:id="rId68"/>
    <p:sldId id="443" r:id="rId69"/>
    <p:sldId id="9735" r:id="rId70"/>
    <p:sldId id="9805" r:id="rId71"/>
    <p:sldId id="8761" r:id="rId72"/>
    <p:sldId id="8762" r:id="rId73"/>
    <p:sldId id="8763" r:id="rId74"/>
    <p:sldId id="8764" r:id="rId75"/>
    <p:sldId id="9695" r:id="rId76"/>
    <p:sldId id="9663" r:id="rId77"/>
    <p:sldId id="9696" r:id="rId78"/>
    <p:sldId id="9809" r:id="rId79"/>
    <p:sldId id="9806" r:id="rId80"/>
    <p:sldId id="9743" r:id="rId81"/>
    <p:sldId id="9744" r:id="rId82"/>
    <p:sldId id="9745" r:id="rId83"/>
    <p:sldId id="9746" r:id="rId84"/>
    <p:sldId id="9808" r:id="rId85"/>
    <p:sldId id="9807"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notesMaster" Target="notesMasters/notesMaster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012CC-A0D9-43D2-99EB-8244333D789F}"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EB92B-D56A-43AD-B554-B46684CA5341}" type="slidenum">
              <a:rPr lang="en-US" smtClean="0"/>
              <a:t>‹#›</a:t>
            </a:fld>
            <a:endParaRPr lang="en-US"/>
          </a:p>
        </p:txBody>
      </p:sp>
    </p:spTree>
    <p:extLst>
      <p:ext uri="{BB962C8B-B14F-4D97-AF65-F5344CB8AC3E}">
        <p14:creationId xmlns:p14="http://schemas.microsoft.com/office/powerpoint/2010/main" val="343720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83704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60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8683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8315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288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51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42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456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9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89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87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8955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60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8683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8315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288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51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425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456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9840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67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5228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515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3292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9448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3853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9265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4414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9385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868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9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028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9639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9163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916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9443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6623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0835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270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2808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59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838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843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1728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377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0580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484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35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131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5529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44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0812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838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843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1728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3772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0580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484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35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1317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55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4432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08121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56374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778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22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5522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3739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8263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5859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041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9213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1695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434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23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06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701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21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4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5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249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206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1689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330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231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828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811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2777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701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07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3735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9185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622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2422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3359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400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92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89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8781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89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4/3/2025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00404"/>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0040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61357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739934"/>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89966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899662"/>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852529"/>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8606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580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91828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30059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a:solidFill>
                  <a:srgbClr val="FFFF00"/>
                </a:solidFill>
                <a:effectLst/>
                <a:cs typeface="Times New Roman" pitchFamily="18" charset="0"/>
              </a:rPr>
              <a:t>Ca </a:t>
            </a:r>
            <a:r>
              <a:rPr lang="en-US" sz="8000" b="0" dirty="0" err="1">
                <a:solidFill>
                  <a:srgbClr val="FFFF00"/>
                </a:solidFill>
                <a:effectLst/>
                <a:cs typeface="Times New Roman" pitchFamily="18" charset="0"/>
              </a:rPr>
              <a:t>Nhập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Lễ</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7200" b="1" dirty="0">
                <a:solidFill>
                  <a:srgbClr val="FFFF00"/>
                </a:solidFill>
              </a:rPr>
              <a:t>HÃY THẬT LÒNG</a:t>
            </a:r>
            <a:r>
              <a:rPr lang="en-US" b="1" dirty="0"/>
              <a:t/>
            </a:r>
            <a:br>
              <a:rPr lang="en-US" b="1" dirty="0"/>
            </a:br>
            <a:r>
              <a:rPr lang="en-US" b="1" dirty="0" err="1">
                <a:solidFill>
                  <a:schemeClr val="bg1"/>
                </a:solidFill>
              </a:rPr>
              <a:t>Lm</a:t>
            </a:r>
            <a:r>
              <a:rPr lang="en-US" b="1" dirty="0">
                <a:solidFill>
                  <a:schemeClr val="bg1"/>
                </a:solidFill>
              </a:rPr>
              <a:t>. Mai </a:t>
            </a:r>
            <a:r>
              <a:rPr lang="en-US" b="1" dirty="0" err="1">
                <a:solidFill>
                  <a:schemeClr val="bg1"/>
                </a:solidFill>
              </a:rPr>
              <a:t>Thiện</a:t>
            </a: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0" u="sng" dirty="0" err="1">
                <a:solidFill>
                  <a:srgbClr val="FFFF00"/>
                </a:solidFill>
                <a:effectLst/>
                <a:cs typeface="Times New Roman" pitchFamily="18" charset="0"/>
              </a:rPr>
              <a:t>Đk</a:t>
            </a:r>
            <a:r>
              <a:rPr lang="en-US" sz="5000" b="0" u="sng" dirty="0">
                <a:solidFill>
                  <a:srgbClr val="FFFF00"/>
                </a:solidFill>
                <a:effectLst/>
                <a:cs typeface="Times New Roman" pitchFamily="18" charset="0"/>
              </a:rPr>
              <a:t>:</a:t>
            </a:r>
            <a:r>
              <a:rPr lang="en-US" sz="5000" b="0" dirty="0">
                <a:solidFill>
                  <a:schemeClr val="bg1"/>
                </a:solidFill>
                <a:effectLst/>
                <a:cs typeface="Times New Roman" pitchFamily="18" charset="0"/>
              </a:rPr>
              <a:t> </a:t>
            </a:r>
            <a:r>
              <a:rPr lang="vi-VN" sz="5000" dirty="0">
                <a:solidFill>
                  <a:schemeClr val="bg1"/>
                </a:solidFill>
              </a:rPr>
              <a:t>Hãy thật lòng trở về với Chúa trong chay tịnh trong nước mắt và than van. Hãy xé tâm hồn đừng xé áo, hãy trở về với Chúa nhân lành từ bi nhẫn nại và giàu lòng xót thương.</a:t>
            </a:r>
            <a:endParaRPr lang="en-US" sz="5000" b="0" dirty="0">
              <a:solidFill>
                <a:schemeClr val="bg1"/>
              </a:solidFill>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a:solidFill>
                  <a:srgbClr val="FFFF00"/>
                </a:solidFill>
                <a:effectLst/>
                <a:cs typeface="Times New Roman" pitchFamily="18" charset="0"/>
              </a:rPr>
              <a:t>Tk1:</a:t>
            </a:r>
            <a:r>
              <a:rPr lang="en-US" sz="6000" b="0" dirty="0">
                <a:solidFill>
                  <a:schemeClr val="bg1"/>
                </a:solidFill>
                <a:effectLst/>
                <a:cs typeface="Times New Roman" pitchFamily="18" charset="0"/>
              </a:rPr>
              <a:t> </a:t>
            </a:r>
            <a:r>
              <a:rPr lang="vi-VN" sz="6000" dirty="0">
                <a:solidFill>
                  <a:schemeClr val="bg1"/>
                </a:solidFill>
              </a:rPr>
              <a:t>Chúa sẽ dủ lòng thương, tuôn ban muôn hồng ân. Người hằng đón chờ những ai quay về với Người.</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u="sng" dirty="0" err="1">
                <a:solidFill>
                  <a:srgbClr val="FFFF00"/>
                </a:solidFill>
                <a:cs typeface="Times New Roman" pitchFamily="18" charset="0"/>
              </a:rPr>
              <a:t>Đk</a:t>
            </a:r>
            <a:r>
              <a:rPr lang="en-US" sz="5000" u="sng" dirty="0">
                <a:solidFill>
                  <a:srgbClr val="FFFF00"/>
                </a:solidFill>
                <a:cs typeface="Times New Roman" pitchFamily="18" charset="0"/>
              </a:rPr>
              <a:t>:</a:t>
            </a:r>
            <a:r>
              <a:rPr lang="en-US" sz="5000" dirty="0">
                <a:solidFill>
                  <a:schemeClr val="bg1"/>
                </a:solidFill>
                <a:cs typeface="Times New Roman" pitchFamily="18" charset="0"/>
              </a:rPr>
              <a:t> </a:t>
            </a:r>
            <a:r>
              <a:rPr lang="vi-VN" sz="5000" dirty="0">
                <a:solidFill>
                  <a:schemeClr val="bg1"/>
                </a:solidFill>
              </a:rPr>
              <a:t>Hãy thật lòng trở về với Chúa trong chay tịnh trong nước mắt và than van. Hãy xé tâm hồn đừng xé áo, hãy trở về với Chúa nhân lành từ bi nhẫn nại và giàu lòng xót thương.</a:t>
            </a:r>
            <a:endParaRPr lang="en-US" sz="5000" b="0" dirty="0">
              <a:solidFill>
                <a:schemeClr val="bg1"/>
              </a:solidFill>
              <a:effectLst/>
              <a:cs typeface="Times New Roman" pitchFamily="18" charset="0"/>
            </a:endParaRPr>
          </a:p>
        </p:txBody>
      </p:sp>
    </p:spTree>
    <p:extLst>
      <p:ext uri="{BB962C8B-B14F-4D97-AF65-F5344CB8AC3E}">
        <p14:creationId xmlns:p14="http://schemas.microsoft.com/office/powerpoint/2010/main" val="339817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bIns="182880">
            <a:noAutofit/>
          </a:bodyPr>
          <a:lstStyle/>
          <a:p>
            <a:pPr algn="just"/>
            <a:r>
              <a:rPr lang="en-US" sz="6600" b="0" u="sng" dirty="0">
                <a:solidFill>
                  <a:srgbClr val="FFFF00"/>
                </a:solidFill>
                <a:effectLst/>
                <a:cs typeface="Times New Roman" pitchFamily="18" charset="0"/>
              </a:rPr>
              <a:t>Tk2:</a:t>
            </a:r>
            <a:r>
              <a:rPr lang="en-US" sz="6600" b="0" dirty="0">
                <a:solidFill>
                  <a:schemeClr val="bg1"/>
                </a:solidFill>
                <a:effectLst/>
                <a:cs typeface="Times New Roman" pitchFamily="18" charset="0"/>
              </a:rPr>
              <a:t> </a:t>
            </a:r>
            <a:r>
              <a:rPr lang="vi-VN" sz="6600" dirty="0">
                <a:solidFill>
                  <a:schemeClr val="bg1"/>
                </a:solidFill>
              </a:rPr>
              <a:t>Chúa luôn đầy từ tâm, không quay mặt lặng câm. Tình thương vô vàn thứ tha cho người lỡ lầm.</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u="sng" dirty="0" err="1">
                <a:solidFill>
                  <a:srgbClr val="FFFF00"/>
                </a:solidFill>
                <a:cs typeface="Times New Roman" pitchFamily="18" charset="0"/>
              </a:rPr>
              <a:t>Đk</a:t>
            </a:r>
            <a:r>
              <a:rPr lang="en-US" sz="5000" u="sng" dirty="0">
                <a:solidFill>
                  <a:srgbClr val="FFFF00"/>
                </a:solidFill>
                <a:cs typeface="Times New Roman" pitchFamily="18" charset="0"/>
              </a:rPr>
              <a:t>:</a:t>
            </a:r>
            <a:r>
              <a:rPr lang="en-US" sz="5000" dirty="0">
                <a:solidFill>
                  <a:schemeClr val="bg1"/>
                </a:solidFill>
                <a:cs typeface="Times New Roman" pitchFamily="18" charset="0"/>
              </a:rPr>
              <a:t> </a:t>
            </a:r>
            <a:r>
              <a:rPr lang="vi-VN" sz="5000" dirty="0">
                <a:solidFill>
                  <a:schemeClr val="bg1"/>
                </a:solidFill>
              </a:rPr>
              <a:t>Hãy thật lòng trở về với Chúa trong chay tịnh trong nước mắt và than van. Hãy xé tâm hồn đừng xé áo, hãy trở về với Chúa nhân lành từ bi nhẫn nại và giàu lòng xót thương.</a:t>
            </a:r>
            <a:endParaRPr lang="en-US" sz="5000" b="0" dirty="0">
              <a:solidFill>
                <a:schemeClr val="bg1"/>
              </a:solidFill>
              <a:effectLst/>
              <a:cs typeface="Times New Roman" pitchFamily="18" charset="0"/>
            </a:endParaRPr>
          </a:p>
        </p:txBody>
      </p:sp>
    </p:spTree>
    <p:extLst>
      <p:ext uri="{BB962C8B-B14F-4D97-AF65-F5344CB8AC3E}">
        <p14:creationId xmlns:p14="http://schemas.microsoft.com/office/powerpoint/2010/main" val="339817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3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p>
          <a:p>
            <a:r>
              <a:rPr lang="vi-VN" sz="4000" i="1" dirty="0">
                <a:solidFill>
                  <a:schemeClr val="bg1"/>
                </a:solidFill>
              </a:rPr>
              <a:t>Này Ta sắp làm một việc mới, Ta sẽ cho dân Ta được giải thoát.</a:t>
            </a:r>
          </a:p>
          <a:p>
            <a:r>
              <a:rPr lang="vi-VN" sz="4000" dirty="0">
                <a:solidFill>
                  <a:srgbClr val="FFFF00"/>
                </a:solidFill>
              </a:rPr>
              <a:t>Bài trích sách ngôn sứ I-sai-a.</a:t>
            </a:r>
            <a:endParaRPr lang="en-US" sz="4000" dirty="0">
              <a:solidFill>
                <a:srgbClr val="FFFF00"/>
              </a:solidFill>
            </a:endParaRPr>
          </a:p>
        </p:txBody>
      </p:sp>
    </p:spTree>
    <p:extLst>
      <p:ext uri="{BB962C8B-B14F-4D97-AF65-F5344CB8AC3E}">
        <p14:creationId xmlns:p14="http://schemas.microsoft.com/office/powerpoint/2010/main" val="235459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a:solidFill>
                  <a:srgbClr val="FFFF00"/>
                </a:solidFill>
                <a:effectLst/>
                <a:cs typeface="Times New Roman" pitchFamily="18" charset="0"/>
              </a:rPr>
              <a:t>Tập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Hát</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Cộng</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Đồng</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rgbClr val="FFFF00"/>
                </a:solidFill>
                <a:effectLst/>
                <a:cs typeface="Times New Roman" pitchFamily="18" charset="0"/>
              </a:rPr>
              <a:t>Đáp</a:t>
            </a:r>
            <a:r>
              <a:rPr lang="en-US" sz="6600" b="0" dirty="0">
                <a:solidFill>
                  <a:srgbClr val="FFFF00"/>
                </a:solidFill>
                <a:effectLst/>
                <a:cs typeface="Times New Roman" pitchFamily="18" charset="0"/>
              </a:rPr>
              <a:t> Ca</a:t>
            </a:r>
            <a:br>
              <a:rPr lang="en-US" sz="6600" b="0" dirty="0">
                <a:solidFill>
                  <a:srgbClr val="FFFF00"/>
                </a:solidFill>
                <a:effectLst/>
                <a:cs typeface="Times New Roman" pitchFamily="18" charset="0"/>
              </a:rPr>
            </a:br>
            <a:r>
              <a:rPr lang="en-US" sz="6600" b="0" dirty="0" err="1">
                <a:solidFill>
                  <a:srgbClr val="FFFF00"/>
                </a:solidFill>
                <a:effectLst/>
                <a:cs typeface="Times New Roman" pitchFamily="18" charset="0"/>
              </a:rPr>
              <a:t>Thánh</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Vịnh</a:t>
            </a:r>
            <a:r>
              <a:rPr lang="en-US" sz="6600" b="0" dirty="0">
                <a:solidFill>
                  <a:srgbClr val="FFFF00"/>
                </a:solidFill>
                <a:effectLst/>
                <a:cs typeface="Times New Roman" pitchFamily="18" charset="0"/>
              </a:rPr>
              <a:t> </a:t>
            </a:r>
            <a:r>
              <a:rPr lang="en-US" sz="6600" dirty="0">
                <a:solidFill>
                  <a:srgbClr val="FFFF00"/>
                </a:solidFill>
                <a:cs typeface="Times New Roman" pitchFamily="18" charset="0"/>
              </a:rPr>
              <a:t>125</a:t>
            </a:r>
            <a:br>
              <a:rPr lang="en-US" sz="6600" dirty="0">
                <a:solidFill>
                  <a:srgbClr val="FFFF00"/>
                </a:solidFill>
                <a:cs typeface="Times New Roman" pitchFamily="18" charset="0"/>
              </a:rPr>
            </a:br>
            <a:r>
              <a:rPr lang="en-US" sz="6600" b="0" i="1" dirty="0">
                <a:solidFill>
                  <a:schemeClr val="bg1"/>
                </a:solidFill>
                <a:effectLst/>
                <a:cs typeface="Times New Roman" pitchFamily="18" charset="0"/>
              </a:rPr>
              <a:t>Lm. Kim Long</a:t>
            </a:r>
            <a:br>
              <a:rPr lang="en-US" sz="6600" b="0" i="1" dirty="0">
                <a:solidFill>
                  <a:schemeClr val="bg1"/>
                </a:solidFill>
                <a:effectLst/>
                <a:cs typeface="Times New Roman" pitchFamily="18" charset="0"/>
              </a:rPr>
            </a:br>
            <a:r>
              <a:rPr lang="en-US" sz="6600" b="0" i="1" dirty="0">
                <a:solidFill>
                  <a:schemeClr val="bg1"/>
                </a:solidFill>
                <a:effectLst/>
                <a:cs typeface="Times New Roman" pitchFamily="18" charset="0"/>
              </a:rPr>
              <a:t>04 </a:t>
            </a:r>
            <a:r>
              <a:rPr lang="en-US" sz="6600" b="0" i="1" dirty="0" err="1">
                <a:solidFill>
                  <a:schemeClr val="bg1"/>
                </a:solidFill>
                <a:effectLst/>
                <a:cs typeface="Times New Roman" pitchFamily="18" charset="0"/>
              </a:rPr>
              <a:t>Câu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0" u="sng" dirty="0">
                <a:solidFill>
                  <a:srgbClr val="FFFF00"/>
                </a:solidFill>
                <a:effectLst/>
                <a:cs typeface="Times New Roman" pitchFamily="18" charset="0"/>
              </a:rPr>
              <a:t>Tk1:</a:t>
            </a:r>
            <a:r>
              <a:rPr lang="en-US" sz="6000" b="0" dirty="0">
                <a:solidFill>
                  <a:schemeClr val="bg1"/>
                </a:solidFill>
                <a:effectLst/>
                <a:cs typeface="Times New Roman" pitchFamily="18" charset="0"/>
              </a:rPr>
              <a:t> </a:t>
            </a:r>
            <a:r>
              <a:rPr lang="vi-VN" sz="6000" dirty="0">
                <a:solidFill>
                  <a:schemeClr val="bg1"/>
                </a:solidFill>
              </a:rPr>
              <a:t>Tù Sion khi được Chúa dẫn về, ta ngỡ ngàng tựa trong giấc mơ. Tiếng cười rộn rã đôi môi, lời hoan ca vang rền cửa miệng.</a:t>
            </a:r>
          </a:p>
        </p:txBody>
      </p:sp>
    </p:spTree>
    <p:extLst>
      <p:ext uri="{BB962C8B-B14F-4D97-AF65-F5344CB8AC3E}">
        <p14:creationId xmlns:p14="http://schemas.microsoft.com/office/powerpoint/2010/main" val="60256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8000" b="0" u="sng" dirty="0" err="1">
                <a:solidFill>
                  <a:srgbClr val="FFFF00"/>
                </a:solidFill>
                <a:effectLst/>
                <a:cs typeface="Times New Roman" pitchFamily="18" charset="0"/>
              </a:rPr>
              <a:t>Đk</a:t>
            </a:r>
            <a:r>
              <a:rPr lang="en-US" sz="8000" b="0" u="sng" dirty="0">
                <a:solidFill>
                  <a:srgbClr val="FFFF00"/>
                </a:solidFill>
                <a:effectLst/>
                <a:cs typeface="Times New Roman" pitchFamily="18" charset="0"/>
              </a:rPr>
              <a:t>:</a:t>
            </a:r>
            <a:r>
              <a:rPr lang="en-US" sz="8000" b="0" dirty="0">
                <a:solidFill>
                  <a:schemeClr val="bg1"/>
                </a:solidFill>
                <a:effectLst/>
                <a:cs typeface="Times New Roman" pitchFamily="18" charset="0"/>
              </a:rPr>
              <a:t> </a:t>
            </a:r>
            <a:r>
              <a:rPr lang="vi-VN" sz="8000" dirty="0">
                <a:solidFill>
                  <a:schemeClr val="bg1"/>
                </a:solidFill>
              </a:rPr>
              <a:t>Việc Chúa làm cho ta, ôi thực vĩ đại ! Ta thấy mình chứa chan niềm vui.</a:t>
            </a:r>
            <a:endParaRPr lang="en-US" sz="8000" b="0" dirty="0">
              <a:solidFill>
                <a:schemeClr val="bg1"/>
              </a:solidFill>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0" u="sng" dirty="0">
                <a:solidFill>
                  <a:srgbClr val="FFFF00"/>
                </a:solidFill>
                <a:effectLst/>
                <a:cs typeface="Times New Roman" pitchFamily="18" charset="0"/>
              </a:rPr>
              <a:t>Tk2:</a:t>
            </a:r>
            <a:r>
              <a:rPr lang="en-US" sz="6000" dirty="0">
                <a:solidFill>
                  <a:schemeClr val="bg1"/>
                </a:solidFill>
                <a:cs typeface="Times New Roman" pitchFamily="18" charset="0"/>
              </a:rPr>
              <a:t> </a:t>
            </a:r>
            <a:r>
              <a:rPr lang="vi-VN" sz="6000" dirty="0">
                <a:solidFill>
                  <a:schemeClr val="bg1"/>
                </a:solidFill>
              </a:rPr>
              <a:t>Này chư dân to nhỏ với nhau rằng: Ôi Chúa làm việc bao lớn lao. Chúa làm việc lớn lao thay, và ta nay vui mừng đẫy tràn.</a:t>
            </a:r>
          </a:p>
        </p:txBody>
      </p:sp>
    </p:spTree>
    <p:extLst>
      <p:ext uri="{BB962C8B-B14F-4D97-AF65-F5344CB8AC3E}">
        <p14:creationId xmlns:p14="http://schemas.microsoft.com/office/powerpoint/2010/main" val="25338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a:solidFill>
                  <a:srgbClr val="FFFF00"/>
                </a:solidFill>
                <a:effectLst/>
                <a:cs typeface="Times New Roman" pitchFamily="18" charset="0"/>
              </a:rPr>
              <a:t>Tk3:</a:t>
            </a:r>
            <a:r>
              <a:rPr lang="en-US" sz="6000" b="0" dirty="0">
                <a:solidFill>
                  <a:schemeClr val="bg1"/>
                </a:solidFill>
                <a:effectLst/>
                <a:cs typeface="Times New Roman" pitchFamily="18" charset="0"/>
              </a:rPr>
              <a:t> </a:t>
            </a:r>
            <a:r>
              <a:rPr lang="vi-VN" sz="6000" dirty="0">
                <a:solidFill>
                  <a:schemeClr val="bg1"/>
                </a:solidFill>
              </a:rPr>
              <a:t>Nguyện anh em lao tù, Chúa dẫn về, như suối cạn Miền Nam đón mưa. Lúc này buồn bã đi gieo, mùa mai đây vui mừng hái gặt.</a:t>
            </a:r>
          </a:p>
        </p:txBody>
      </p:sp>
    </p:spTree>
    <p:extLst>
      <p:ext uri="{BB962C8B-B14F-4D97-AF65-F5344CB8AC3E}">
        <p14:creationId xmlns:p14="http://schemas.microsoft.com/office/powerpoint/2010/main" val="60256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a:solidFill>
                  <a:srgbClr val="FFFF00"/>
                </a:solidFill>
                <a:effectLst/>
                <a:cs typeface="Times New Roman" pitchFamily="18" charset="0"/>
              </a:rPr>
              <a:t>Tk4:</a:t>
            </a:r>
            <a:r>
              <a:rPr lang="en-US" sz="6000" b="0" dirty="0">
                <a:solidFill>
                  <a:schemeClr val="bg1"/>
                </a:solidFill>
                <a:effectLst/>
                <a:cs typeface="Times New Roman" pitchFamily="18" charset="0"/>
              </a:rPr>
              <a:t> </a:t>
            </a:r>
            <a:r>
              <a:rPr lang="vi-VN" sz="6000" dirty="0">
                <a:solidFill>
                  <a:schemeClr val="bg1"/>
                </a:solidFill>
              </a:rPr>
              <a:t> Họ ra đi đi mà đẫm châu lệ, gieo vãi từng hạt ươm giống đây. Lúc về, về sẽ reo vui, và trên vai mang nặng lúa vàng.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409417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a:t>
            </a:r>
            <a:r>
              <a:rPr lang="vi-VN" sz="8800">
                <a:solidFill>
                  <a:schemeClr val="bg1"/>
                </a:solidFill>
              </a:rPr>
              <a:t>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09764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a:t>
            </a:r>
            <a:r>
              <a:rPr lang="vi-VN" sz="8800">
                <a:solidFill>
                  <a:schemeClr val="bg1"/>
                </a:solidFill>
              </a:rPr>
              <a:t>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1729210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3048" y="1962150"/>
            <a:ext cx="9067800" cy="3046988"/>
          </a:xfrm>
          <a:prstGeom prst="rect">
            <a:avLst/>
          </a:prstGeom>
        </p:spPr>
        <p:txBody>
          <a:bodyPr wrap="square">
            <a:spAutoFit/>
          </a:bodyPr>
          <a:lstStyle/>
          <a:p>
            <a:r>
              <a:rPr lang="vi-VN" sz="3200" u="sng" dirty="0">
                <a:solidFill>
                  <a:srgbClr val="FFFF00"/>
                </a:solidFill>
              </a:rPr>
              <a:t>Bài đọc </a:t>
            </a:r>
            <a:r>
              <a:rPr lang="en-US" sz="3200" u="sng" dirty="0">
                <a:solidFill>
                  <a:srgbClr val="FFFF00"/>
                </a:solidFill>
              </a:rPr>
              <a:t>2:</a:t>
            </a:r>
            <a:endParaRPr lang="vi-VN" sz="3200" u="sng" dirty="0">
              <a:solidFill>
                <a:srgbClr val="FFFF00"/>
              </a:solidFill>
            </a:endParaRPr>
          </a:p>
          <a:p>
            <a:r>
              <a:rPr lang="vi-VN" sz="3200" i="1" dirty="0">
                <a:solidFill>
                  <a:schemeClr val="bg1"/>
                </a:solidFill>
              </a:rPr>
              <a:t>Vì Đức Ki-tô tôi đành mất hết, để được nên đồng hình đồng dạng với Người trong cái chết của Người.</a:t>
            </a:r>
          </a:p>
          <a:p>
            <a:r>
              <a:rPr lang="vi-VN" sz="3200" dirty="0">
                <a:solidFill>
                  <a:srgbClr val="FFFF00"/>
                </a:solidFill>
              </a:rPr>
              <a:t>Bài trích thư của thánh Phao-lô tông đồ gửi tín hữu Phi-líp-phê.</a:t>
            </a:r>
            <a:endParaRPr lang="vi-VN" sz="2800" dirty="0">
              <a:solidFill>
                <a:srgbClr val="FFFF00"/>
              </a:solidFill>
            </a:endParaRPr>
          </a:p>
        </p:txBody>
      </p:sp>
    </p:spTree>
    <p:extLst>
      <p:ext uri="{BB962C8B-B14F-4D97-AF65-F5344CB8AC3E}">
        <p14:creationId xmlns:p14="http://schemas.microsoft.com/office/powerpoint/2010/main" val="177529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Chúa phán: "Hôm nay các ngươi hãy hết lòng trở về với Ta, vì Ta nhân hậu và từ bi. </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34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Chúa phán: "Hôm nay các ngươi hãy hết lòng trở về với Ta, vì Ta nhân hậu và từ bi. </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Câu Xướng Trước Phúc Âm:</a:t>
            </a:r>
          </a:p>
        </p:txBody>
      </p:sp>
    </p:spTree>
    <p:extLst>
      <p:ext uri="{BB962C8B-B14F-4D97-AF65-F5344CB8AC3E}">
        <p14:creationId xmlns:p14="http://schemas.microsoft.com/office/powerpoint/2010/main" val="1696991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a:solidFill>
                  <a:srgbClr val="FFFF00"/>
                </a:solidFill>
              </a:rPr>
              <a:t>LỜI NGUYỆN TÍN HỮU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a:solidFill>
                  <a:srgbClr val="FFFF00"/>
                </a:solidFill>
              </a:rPr>
              <a:t>CHÚA NHẬT V MÙA CHAY NĂM C</a:t>
            </a:r>
          </a:p>
          <a:p>
            <a:pPr algn="just"/>
            <a:r>
              <a:rPr lang="en-US" sz="2800" dirty="0" err="1">
                <a:solidFill>
                  <a:schemeClr val="bg1"/>
                </a:solidFill>
              </a:rPr>
              <a:t>Anh</a:t>
            </a:r>
            <a:r>
              <a:rPr lang="en-US" sz="2800" dirty="0">
                <a:solidFill>
                  <a:schemeClr val="bg1"/>
                </a:solidFill>
              </a:rPr>
              <a:t> </a:t>
            </a:r>
            <a:r>
              <a:rPr lang="en-US" sz="2800" dirty="0" err="1">
                <a:solidFill>
                  <a:schemeClr val="bg1"/>
                </a:solidFill>
              </a:rPr>
              <a:t>chị</a:t>
            </a:r>
            <a:r>
              <a:rPr lang="en-US" sz="2800" dirty="0">
                <a:solidFill>
                  <a:schemeClr val="bg1"/>
                </a:solidFill>
              </a:rPr>
              <a:t> </a:t>
            </a:r>
            <a:r>
              <a:rPr lang="en-US" sz="2800" dirty="0" err="1">
                <a:solidFill>
                  <a:schemeClr val="bg1"/>
                </a:solidFill>
              </a:rPr>
              <a:t>em</a:t>
            </a:r>
            <a:r>
              <a:rPr lang="en-US" sz="2800" dirty="0">
                <a:solidFill>
                  <a:schemeClr val="bg1"/>
                </a:solidFill>
              </a:rPr>
              <a:t> </a:t>
            </a:r>
            <a:r>
              <a:rPr lang="en-US" sz="2800" dirty="0" err="1">
                <a:solidFill>
                  <a:schemeClr val="bg1"/>
                </a:solidFill>
              </a:rPr>
              <a:t>thân</a:t>
            </a:r>
            <a:r>
              <a:rPr lang="en-US" sz="2800" dirty="0">
                <a:solidFill>
                  <a:schemeClr val="bg1"/>
                </a:solidFill>
              </a:rPr>
              <a:t> </a:t>
            </a:r>
            <a:r>
              <a:rPr lang="en-US" sz="2800" dirty="0" err="1">
                <a:solidFill>
                  <a:schemeClr val="bg1"/>
                </a:solidFill>
              </a:rPr>
              <a:t>mến</a:t>
            </a:r>
            <a:r>
              <a:rPr lang="en-US" sz="2800" dirty="0">
                <a:solidFill>
                  <a:schemeClr val="bg1"/>
                </a:solidFill>
              </a:rPr>
              <a:t>, </a:t>
            </a:r>
            <a:r>
              <a:rPr lang="en-US" sz="2800" dirty="0" err="1">
                <a:solidFill>
                  <a:schemeClr val="bg1"/>
                </a:solidFill>
              </a:rPr>
              <a:t>Thiên</a:t>
            </a:r>
            <a:r>
              <a:rPr lang="en-US" sz="2800" dirty="0">
                <a:solidFill>
                  <a:schemeClr val="bg1"/>
                </a:solidFill>
              </a:rPr>
              <a:t> </a:t>
            </a:r>
            <a:r>
              <a:rPr lang="en-US" sz="2800" dirty="0" err="1">
                <a:solidFill>
                  <a:schemeClr val="bg1"/>
                </a:solidFill>
              </a:rPr>
              <a:t>Chúa</a:t>
            </a:r>
            <a:r>
              <a:rPr lang="en-US" sz="2800" dirty="0">
                <a:solidFill>
                  <a:schemeClr val="bg1"/>
                </a:solidFill>
              </a:rPr>
              <a:t> </a:t>
            </a:r>
            <a:r>
              <a:rPr lang="en-US" sz="2800" dirty="0" err="1">
                <a:solidFill>
                  <a:schemeClr val="bg1"/>
                </a:solidFill>
              </a:rPr>
              <a:t>vị</a:t>
            </a:r>
            <a:r>
              <a:rPr lang="en-US" sz="2800" dirty="0">
                <a:solidFill>
                  <a:schemeClr val="bg1"/>
                </a:solidFill>
              </a:rPr>
              <a:t> </a:t>
            </a:r>
            <a:r>
              <a:rPr lang="en-US" sz="2800" dirty="0" err="1">
                <a:solidFill>
                  <a:schemeClr val="bg1"/>
                </a:solidFill>
              </a:rPr>
              <a:t>thẩm</a:t>
            </a:r>
            <a:r>
              <a:rPr lang="en-US" sz="2800" dirty="0">
                <a:solidFill>
                  <a:schemeClr val="bg1"/>
                </a:solidFill>
              </a:rPr>
              <a:t> </a:t>
            </a:r>
            <a:r>
              <a:rPr lang="en-US" sz="2800" dirty="0" err="1">
                <a:solidFill>
                  <a:schemeClr val="bg1"/>
                </a:solidFill>
              </a:rPr>
              <a:t>phán</a:t>
            </a:r>
            <a:r>
              <a:rPr lang="en-US" sz="2800" dirty="0">
                <a:solidFill>
                  <a:schemeClr val="bg1"/>
                </a:solidFill>
              </a:rPr>
              <a:t> </a:t>
            </a:r>
            <a:r>
              <a:rPr lang="en-US" sz="2800" dirty="0" err="1">
                <a:solidFill>
                  <a:schemeClr val="bg1"/>
                </a:solidFill>
              </a:rPr>
              <a:t>công</a:t>
            </a:r>
            <a:r>
              <a:rPr lang="en-US" sz="2800" dirty="0">
                <a:solidFill>
                  <a:schemeClr val="bg1"/>
                </a:solidFill>
              </a:rPr>
              <a:t> minh </a:t>
            </a:r>
            <a:r>
              <a:rPr lang="en-US" sz="2800" dirty="0" err="1">
                <a:solidFill>
                  <a:schemeClr val="bg1"/>
                </a:solidFill>
              </a:rPr>
              <a:t>nhưng</a:t>
            </a:r>
            <a:r>
              <a:rPr lang="en-US" sz="2800" dirty="0">
                <a:solidFill>
                  <a:schemeClr val="bg1"/>
                </a:solidFill>
              </a:rPr>
              <a:t> </a:t>
            </a:r>
            <a:r>
              <a:rPr lang="en-US" sz="2800" dirty="0" err="1">
                <a:solidFill>
                  <a:schemeClr val="bg1"/>
                </a:solidFill>
              </a:rPr>
              <a:t>là</a:t>
            </a:r>
            <a:r>
              <a:rPr lang="en-US" sz="2800" dirty="0">
                <a:solidFill>
                  <a:schemeClr val="bg1"/>
                </a:solidFill>
              </a:rPr>
              <a:t> </a:t>
            </a:r>
            <a:r>
              <a:rPr lang="en-US" sz="2800" dirty="0" err="1">
                <a:solidFill>
                  <a:schemeClr val="bg1"/>
                </a:solidFill>
              </a:rPr>
              <a:t>một</a:t>
            </a:r>
            <a:r>
              <a:rPr lang="en-US" sz="2800" dirty="0">
                <a:solidFill>
                  <a:schemeClr val="bg1"/>
                </a:solidFill>
              </a:rPr>
              <a:t> </a:t>
            </a:r>
            <a:r>
              <a:rPr lang="en-US" sz="2800" dirty="0" err="1">
                <a:solidFill>
                  <a:schemeClr val="bg1"/>
                </a:solidFill>
              </a:rPr>
              <a:t>người</a:t>
            </a:r>
            <a:r>
              <a:rPr lang="en-US" sz="2800" dirty="0">
                <a:solidFill>
                  <a:schemeClr val="bg1"/>
                </a:solidFill>
              </a:rPr>
              <a:t> Cha </a:t>
            </a:r>
            <a:r>
              <a:rPr lang="en-US" sz="2800" dirty="0" err="1">
                <a:solidFill>
                  <a:schemeClr val="bg1"/>
                </a:solidFill>
              </a:rPr>
              <a:t>đầy</a:t>
            </a:r>
            <a:r>
              <a:rPr lang="en-US" sz="2800" dirty="0">
                <a:solidFill>
                  <a:schemeClr val="bg1"/>
                </a:solidFill>
              </a:rPr>
              <a:t> </a:t>
            </a:r>
            <a:r>
              <a:rPr lang="en-US" sz="2800" dirty="0" err="1">
                <a:solidFill>
                  <a:schemeClr val="bg1"/>
                </a:solidFill>
              </a:rPr>
              <a:t>lòng</a:t>
            </a:r>
            <a:r>
              <a:rPr lang="en-US" sz="2800" dirty="0">
                <a:solidFill>
                  <a:schemeClr val="bg1"/>
                </a:solidFill>
              </a:rPr>
              <a:t> </a:t>
            </a:r>
            <a:r>
              <a:rPr lang="en-US" sz="2800" dirty="0" err="1">
                <a:solidFill>
                  <a:schemeClr val="bg1"/>
                </a:solidFill>
              </a:rPr>
              <a:t>từ</a:t>
            </a:r>
            <a:r>
              <a:rPr lang="en-US" sz="2800" dirty="0">
                <a:solidFill>
                  <a:schemeClr val="bg1"/>
                </a:solidFill>
              </a:rPr>
              <a:t> bi </a:t>
            </a:r>
            <a:r>
              <a:rPr lang="en-US" sz="2800" dirty="0" err="1">
                <a:solidFill>
                  <a:schemeClr val="bg1"/>
                </a:solidFill>
              </a:rPr>
              <a:t>nhân</a:t>
            </a:r>
            <a:r>
              <a:rPr lang="en-US" sz="2800" dirty="0">
                <a:solidFill>
                  <a:schemeClr val="bg1"/>
                </a:solidFill>
              </a:rPr>
              <a:t> </a:t>
            </a:r>
            <a:r>
              <a:rPr lang="en-US" sz="2800" dirty="0" err="1">
                <a:solidFill>
                  <a:schemeClr val="bg1"/>
                </a:solidFill>
              </a:rPr>
              <a:t>hậu</a:t>
            </a:r>
            <a:r>
              <a:rPr lang="en-US" sz="2800" dirty="0">
                <a:solidFill>
                  <a:schemeClr val="bg1"/>
                </a:solidFill>
              </a:rPr>
              <a:t>. Tin </a:t>
            </a:r>
            <a:r>
              <a:rPr lang="en-US" sz="2800" dirty="0" err="1">
                <a:solidFill>
                  <a:schemeClr val="bg1"/>
                </a:solidFill>
              </a:rPr>
              <a:t>tưởng</a:t>
            </a:r>
            <a:r>
              <a:rPr lang="en-US" sz="2800" dirty="0">
                <a:solidFill>
                  <a:schemeClr val="bg1"/>
                </a:solidFill>
              </a:rPr>
              <a:t> </a:t>
            </a:r>
            <a:r>
              <a:rPr lang="en-US" sz="2800" dirty="0" err="1">
                <a:solidFill>
                  <a:schemeClr val="bg1"/>
                </a:solidFill>
              </a:rPr>
              <a:t>vào</a:t>
            </a:r>
            <a:r>
              <a:rPr lang="en-US" sz="2800" dirty="0">
                <a:solidFill>
                  <a:schemeClr val="bg1"/>
                </a:solidFill>
              </a:rPr>
              <a:t> </a:t>
            </a:r>
            <a:r>
              <a:rPr lang="en-US" sz="2800" dirty="0" err="1">
                <a:solidFill>
                  <a:schemeClr val="bg1"/>
                </a:solidFill>
              </a:rPr>
              <a:t>lòng</a:t>
            </a:r>
            <a:r>
              <a:rPr lang="en-US" sz="2800" dirty="0">
                <a:solidFill>
                  <a:schemeClr val="bg1"/>
                </a:solidFill>
              </a:rPr>
              <a:t> </a:t>
            </a:r>
            <a:r>
              <a:rPr lang="en-US" sz="2800" dirty="0" err="1">
                <a:solidFill>
                  <a:schemeClr val="bg1"/>
                </a:solidFill>
              </a:rPr>
              <a:t>tình</a:t>
            </a:r>
            <a:r>
              <a:rPr lang="en-US" sz="2800" dirty="0">
                <a:solidFill>
                  <a:schemeClr val="bg1"/>
                </a:solidFill>
              </a:rPr>
              <a:t> </a:t>
            </a:r>
            <a:r>
              <a:rPr lang="en-US" sz="2800" dirty="0" err="1">
                <a:solidFill>
                  <a:schemeClr val="bg1"/>
                </a:solidFill>
              </a:rPr>
              <a:t>thương</a:t>
            </a:r>
            <a:r>
              <a:rPr lang="en-US" sz="2800" dirty="0">
                <a:solidFill>
                  <a:schemeClr val="bg1"/>
                </a:solidFill>
              </a:rPr>
              <a:t> </a:t>
            </a:r>
            <a:r>
              <a:rPr lang="en-US" sz="2800" dirty="0" err="1">
                <a:solidFill>
                  <a:schemeClr val="bg1"/>
                </a:solidFill>
              </a:rPr>
              <a:t>hải</a:t>
            </a:r>
            <a:r>
              <a:rPr lang="en-US" sz="2800" dirty="0">
                <a:solidFill>
                  <a:schemeClr val="bg1"/>
                </a:solidFill>
              </a:rPr>
              <a:t> </a:t>
            </a:r>
            <a:r>
              <a:rPr lang="en-US" sz="2800" dirty="0" err="1">
                <a:solidFill>
                  <a:schemeClr val="bg1"/>
                </a:solidFill>
              </a:rPr>
              <a:t>hà</a:t>
            </a:r>
            <a:r>
              <a:rPr lang="en-US" sz="2800" dirty="0">
                <a:solidFill>
                  <a:schemeClr val="bg1"/>
                </a:solidFill>
              </a:rPr>
              <a:t> </a:t>
            </a:r>
            <a:r>
              <a:rPr lang="en-US" sz="2800" dirty="0" err="1">
                <a:solidFill>
                  <a:schemeClr val="bg1"/>
                </a:solidFill>
              </a:rPr>
              <a:t>của</a:t>
            </a:r>
            <a:r>
              <a:rPr lang="en-US" sz="2800" dirty="0">
                <a:solidFill>
                  <a:schemeClr val="bg1"/>
                </a:solidFill>
              </a:rPr>
              <a:t> </a:t>
            </a:r>
            <a:r>
              <a:rPr lang="en-US" sz="2800" dirty="0" err="1">
                <a:solidFill>
                  <a:schemeClr val="bg1"/>
                </a:solidFill>
              </a:rPr>
              <a:t>Chúa</a:t>
            </a:r>
            <a:r>
              <a:rPr lang="en-US" sz="2800" dirty="0">
                <a:solidFill>
                  <a:schemeClr val="bg1"/>
                </a:solidFill>
              </a:rPr>
              <a:t>, </a:t>
            </a:r>
            <a:r>
              <a:rPr lang="en-US" sz="2800" dirty="0" err="1">
                <a:solidFill>
                  <a:schemeClr val="bg1"/>
                </a:solidFill>
              </a:rPr>
              <a:t>chúng</a:t>
            </a:r>
            <a:r>
              <a:rPr lang="en-US" sz="2800" dirty="0">
                <a:solidFill>
                  <a:schemeClr val="bg1"/>
                </a:solidFill>
              </a:rPr>
              <a:t> ta </a:t>
            </a:r>
            <a:r>
              <a:rPr lang="en-US" sz="2800" dirty="0" err="1">
                <a:solidFill>
                  <a:schemeClr val="bg1"/>
                </a:solidFill>
              </a:rPr>
              <a:t>cùng</a:t>
            </a:r>
            <a:r>
              <a:rPr lang="en-US" sz="2800" dirty="0">
                <a:solidFill>
                  <a:schemeClr val="bg1"/>
                </a:solidFill>
              </a:rPr>
              <a:t> </a:t>
            </a:r>
            <a:r>
              <a:rPr lang="en-US" sz="2800" dirty="0" err="1">
                <a:solidFill>
                  <a:schemeClr val="bg1"/>
                </a:solidFill>
              </a:rPr>
              <a:t>dâng</a:t>
            </a:r>
            <a:r>
              <a:rPr lang="en-US" sz="2800" dirty="0">
                <a:solidFill>
                  <a:schemeClr val="bg1"/>
                </a:solidFill>
              </a:rPr>
              <a:t> </a:t>
            </a:r>
            <a:r>
              <a:rPr lang="en-US" sz="2800" dirty="0" err="1">
                <a:solidFill>
                  <a:schemeClr val="bg1"/>
                </a:solidFill>
              </a:rPr>
              <a:t>lời</a:t>
            </a:r>
            <a:r>
              <a:rPr lang="en-US" sz="2800" dirty="0">
                <a:solidFill>
                  <a:schemeClr val="bg1"/>
                </a:solidFill>
              </a:rPr>
              <a:t> </a:t>
            </a:r>
            <a:r>
              <a:rPr lang="en-US" sz="2800" dirty="0" err="1">
                <a:solidFill>
                  <a:schemeClr val="bg1"/>
                </a:solidFill>
              </a:rPr>
              <a:t>cầu</a:t>
            </a:r>
            <a:r>
              <a:rPr lang="en-US" sz="2800" dirty="0">
                <a:solidFill>
                  <a:schemeClr val="bg1"/>
                </a:solidFill>
              </a:rPr>
              <a:t> </a:t>
            </a:r>
            <a:r>
              <a:rPr lang="en-US" sz="2800" dirty="0" err="1">
                <a:solidFill>
                  <a:schemeClr val="bg1"/>
                </a:solidFill>
              </a:rPr>
              <a:t>xin</a:t>
            </a:r>
            <a:r>
              <a:rPr lang="en-US" sz="2800" dirty="0">
                <a:solidFill>
                  <a:schemeClr val="bg1"/>
                </a:solidFill>
              </a:rPr>
              <a:t>.</a:t>
            </a:r>
          </a:p>
        </p:txBody>
      </p:sp>
    </p:spTree>
    <p:extLst>
      <p:ext uri="{BB962C8B-B14F-4D97-AF65-F5344CB8AC3E}">
        <p14:creationId xmlns:p14="http://schemas.microsoft.com/office/powerpoint/2010/main" val="977758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810000" y="2495550"/>
            <a:ext cx="4572000" cy="1446550"/>
          </a:xfrm>
          <a:prstGeom prst="rect">
            <a:avLst/>
          </a:prstGeom>
        </p:spPr>
        <p:txBody>
          <a:bodyPr>
            <a:spAutoFit/>
          </a:bodyPr>
          <a:lstStyle/>
          <a:p>
            <a:pPr lvl="0" algn="ctr"/>
            <a:r>
              <a:rPr lang="en-US" sz="4800" dirty="0" err="1">
                <a:solidFill>
                  <a:srgbClr val="FFFF00"/>
                </a:solidFill>
              </a:rPr>
              <a:t>Từ</a:t>
            </a:r>
            <a:r>
              <a:rPr lang="en-US" sz="4800" dirty="0">
                <a:solidFill>
                  <a:srgbClr val="FFFF00"/>
                </a:solidFill>
              </a:rPr>
              <a:t> </a:t>
            </a:r>
            <a:r>
              <a:rPr lang="en-US" sz="4800" dirty="0" err="1">
                <a:solidFill>
                  <a:srgbClr val="FFFF00"/>
                </a:solidFill>
              </a:rPr>
              <a:t>Núi</a:t>
            </a:r>
            <a:r>
              <a:rPr lang="en-US" sz="4800" dirty="0">
                <a:solidFill>
                  <a:srgbClr val="FFFF00"/>
                </a:solidFill>
              </a:rPr>
              <a:t> </a:t>
            </a:r>
            <a:r>
              <a:rPr lang="en-US" sz="4800" dirty="0" err="1">
                <a:solidFill>
                  <a:srgbClr val="FFFF00"/>
                </a:solidFill>
              </a:rPr>
              <a:t>Sọ</a:t>
            </a:r>
            <a:r>
              <a:rPr lang="en-US" sz="4800" dirty="0">
                <a:solidFill>
                  <a:srgbClr val="FFFF00"/>
                </a:solidFill>
              </a:rPr>
              <a:t> X</a:t>
            </a:r>
            <a:r>
              <a:rPr lang="vi-VN" sz="4800" dirty="0">
                <a:solidFill>
                  <a:srgbClr val="FFFF00"/>
                </a:solidFill>
              </a:rPr>
              <a:t>ư</a:t>
            </a:r>
            <a:r>
              <a:rPr lang="en-US" sz="4800" dirty="0">
                <a:solidFill>
                  <a:srgbClr val="FFFF00"/>
                </a:solidFill>
              </a:rPr>
              <a:t>a</a:t>
            </a:r>
            <a:br>
              <a:rPr lang="en-US" sz="4800" dirty="0">
                <a:solidFill>
                  <a:srgbClr val="FFFF00"/>
                </a:solidFill>
              </a:rPr>
            </a:br>
            <a:r>
              <a:rPr lang="en-US" sz="4000" i="1" dirty="0">
                <a:solidFill>
                  <a:schemeClr val="bg1"/>
                </a:solidFill>
              </a:rPr>
              <a:t>Ý </a:t>
            </a:r>
            <a:r>
              <a:rPr lang="en-US" sz="4000" i="1" dirty="0" err="1">
                <a:solidFill>
                  <a:schemeClr val="bg1"/>
                </a:solidFill>
              </a:rPr>
              <a:t>Vũ</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Tk2:</a:t>
            </a:r>
            <a:r>
              <a:rPr lang="en-US" sz="4200" b="0" dirty="0">
                <a:solidFill>
                  <a:schemeClr val="bg1"/>
                </a:solidFill>
                <a:effectLst/>
              </a:rPr>
              <a:t> </a:t>
            </a:r>
            <a:r>
              <a:rPr lang="en-US" sz="4200" dirty="0" err="1">
                <a:solidFill>
                  <a:schemeClr val="bg1"/>
                </a:solidFill>
              </a:rPr>
              <a:t>Nguyện</a:t>
            </a:r>
            <a:r>
              <a:rPr lang="en-US" sz="4200" dirty="0">
                <a:solidFill>
                  <a:schemeClr val="bg1"/>
                </a:solidFill>
              </a:rPr>
              <a:t> </a:t>
            </a:r>
            <a:r>
              <a:rPr lang="en-US" sz="4200" dirty="0" err="1">
                <a:solidFill>
                  <a:schemeClr val="bg1"/>
                </a:solidFill>
              </a:rPr>
              <a:t>dâng</a:t>
            </a:r>
            <a:r>
              <a:rPr lang="en-US" sz="4200" dirty="0">
                <a:solidFill>
                  <a:schemeClr val="bg1"/>
                </a:solidFill>
              </a:rPr>
              <a:t> </a:t>
            </a:r>
            <a:r>
              <a:rPr lang="en-US" sz="4200" dirty="0" err="1">
                <a:solidFill>
                  <a:schemeClr val="bg1"/>
                </a:solidFill>
              </a:rPr>
              <a:t>lên</a:t>
            </a:r>
            <a:r>
              <a:rPr lang="en-US" sz="4200" dirty="0">
                <a:solidFill>
                  <a:schemeClr val="bg1"/>
                </a:solidFill>
              </a:rPr>
              <a:t> </a:t>
            </a:r>
            <a:r>
              <a:rPr lang="en-US" sz="4200" dirty="0" err="1">
                <a:solidFill>
                  <a:schemeClr val="bg1"/>
                </a:solidFill>
              </a:rPr>
              <a:t>Chúa</a:t>
            </a:r>
            <a:r>
              <a:rPr lang="en-US" sz="4200" dirty="0">
                <a:solidFill>
                  <a:schemeClr val="bg1"/>
                </a:solidFill>
              </a:rPr>
              <a:t> </a:t>
            </a:r>
            <a:r>
              <a:rPr lang="en-US" sz="4200" dirty="0" err="1">
                <a:solidFill>
                  <a:schemeClr val="bg1"/>
                </a:solidFill>
              </a:rPr>
              <a:t>cuộc</a:t>
            </a:r>
            <a:r>
              <a:rPr lang="en-US" sz="4200" dirty="0">
                <a:solidFill>
                  <a:schemeClr val="bg1"/>
                </a:solidFill>
              </a:rPr>
              <a:t> </a:t>
            </a:r>
            <a:r>
              <a:rPr lang="en-US" sz="4200" dirty="0" err="1">
                <a:solidFill>
                  <a:schemeClr val="bg1"/>
                </a:solidFill>
              </a:rPr>
              <a:t>sống</a:t>
            </a:r>
            <a:r>
              <a:rPr lang="en-US" sz="4200" dirty="0">
                <a:solidFill>
                  <a:schemeClr val="bg1"/>
                </a:solidFill>
              </a:rPr>
              <a:t> con </a:t>
            </a:r>
            <a:r>
              <a:rPr lang="en-US" sz="4200" dirty="0" err="1">
                <a:solidFill>
                  <a:schemeClr val="bg1"/>
                </a:solidFill>
              </a:rPr>
              <a:t>nhiều</a:t>
            </a:r>
            <a:r>
              <a:rPr lang="en-US" sz="4200" dirty="0">
                <a:solidFill>
                  <a:schemeClr val="bg1"/>
                </a:solidFill>
              </a:rPr>
              <a:t> </a:t>
            </a:r>
            <a:r>
              <a:rPr lang="en-US" sz="4200" dirty="0" err="1">
                <a:solidFill>
                  <a:schemeClr val="bg1"/>
                </a:solidFill>
              </a:rPr>
              <a:t>lần</a:t>
            </a:r>
            <a:r>
              <a:rPr lang="en-US" sz="4200" dirty="0">
                <a:solidFill>
                  <a:schemeClr val="bg1"/>
                </a:solidFill>
              </a:rPr>
              <a:t> </a:t>
            </a:r>
            <a:r>
              <a:rPr lang="en-US" sz="4200" dirty="0" err="1">
                <a:solidFill>
                  <a:schemeClr val="bg1"/>
                </a:solidFill>
              </a:rPr>
              <a:t>lụy</a:t>
            </a:r>
            <a:r>
              <a:rPr lang="en-US" sz="4200" dirty="0">
                <a:solidFill>
                  <a:schemeClr val="bg1"/>
                </a:solidFill>
              </a:rPr>
              <a:t> v</a:t>
            </a:r>
            <a:r>
              <a:rPr lang="vi-VN" sz="4200" dirty="0">
                <a:solidFill>
                  <a:schemeClr val="bg1"/>
                </a:solidFill>
              </a:rPr>
              <a:t>ư</a:t>
            </a:r>
            <a:r>
              <a:rPr lang="en-US" sz="4200" dirty="0" err="1">
                <a:solidFill>
                  <a:schemeClr val="bg1"/>
                </a:solidFill>
              </a:rPr>
              <a:t>ơng</a:t>
            </a:r>
            <a:r>
              <a:rPr lang="en-US" sz="4200" dirty="0">
                <a:solidFill>
                  <a:schemeClr val="bg1"/>
                </a:solidFill>
              </a:rPr>
              <a:t> </a:t>
            </a:r>
            <a:r>
              <a:rPr lang="en-US" sz="4200" dirty="0" err="1">
                <a:solidFill>
                  <a:schemeClr val="bg1"/>
                </a:solidFill>
              </a:rPr>
              <a:t>cùng</a:t>
            </a:r>
            <a:r>
              <a:rPr lang="en-US" sz="4200" dirty="0">
                <a:solidFill>
                  <a:schemeClr val="bg1"/>
                </a:solidFill>
              </a:rPr>
              <a:t> </a:t>
            </a:r>
            <a:r>
              <a:rPr lang="en-US" sz="4200" dirty="0" err="1">
                <a:solidFill>
                  <a:schemeClr val="bg1"/>
                </a:solidFill>
              </a:rPr>
              <a:t>trái</a:t>
            </a:r>
            <a:r>
              <a:rPr lang="en-US" sz="4200" dirty="0">
                <a:solidFill>
                  <a:schemeClr val="bg1"/>
                </a:solidFill>
              </a:rPr>
              <a:t> </a:t>
            </a:r>
            <a:r>
              <a:rPr lang="en-US" sz="4200" dirty="0" err="1">
                <a:solidFill>
                  <a:schemeClr val="bg1"/>
                </a:solidFill>
              </a:rPr>
              <a:t>ngang</a:t>
            </a:r>
            <a:r>
              <a:rPr lang="en-US" sz="4200" dirty="0">
                <a:solidFill>
                  <a:schemeClr val="bg1"/>
                </a:solidFill>
              </a:rPr>
              <a:t>, </a:t>
            </a:r>
            <a:r>
              <a:rPr lang="en-US" sz="4200" dirty="0" err="1">
                <a:solidFill>
                  <a:schemeClr val="bg1"/>
                </a:solidFill>
              </a:rPr>
              <a:t>nhiều</a:t>
            </a:r>
            <a:r>
              <a:rPr lang="en-US" sz="4200" dirty="0">
                <a:solidFill>
                  <a:schemeClr val="bg1"/>
                </a:solidFill>
              </a:rPr>
              <a:t> </a:t>
            </a:r>
            <a:r>
              <a:rPr lang="en-US" sz="4200" dirty="0" err="1">
                <a:solidFill>
                  <a:schemeClr val="bg1"/>
                </a:solidFill>
              </a:rPr>
              <a:t>phen</a:t>
            </a:r>
            <a:r>
              <a:rPr lang="en-US" sz="4200" dirty="0">
                <a:solidFill>
                  <a:schemeClr val="bg1"/>
                </a:solidFill>
              </a:rPr>
              <a:t> </a:t>
            </a:r>
            <a:r>
              <a:rPr lang="en-US" sz="4200" dirty="0" err="1">
                <a:solidFill>
                  <a:schemeClr val="bg1"/>
                </a:solidFill>
              </a:rPr>
              <a:t>yếu</a:t>
            </a:r>
            <a:r>
              <a:rPr lang="en-US" sz="4200" dirty="0">
                <a:solidFill>
                  <a:schemeClr val="bg1"/>
                </a:solidFill>
              </a:rPr>
              <a:t> </a:t>
            </a:r>
            <a:r>
              <a:rPr lang="en-US" sz="4200" dirty="0" err="1">
                <a:solidFill>
                  <a:schemeClr val="bg1"/>
                </a:solidFill>
              </a:rPr>
              <a:t>hèn</a:t>
            </a:r>
            <a:r>
              <a:rPr lang="en-US" sz="4200" dirty="0">
                <a:solidFill>
                  <a:schemeClr val="bg1"/>
                </a:solidFill>
              </a:rPr>
              <a:t> </a:t>
            </a:r>
            <a:r>
              <a:rPr lang="en-US" sz="4200" dirty="0" err="1">
                <a:solidFill>
                  <a:schemeClr val="bg1"/>
                </a:solidFill>
              </a:rPr>
              <a:t>đã</a:t>
            </a:r>
            <a:r>
              <a:rPr lang="en-US" sz="4200" dirty="0">
                <a:solidFill>
                  <a:schemeClr val="bg1"/>
                </a:solidFill>
              </a:rPr>
              <a:t> </a:t>
            </a:r>
            <a:r>
              <a:rPr lang="en-US" sz="4200" dirty="0" err="1">
                <a:solidFill>
                  <a:schemeClr val="bg1"/>
                </a:solidFill>
              </a:rPr>
              <a:t>lãng</a:t>
            </a:r>
            <a:r>
              <a:rPr lang="en-US" sz="4200" dirty="0">
                <a:solidFill>
                  <a:schemeClr val="bg1"/>
                </a:solidFill>
              </a:rPr>
              <a:t> </a:t>
            </a:r>
            <a:r>
              <a:rPr lang="en-US" sz="4200" dirty="0" err="1">
                <a:solidFill>
                  <a:schemeClr val="bg1"/>
                </a:solidFill>
              </a:rPr>
              <a:t>quên</a:t>
            </a:r>
            <a:r>
              <a:rPr lang="en-US" sz="4200" dirty="0">
                <a:solidFill>
                  <a:schemeClr val="bg1"/>
                </a:solidFill>
              </a:rPr>
              <a:t> </a:t>
            </a:r>
            <a:r>
              <a:rPr lang="en-US" sz="4200" dirty="0" err="1">
                <a:solidFill>
                  <a:schemeClr val="bg1"/>
                </a:solidFill>
              </a:rPr>
              <a:t>hy</a:t>
            </a:r>
            <a:r>
              <a:rPr lang="en-US" sz="4200" dirty="0">
                <a:solidFill>
                  <a:schemeClr val="bg1"/>
                </a:solidFill>
              </a:rPr>
              <a:t> </a:t>
            </a:r>
            <a:r>
              <a:rPr lang="en-US" sz="4200" dirty="0" err="1">
                <a:solidFill>
                  <a:schemeClr val="bg1"/>
                </a:solidFill>
              </a:rPr>
              <a:t>lễ</a:t>
            </a:r>
            <a:r>
              <a:rPr lang="en-US" sz="4200" dirty="0">
                <a:solidFill>
                  <a:schemeClr val="bg1"/>
                </a:solidFill>
              </a:rPr>
              <a:t> </a:t>
            </a:r>
            <a:r>
              <a:rPr lang="en-US" sz="4200" dirty="0" err="1">
                <a:solidFill>
                  <a:schemeClr val="bg1"/>
                </a:solidFill>
              </a:rPr>
              <a:t>đồi</a:t>
            </a:r>
            <a:r>
              <a:rPr lang="en-US" sz="4200" dirty="0">
                <a:solidFill>
                  <a:schemeClr val="bg1"/>
                </a:solidFill>
              </a:rPr>
              <a:t> </a:t>
            </a:r>
            <a:r>
              <a:rPr lang="en-US" sz="4200" dirty="0" err="1">
                <a:solidFill>
                  <a:schemeClr val="bg1"/>
                </a:solidFill>
              </a:rPr>
              <a:t>cao</a:t>
            </a:r>
            <a:r>
              <a:rPr lang="en-US" sz="4200" dirty="0">
                <a:solidFill>
                  <a:schemeClr val="bg1"/>
                </a:solidFill>
              </a:rPr>
              <a:t>. </a:t>
            </a:r>
            <a:r>
              <a:rPr lang="en-US" sz="4200" dirty="0" err="1">
                <a:solidFill>
                  <a:schemeClr val="bg1"/>
                </a:solidFill>
              </a:rPr>
              <a:t>Khấn</a:t>
            </a:r>
            <a:r>
              <a:rPr lang="en-US" sz="4200" dirty="0">
                <a:solidFill>
                  <a:schemeClr val="bg1"/>
                </a:solidFill>
              </a:rPr>
              <a:t> </a:t>
            </a:r>
            <a:r>
              <a:rPr lang="en-US" sz="4200" dirty="0" err="1">
                <a:solidFill>
                  <a:schemeClr val="bg1"/>
                </a:solidFill>
              </a:rPr>
              <a:t>cầu</a:t>
            </a:r>
            <a:r>
              <a:rPr lang="en-US" sz="4200" dirty="0">
                <a:solidFill>
                  <a:schemeClr val="bg1"/>
                </a:solidFill>
              </a:rPr>
              <a:t> </a:t>
            </a:r>
            <a:r>
              <a:rPr lang="en-US" sz="4200" dirty="0" err="1">
                <a:solidFill>
                  <a:schemeClr val="bg1"/>
                </a:solidFill>
              </a:rPr>
              <a:t>tình</a:t>
            </a:r>
            <a:r>
              <a:rPr lang="en-US" sz="4200" dirty="0">
                <a:solidFill>
                  <a:schemeClr val="bg1"/>
                </a:solidFill>
              </a:rPr>
              <a:t> </a:t>
            </a:r>
            <a:r>
              <a:rPr lang="en-US" sz="4200" dirty="0" err="1">
                <a:solidFill>
                  <a:schemeClr val="bg1"/>
                </a:solidFill>
              </a:rPr>
              <a:t>Giê-su</a:t>
            </a:r>
            <a:r>
              <a:rPr lang="en-US" sz="4200" dirty="0">
                <a:solidFill>
                  <a:schemeClr val="bg1"/>
                </a:solidFill>
              </a:rPr>
              <a:t> </a:t>
            </a:r>
            <a:r>
              <a:rPr lang="en-US" sz="4200" dirty="0" err="1">
                <a:solidFill>
                  <a:schemeClr val="bg1"/>
                </a:solidFill>
              </a:rPr>
              <a:t>khoan</a:t>
            </a:r>
            <a:r>
              <a:rPr lang="en-US" sz="4200" dirty="0">
                <a:solidFill>
                  <a:schemeClr val="bg1"/>
                </a:solidFill>
              </a:rPr>
              <a:t> dung. </a:t>
            </a:r>
            <a:r>
              <a:rPr lang="en-US" sz="4200" dirty="0" err="1">
                <a:solidFill>
                  <a:schemeClr val="bg1"/>
                </a:solidFill>
              </a:rPr>
              <a:t>Biến</a:t>
            </a:r>
            <a:r>
              <a:rPr lang="en-US" sz="4200" dirty="0">
                <a:solidFill>
                  <a:schemeClr val="bg1"/>
                </a:solidFill>
              </a:rPr>
              <a:t> </a:t>
            </a:r>
            <a:r>
              <a:rPr lang="en-US" sz="4200" dirty="0" err="1">
                <a:solidFill>
                  <a:schemeClr val="bg1"/>
                </a:solidFill>
              </a:rPr>
              <a:t>đổi</a:t>
            </a:r>
            <a:r>
              <a:rPr lang="en-US" sz="4200" dirty="0">
                <a:solidFill>
                  <a:schemeClr val="bg1"/>
                </a:solidFill>
              </a:rPr>
              <a:t> </a:t>
            </a:r>
            <a:r>
              <a:rPr lang="en-US" sz="4200" dirty="0" err="1">
                <a:solidFill>
                  <a:schemeClr val="bg1"/>
                </a:solidFill>
              </a:rPr>
              <a:t>đời</a:t>
            </a:r>
            <a:r>
              <a:rPr lang="en-US" sz="4200" dirty="0">
                <a:solidFill>
                  <a:schemeClr val="bg1"/>
                </a:solidFill>
              </a:rPr>
              <a:t> con </a:t>
            </a:r>
            <a:r>
              <a:rPr lang="en-US" sz="4200" dirty="0" err="1">
                <a:solidFill>
                  <a:schemeClr val="bg1"/>
                </a:solidFill>
              </a:rPr>
              <a:t>nên</a:t>
            </a:r>
            <a:r>
              <a:rPr lang="en-US" sz="4200" dirty="0">
                <a:solidFill>
                  <a:schemeClr val="bg1"/>
                </a:solidFill>
              </a:rPr>
              <a:t> </a:t>
            </a:r>
            <a:r>
              <a:rPr lang="en-US" sz="4200" dirty="0" err="1">
                <a:solidFill>
                  <a:schemeClr val="bg1"/>
                </a:solidFill>
              </a:rPr>
              <a:t>tinh</a:t>
            </a:r>
            <a:r>
              <a:rPr lang="en-US" sz="4200" dirty="0">
                <a:solidFill>
                  <a:schemeClr val="bg1"/>
                </a:solidFill>
              </a:rPr>
              <a:t> </a:t>
            </a:r>
            <a:r>
              <a:rPr lang="en-US" sz="4200" dirty="0" err="1">
                <a:solidFill>
                  <a:schemeClr val="bg1"/>
                </a:solidFill>
              </a:rPr>
              <a:t>trong</a:t>
            </a:r>
            <a:r>
              <a:rPr lang="en-US" sz="4200" dirty="0">
                <a:solidFill>
                  <a:schemeClr val="bg1"/>
                </a:solidFill>
              </a:rPr>
              <a:t>, </a:t>
            </a:r>
            <a:r>
              <a:rPr lang="en-US" sz="4200" dirty="0" err="1">
                <a:solidFill>
                  <a:schemeClr val="bg1"/>
                </a:solidFill>
              </a:rPr>
              <a:t>tìm</a:t>
            </a:r>
            <a:r>
              <a:rPr lang="en-US" sz="4200" dirty="0">
                <a:solidFill>
                  <a:schemeClr val="bg1"/>
                </a:solidFill>
              </a:rPr>
              <a:t> </a:t>
            </a:r>
            <a:r>
              <a:rPr lang="en-US" sz="4200" dirty="0" err="1">
                <a:solidFill>
                  <a:schemeClr val="bg1"/>
                </a:solidFill>
              </a:rPr>
              <a:t>lại</a:t>
            </a:r>
            <a:r>
              <a:rPr lang="en-US" sz="4200" dirty="0">
                <a:solidFill>
                  <a:schemeClr val="bg1"/>
                </a:solidFill>
              </a:rPr>
              <a:t> </a:t>
            </a:r>
            <a:r>
              <a:rPr lang="en-US" sz="4200" dirty="0" err="1">
                <a:solidFill>
                  <a:schemeClr val="bg1"/>
                </a:solidFill>
              </a:rPr>
              <a:t>thủy</a:t>
            </a:r>
            <a:r>
              <a:rPr lang="en-US" sz="4200" dirty="0">
                <a:solidFill>
                  <a:schemeClr val="bg1"/>
                </a:solidFill>
              </a:rPr>
              <a:t> </a:t>
            </a:r>
            <a:r>
              <a:rPr lang="en-US" sz="4200" dirty="0" err="1">
                <a:solidFill>
                  <a:schemeClr val="bg1"/>
                </a:solidFill>
              </a:rPr>
              <a:t>chung</a:t>
            </a:r>
            <a:r>
              <a:rPr lang="en-US" sz="4200" dirty="0">
                <a:solidFill>
                  <a:schemeClr val="bg1"/>
                </a:solidFill>
              </a:rPr>
              <a:t> </a:t>
            </a:r>
            <a:r>
              <a:rPr lang="en-US" sz="4200" dirty="0" err="1">
                <a:solidFill>
                  <a:schemeClr val="bg1"/>
                </a:solidFill>
              </a:rPr>
              <a:t>đời</a:t>
            </a:r>
            <a:r>
              <a:rPr lang="en-US" sz="4200" dirty="0">
                <a:solidFill>
                  <a:schemeClr val="bg1"/>
                </a:solidFill>
              </a:rPr>
              <a:t> </a:t>
            </a:r>
            <a:r>
              <a:rPr lang="en-US" sz="4200" dirty="0" err="1">
                <a:solidFill>
                  <a:schemeClr val="bg1"/>
                </a:solidFill>
              </a:rPr>
              <a:t>mến</a:t>
            </a:r>
            <a:r>
              <a:rPr lang="en-US" sz="4200" dirty="0">
                <a:solidFill>
                  <a:schemeClr val="bg1"/>
                </a:solidFill>
              </a:rPr>
              <a:t> </a:t>
            </a:r>
            <a:r>
              <a:rPr lang="en-US" sz="4200" dirty="0" err="1">
                <a:solidFill>
                  <a:schemeClr val="bg1"/>
                </a:solidFill>
              </a:rPr>
              <a:t>th</a:t>
            </a:r>
            <a:r>
              <a:rPr lang="vi-VN" sz="4200" dirty="0">
                <a:solidFill>
                  <a:schemeClr val="bg1"/>
                </a:solidFill>
              </a:rPr>
              <a:t>ư</a:t>
            </a:r>
            <a:r>
              <a:rPr lang="en-US" sz="4200" dirty="0" err="1">
                <a:solidFill>
                  <a:schemeClr val="bg1"/>
                </a:solidFill>
              </a:rPr>
              <a:t>ơng</a:t>
            </a:r>
            <a:r>
              <a:rPr lang="en-US" sz="4200" dirty="0">
                <a:solidFill>
                  <a:schemeClr val="bg1"/>
                </a:solidFill>
              </a:rPr>
              <a:t>. </a:t>
            </a:r>
            <a:r>
              <a:rPr lang="en-US" sz="4200" dirty="0" err="1">
                <a:solidFill>
                  <a:schemeClr val="bg1"/>
                </a:solidFill>
              </a:rPr>
              <a:t>Chúa</a:t>
            </a:r>
            <a:r>
              <a:rPr lang="en-US" sz="4200" dirty="0">
                <a:solidFill>
                  <a:schemeClr val="bg1"/>
                </a:solidFill>
              </a:rPr>
              <a:t> </a:t>
            </a:r>
            <a:r>
              <a:rPr lang="en-US" sz="4200" dirty="0" err="1">
                <a:solidFill>
                  <a:schemeClr val="bg1"/>
                </a:solidFill>
              </a:rPr>
              <a:t>bên</a:t>
            </a:r>
            <a:r>
              <a:rPr lang="en-US" sz="4200" dirty="0">
                <a:solidFill>
                  <a:schemeClr val="bg1"/>
                </a:solidFill>
              </a:rPr>
              <a:t> con </a:t>
            </a:r>
            <a:r>
              <a:rPr lang="en-US" sz="4200" dirty="0" err="1">
                <a:solidFill>
                  <a:schemeClr val="bg1"/>
                </a:solidFill>
              </a:rPr>
              <a:t>đồng</a:t>
            </a:r>
            <a:r>
              <a:rPr lang="en-US" sz="4200" dirty="0">
                <a:solidFill>
                  <a:schemeClr val="bg1"/>
                </a:solidFill>
              </a:rPr>
              <a:t> </a:t>
            </a:r>
            <a:r>
              <a:rPr lang="en-US" sz="4200" dirty="0" err="1">
                <a:solidFill>
                  <a:schemeClr val="bg1"/>
                </a:solidFill>
              </a:rPr>
              <a:t>hành</a:t>
            </a:r>
            <a:r>
              <a:rPr lang="en-US" sz="4200" dirty="0">
                <a:solidFill>
                  <a:schemeClr val="bg1"/>
                </a:solidFill>
              </a:rPr>
              <a:t>.</a:t>
            </a:r>
            <a:endParaRPr lang="vi-VN" sz="4200" dirty="0">
              <a:solidFill>
                <a:schemeClr val="bg1"/>
              </a:solidFill>
            </a:endParaRPr>
          </a:p>
        </p:txBody>
      </p:sp>
    </p:spTree>
    <p:extLst>
      <p:ext uri="{BB962C8B-B14F-4D97-AF65-F5344CB8AC3E}">
        <p14:creationId xmlns:p14="http://schemas.microsoft.com/office/powerpoint/2010/main" val="37593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3148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Xin từ của lễ dâng trên bàn thờ nên nguồn sức sống trong con chan hòa dưỡng nuôi hồn tin yêu</a:t>
            </a:r>
            <a:r>
              <a:rPr lang="en-US" sz="4600" dirty="0">
                <a:solidFill>
                  <a:schemeClr val="bg1"/>
                </a:solidFill>
              </a:rPr>
              <a:t>. </a:t>
            </a:r>
            <a:r>
              <a:rPr lang="en-US" sz="4600" dirty="0" err="1">
                <a:solidFill>
                  <a:schemeClr val="bg1"/>
                </a:solidFill>
              </a:rPr>
              <a:t>Để</a:t>
            </a:r>
            <a:r>
              <a:rPr lang="en-US" sz="4600" dirty="0">
                <a:solidFill>
                  <a:schemeClr val="bg1"/>
                </a:solidFill>
              </a:rPr>
              <a:t> </a:t>
            </a:r>
            <a:r>
              <a:rPr lang="en-US" sz="4600" dirty="0" err="1">
                <a:solidFill>
                  <a:schemeClr val="bg1"/>
                </a:solidFill>
              </a:rPr>
              <a:t>từng</a:t>
            </a:r>
            <a:r>
              <a:rPr lang="en-US" sz="4600" dirty="0">
                <a:solidFill>
                  <a:schemeClr val="bg1"/>
                </a:solidFill>
              </a:rPr>
              <a:t> </a:t>
            </a:r>
            <a:r>
              <a:rPr lang="en-US" sz="4600" dirty="0" err="1">
                <a:solidFill>
                  <a:schemeClr val="bg1"/>
                </a:solidFill>
              </a:rPr>
              <a:t>ngày</a:t>
            </a:r>
            <a:r>
              <a:rPr lang="en-US" sz="4600" dirty="0">
                <a:solidFill>
                  <a:schemeClr val="bg1"/>
                </a:solidFill>
              </a:rPr>
              <a:t> </a:t>
            </a:r>
            <a:r>
              <a:rPr lang="en-US" sz="4600" dirty="0" err="1">
                <a:solidFill>
                  <a:schemeClr val="bg1"/>
                </a:solidFill>
              </a:rPr>
              <a:t>sống</a:t>
            </a:r>
            <a:r>
              <a:rPr lang="en-US" sz="4600" dirty="0">
                <a:solidFill>
                  <a:schemeClr val="bg1"/>
                </a:solidFill>
              </a:rPr>
              <a:t> con </a:t>
            </a:r>
            <a:r>
              <a:rPr lang="en-US" sz="4600" dirty="0" err="1">
                <a:solidFill>
                  <a:schemeClr val="bg1"/>
                </a:solidFill>
              </a:rPr>
              <a:t>nâng</a:t>
            </a:r>
            <a:r>
              <a:rPr lang="en-US" sz="4600" dirty="0">
                <a:solidFill>
                  <a:schemeClr val="bg1"/>
                </a:solidFill>
              </a:rPr>
              <a:t> </a:t>
            </a:r>
            <a:r>
              <a:rPr lang="en-US" sz="4600" dirty="0" err="1">
                <a:solidFill>
                  <a:schemeClr val="bg1"/>
                </a:solidFill>
              </a:rPr>
              <a:t>hồn</a:t>
            </a:r>
            <a:r>
              <a:rPr lang="en-US" sz="4600" dirty="0">
                <a:solidFill>
                  <a:schemeClr val="bg1"/>
                </a:solidFill>
              </a:rPr>
              <a:t> </a:t>
            </a:r>
            <a:r>
              <a:rPr lang="en-US" sz="4600" dirty="0" err="1">
                <a:solidFill>
                  <a:schemeClr val="bg1"/>
                </a:solidFill>
              </a:rPr>
              <a:t>lên</a:t>
            </a:r>
            <a:r>
              <a:rPr lang="en-US" sz="4600" dirty="0">
                <a:solidFill>
                  <a:schemeClr val="bg1"/>
                </a:solidFill>
              </a:rPr>
              <a:t> </a:t>
            </a:r>
            <a:r>
              <a:rPr lang="en-US" sz="4600" dirty="0" err="1">
                <a:solidFill>
                  <a:schemeClr val="bg1"/>
                </a:solidFill>
              </a:rPr>
              <a:t>giữa</a:t>
            </a:r>
            <a:r>
              <a:rPr lang="en-US" sz="4600" dirty="0">
                <a:solidFill>
                  <a:schemeClr val="bg1"/>
                </a:solidFill>
              </a:rPr>
              <a:t> bao </a:t>
            </a:r>
            <a:r>
              <a:rPr lang="en-US" sz="4600" dirty="0" err="1">
                <a:solidFill>
                  <a:schemeClr val="bg1"/>
                </a:solidFill>
              </a:rPr>
              <a:t>vui</a:t>
            </a:r>
            <a:r>
              <a:rPr lang="en-US" sz="4600" dirty="0">
                <a:solidFill>
                  <a:schemeClr val="bg1"/>
                </a:solidFill>
              </a:rPr>
              <a:t> </a:t>
            </a:r>
            <a:r>
              <a:rPr lang="en-US" sz="4600" dirty="0" err="1">
                <a:solidFill>
                  <a:schemeClr val="bg1"/>
                </a:solidFill>
              </a:rPr>
              <a:t>buồn</a:t>
            </a:r>
            <a:r>
              <a:rPr lang="en-US" sz="4600" dirty="0">
                <a:solidFill>
                  <a:schemeClr val="bg1"/>
                </a:solidFill>
              </a:rPr>
              <a:t> </a:t>
            </a:r>
            <a:r>
              <a:rPr lang="en-US" sz="4600" dirty="0" err="1">
                <a:solidFill>
                  <a:schemeClr val="bg1"/>
                </a:solidFill>
              </a:rPr>
              <a:t>đổi</a:t>
            </a:r>
            <a:r>
              <a:rPr lang="en-US" sz="4600" dirty="0">
                <a:solidFill>
                  <a:schemeClr val="bg1"/>
                </a:solidFill>
              </a:rPr>
              <a:t> </a:t>
            </a:r>
            <a:r>
              <a:rPr lang="en-US" sz="4600" dirty="0" err="1">
                <a:solidFill>
                  <a:schemeClr val="bg1"/>
                </a:solidFill>
              </a:rPr>
              <a:t>thay</a:t>
            </a:r>
            <a:r>
              <a:rPr lang="en-US" sz="4600" dirty="0">
                <a:solidFill>
                  <a:schemeClr val="bg1"/>
                </a:solidFill>
              </a:rPr>
              <a:t> </a:t>
            </a:r>
            <a:r>
              <a:rPr lang="en-US" sz="4600" dirty="0" err="1">
                <a:solidFill>
                  <a:schemeClr val="bg1"/>
                </a:solidFill>
              </a:rPr>
              <a:t>thăng</a:t>
            </a:r>
            <a:r>
              <a:rPr lang="en-US" sz="4600" dirty="0">
                <a:solidFill>
                  <a:schemeClr val="bg1"/>
                </a:solidFill>
              </a:rPr>
              <a:t> </a:t>
            </a:r>
            <a:r>
              <a:rPr lang="en-US" sz="4600" dirty="0" err="1">
                <a:solidFill>
                  <a:schemeClr val="bg1"/>
                </a:solidFill>
              </a:rPr>
              <a:t>trầm</a:t>
            </a:r>
            <a:r>
              <a:rPr lang="en-US" sz="4600" dirty="0">
                <a:solidFill>
                  <a:schemeClr val="bg1"/>
                </a:solidFill>
              </a:rPr>
              <a:t> </a:t>
            </a:r>
            <a:r>
              <a:rPr lang="en-US" sz="4600" dirty="0" err="1">
                <a:solidFill>
                  <a:schemeClr val="bg1"/>
                </a:solidFill>
              </a:rPr>
              <a:t>luôn</a:t>
            </a:r>
            <a:r>
              <a:rPr lang="en-US" sz="4600" dirty="0">
                <a:solidFill>
                  <a:schemeClr val="bg1"/>
                </a:solidFill>
              </a:rPr>
              <a:t> </a:t>
            </a:r>
            <a:r>
              <a:rPr lang="en-US" sz="4600" dirty="0" err="1">
                <a:solidFill>
                  <a:schemeClr val="bg1"/>
                </a:solidFill>
              </a:rPr>
              <a:t>trọn</a:t>
            </a:r>
            <a:r>
              <a:rPr lang="en-US" sz="4600" dirty="0">
                <a:solidFill>
                  <a:schemeClr val="bg1"/>
                </a:solidFill>
              </a:rPr>
              <a:t> </a:t>
            </a:r>
            <a:r>
              <a:rPr lang="en-US" sz="4600" dirty="0" err="1">
                <a:solidFill>
                  <a:schemeClr val="bg1"/>
                </a:solidFill>
              </a:rPr>
              <a:t>niềm</a:t>
            </a:r>
            <a:r>
              <a:rPr lang="en-US" sz="4600" dirty="0">
                <a:solidFill>
                  <a:schemeClr val="bg1"/>
                </a:solidFill>
              </a:rPr>
              <a:t> tri </a:t>
            </a:r>
            <a:r>
              <a:rPr lang="en-US" sz="4600" dirty="0" err="1">
                <a:solidFill>
                  <a:schemeClr val="bg1"/>
                </a:solidFill>
              </a:rPr>
              <a:t>ân</a:t>
            </a:r>
            <a:r>
              <a:rPr lang="en-US" sz="4600" dirty="0">
                <a:solidFill>
                  <a:schemeClr val="bg1"/>
                </a:solidFill>
              </a:rPr>
              <a:t>. </a:t>
            </a:r>
            <a:endParaRPr lang="en-US" sz="4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dirty="0">
                <a:solidFill>
                  <a:srgbClr val="FFFF00"/>
                </a:solidFill>
                <a:effectLst/>
              </a:rPr>
              <a:t> </a:t>
            </a:r>
            <a:r>
              <a:rPr lang="vi-VN" sz="4600" dirty="0">
                <a:solidFill>
                  <a:schemeClr val="bg1"/>
                </a:solidFill>
              </a:rPr>
              <a:t>Còn gì cao quý và thiết tha bằng lời xin vâng đẹp ý Cha, của Con Chúa Trời đã hiến trao trên núi sọ xưa. Đó là tình yêu con suy tôn, đó là hồng ân nâng con lên và là của lễ từ khắp nơi tiến dâng trên bàn thờ. </a:t>
            </a:r>
            <a:endParaRPr lang="vi-VN" sz="4600" b="0" dirty="0">
              <a:solidFill>
                <a:schemeClr val="bg1"/>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a:solidFill>
                  <a:srgbClr val="FFFF00"/>
                </a:solidFill>
              </a:rPr>
              <a:t>Đk</a:t>
            </a:r>
            <a:r>
              <a:rPr lang="en-US" sz="4800" u="sng" dirty="0">
                <a:solidFill>
                  <a:srgbClr val="FFFF00"/>
                </a:solidFill>
              </a:rPr>
              <a:t>:</a:t>
            </a:r>
            <a:r>
              <a:rPr lang="en-US" sz="4800" dirty="0">
                <a:solidFill>
                  <a:schemeClr val="bg1"/>
                </a:solidFill>
              </a:rPr>
              <a:t> </a:t>
            </a:r>
            <a:r>
              <a:rPr lang="vi-VN" sz="4800" dirty="0">
                <a:solidFill>
                  <a:schemeClr val="bg1"/>
                </a:solidFill>
              </a:rPr>
              <a:t>Xin từ của lễ dâng trên bàn thờ nên nguồn sức sống trong con chan hòa dưỡng nuôi hồn tin yêu</a:t>
            </a:r>
            <a:r>
              <a:rPr lang="en-US" sz="4800" dirty="0">
                <a:solidFill>
                  <a:schemeClr val="bg1"/>
                </a:solidFill>
              </a:rPr>
              <a:t>. </a:t>
            </a:r>
            <a:r>
              <a:rPr lang="en-US" sz="4800" dirty="0" err="1">
                <a:solidFill>
                  <a:schemeClr val="bg1"/>
                </a:solidFill>
              </a:rPr>
              <a:t>Để</a:t>
            </a:r>
            <a:r>
              <a:rPr lang="en-US" sz="4800" dirty="0">
                <a:solidFill>
                  <a:schemeClr val="bg1"/>
                </a:solidFill>
              </a:rPr>
              <a:t> </a:t>
            </a:r>
            <a:r>
              <a:rPr lang="en-US" sz="4800" dirty="0" err="1">
                <a:solidFill>
                  <a:schemeClr val="bg1"/>
                </a:solidFill>
              </a:rPr>
              <a:t>từng</a:t>
            </a:r>
            <a:r>
              <a:rPr lang="en-US" sz="4800" dirty="0">
                <a:solidFill>
                  <a:schemeClr val="bg1"/>
                </a:solidFill>
              </a:rPr>
              <a:t> </a:t>
            </a:r>
            <a:r>
              <a:rPr lang="en-US" sz="4800" dirty="0" err="1">
                <a:solidFill>
                  <a:schemeClr val="bg1"/>
                </a:solidFill>
              </a:rPr>
              <a:t>ngày</a:t>
            </a:r>
            <a:r>
              <a:rPr lang="en-US" sz="4800" dirty="0">
                <a:solidFill>
                  <a:schemeClr val="bg1"/>
                </a:solidFill>
              </a:rPr>
              <a:t> </a:t>
            </a:r>
            <a:r>
              <a:rPr lang="en-US" sz="4800" dirty="0" err="1">
                <a:solidFill>
                  <a:schemeClr val="bg1"/>
                </a:solidFill>
              </a:rPr>
              <a:t>sống</a:t>
            </a:r>
            <a:r>
              <a:rPr lang="en-US" sz="4800" dirty="0">
                <a:solidFill>
                  <a:schemeClr val="bg1"/>
                </a:solidFill>
              </a:rPr>
              <a:t> con </a:t>
            </a:r>
            <a:r>
              <a:rPr lang="en-US" sz="4800" dirty="0" err="1">
                <a:solidFill>
                  <a:schemeClr val="bg1"/>
                </a:solidFill>
              </a:rPr>
              <a:t>nâng</a:t>
            </a:r>
            <a:r>
              <a:rPr lang="en-US" sz="4800" dirty="0">
                <a:solidFill>
                  <a:schemeClr val="bg1"/>
                </a:solidFill>
              </a:rPr>
              <a:t> </a:t>
            </a:r>
            <a:r>
              <a:rPr lang="en-US" sz="4800" dirty="0" err="1">
                <a:solidFill>
                  <a:schemeClr val="bg1"/>
                </a:solidFill>
              </a:rPr>
              <a:t>hồn</a:t>
            </a:r>
            <a:r>
              <a:rPr lang="en-US" sz="4800" dirty="0">
                <a:solidFill>
                  <a:schemeClr val="bg1"/>
                </a:solidFill>
              </a:rPr>
              <a:t> </a:t>
            </a:r>
            <a:r>
              <a:rPr lang="en-US" sz="4800" dirty="0" err="1">
                <a:solidFill>
                  <a:schemeClr val="bg1"/>
                </a:solidFill>
              </a:rPr>
              <a:t>lên</a:t>
            </a:r>
            <a:r>
              <a:rPr lang="en-US" sz="4800" dirty="0">
                <a:solidFill>
                  <a:schemeClr val="bg1"/>
                </a:solidFill>
              </a:rPr>
              <a:t> </a:t>
            </a:r>
            <a:r>
              <a:rPr lang="en-US" sz="4800" dirty="0" err="1">
                <a:solidFill>
                  <a:schemeClr val="bg1"/>
                </a:solidFill>
              </a:rPr>
              <a:t>giữa</a:t>
            </a:r>
            <a:r>
              <a:rPr lang="en-US" sz="4800" dirty="0">
                <a:solidFill>
                  <a:schemeClr val="bg1"/>
                </a:solidFill>
              </a:rPr>
              <a:t> bao </a:t>
            </a:r>
            <a:r>
              <a:rPr lang="en-US" sz="4800" dirty="0" err="1">
                <a:solidFill>
                  <a:schemeClr val="bg1"/>
                </a:solidFill>
              </a:rPr>
              <a:t>vui</a:t>
            </a:r>
            <a:r>
              <a:rPr lang="en-US" sz="4800" dirty="0">
                <a:solidFill>
                  <a:schemeClr val="bg1"/>
                </a:solidFill>
              </a:rPr>
              <a:t> </a:t>
            </a:r>
            <a:r>
              <a:rPr lang="en-US" sz="4800" dirty="0" err="1">
                <a:solidFill>
                  <a:schemeClr val="bg1"/>
                </a:solidFill>
              </a:rPr>
              <a:t>buồn</a:t>
            </a:r>
            <a:r>
              <a:rPr lang="en-US" sz="4800" dirty="0">
                <a:solidFill>
                  <a:schemeClr val="bg1"/>
                </a:solidFill>
              </a:rPr>
              <a:t> </a:t>
            </a:r>
            <a:r>
              <a:rPr lang="en-US" sz="4800" dirty="0" err="1">
                <a:solidFill>
                  <a:schemeClr val="bg1"/>
                </a:solidFill>
              </a:rPr>
              <a:t>đổi</a:t>
            </a:r>
            <a:r>
              <a:rPr lang="en-US" sz="4800" dirty="0">
                <a:solidFill>
                  <a:schemeClr val="bg1"/>
                </a:solidFill>
              </a:rPr>
              <a:t> </a:t>
            </a:r>
            <a:r>
              <a:rPr lang="en-US" sz="4800" dirty="0" err="1">
                <a:solidFill>
                  <a:schemeClr val="bg1"/>
                </a:solidFill>
              </a:rPr>
              <a:t>thay</a:t>
            </a:r>
            <a:r>
              <a:rPr lang="en-US" sz="4800" dirty="0">
                <a:solidFill>
                  <a:schemeClr val="bg1"/>
                </a:solidFill>
              </a:rPr>
              <a:t> </a:t>
            </a:r>
            <a:r>
              <a:rPr lang="en-US" sz="4800" dirty="0" err="1">
                <a:solidFill>
                  <a:schemeClr val="bg1"/>
                </a:solidFill>
              </a:rPr>
              <a:t>thăng</a:t>
            </a:r>
            <a:r>
              <a:rPr lang="en-US" sz="4800" dirty="0">
                <a:solidFill>
                  <a:schemeClr val="bg1"/>
                </a:solidFill>
              </a:rPr>
              <a:t> </a:t>
            </a:r>
            <a:r>
              <a:rPr lang="en-US" sz="4800" dirty="0" err="1">
                <a:solidFill>
                  <a:schemeClr val="bg1"/>
                </a:solidFill>
              </a:rPr>
              <a:t>trầm</a:t>
            </a:r>
            <a:r>
              <a:rPr lang="en-US" sz="4800" dirty="0">
                <a:solidFill>
                  <a:schemeClr val="bg1"/>
                </a:solidFill>
              </a:rPr>
              <a:t> </a:t>
            </a:r>
            <a:r>
              <a:rPr lang="en-US" sz="4800" dirty="0" err="1">
                <a:solidFill>
                  <a:schemeClr val="bg1"/>
                </a:solidFill>
              </a:rPr>
              <a:t>luôn</a:t>
            </a:r>
            <a:r>
              <a:rPr lang="en-US" sz="4800" dirty="0">
                <a:solidFill>
                  <a:schemeClr val="bg1"/>
                </a:solidFill>
              </a:rPr>
              <a:t> </a:t>
            </a:r>
            <a:r>
              <a:rPr lang="en-US" sz="4800" dirty="0" err="1">
                <a:solidFill>
                  <a:schemeClr val="bg1"/>
                </a:solidFill>
              </a:rPr>
              <a:t>trọn</a:t>
            </a:r>
            <a:r>
              <a:rPr lang="en-US" sz="4800" dirty="0">
                <a:solidFill>
                  <a:schemeClr val="bg1"/>
                </a:solidFill>
              </a:rPr>
              <a:t> </a:t>
            </a:r>
            <a:r>
              <a:rPr lang="en-US" sz="4800" dirty="0" err="1">
                <a:solidFill>
                  <a:schemeClr val="bg1"/>
                </a:solidFill>
              </a:rPr>
              <a:t>niềm</a:t>
            </a:r>
            <a:r>
              <a:rPr lang="en-US" sz="4800" dirty="0">
                <a:solidFill>
                  <a:schemeClr val="bg1"/>
                </a:solidFill>
              </a:rPr>
              <a:t> tri </a:t>
            </a:r>
            <a:r>
              <a:rPr lang="en-US" sz="4800" dirty="0" err="1">
                <a:solidFill>
                  <a:schemeClr val="bg1"/>
                </a:solidFill>
              </a:rPr>
              <a:t>ân</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1187486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9164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3176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Nguyện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Hiệp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a:t>
            </a:r>
            <a:br>
              <a:rPr lang="en-US" sz="6000" b="0" dirty="0">
                <a:solidFill>
                  <a:srgbClr val="FFFF00"/>
                </a:solidFill>
                <a:effectLst/>
                <a:latin typeface="+mj-lt"/>
                <a:cs typeface="Times New Roman" pitchFamily="18" charset="0"/>
              </a:rPr>
            </a:br>
            <a:r>
              <a:rPr lang="en-US" sz="6000" b="0" dirty="0" err="1">
                <a:solidFill>
                  <a:srgbClr val="FFFF00"/>
                </a:solidFill>
                <a:effectLst/>
                <a:latin typeface="+mj-lt"/>
                <a:cs typeface="Times New Roman" pitchFamily="18" charset="0"/>
              </a:rPr>
              <a:t>Chúa</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Cấm</a:t>
            </a:r>
            <a:r>
              <a:rPr lang="en-US" sz="6000" b="0" dirty="0">
                <a:solidFill>
                  <a:srgbClr val="FFFF00"/>
                </a:solidFill>
                <a:effectLst/>
                <a:latin typeface="+mj-lt"/>
                <a:cs typeface="Times New Roman" pitchFamily="18" charset="0"/>
              </a:rPr>
              <a:t> Con </a:t>
            </a:r>
            <a:r>
              <a:rPr lang="en-US" sz="6000" b="0" dirty="0" err="1">
                <a:solidFill>
                  <a:srgbClr val="FFFF00"/>
                </a:solidFill>
                <a:effectLst/>
                <a:latin typeface="+mj-lt"/>
                <a:cs typeface="Times New Roman" pitchFamily="18" charset="0"/>
              </a:rPr>
              <a:t>Thất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Vọng</a:t>
            </a:r>
            <a:r>
              <a:rPr lang="en-US" sz="6000" b="0" dirty="0">
                <a:solidFill>
                  <a:schemeClr val="bg1"/>
                </a:solidFill>
                <a:effectLst/>
                <a:latin typeface="+mj-lt"/>
                <a:cs typeface="Times New Roman" pitchFamily="18" charset="0"/>
              </a:rPr>
              <a:t/>
            </a:r>
            <a:br>
              <a:rPr lang="en-US" sz="6000" b="0" dirty="0">
                <a:solidFill>
                  <a:schemeClr val="bg1"/>
                </a:solidFill>
                <a:effectLst/>
                <a:latin typeface="+mj-lt"/>
                <a:cs typeface="Times New Roman" pitchFamily="18" charset="0"/>
              </a:rPr>
            </a:br>
            <a:r>
              <a:rPr lang="en-US" sz="4800" b="0" i="1" dirty="0" err="1">
                <a:solidFill>
                  <a:schemeClr val="bg1"/>
                </a:solidFill>
                <a:effectLst/>
                <a:latin typeface="+mj-lt"/>
                <a:cs typeface="Times New Roman" pitchFamily="18" charset="0"/>
              </a:rPr>
              <a:t>Lm</a:t>
            </a:r>
            <a:r>
              <a:rPr lang="en-US" sz="4800" b="0" i="1" dirty="0">
                <a:solidFill>
                  <a:schemeClr val="bg1"/>
                </a:solidFill>
                <a:effectLst/>
                <a:latin typeface="+mj-lt"/>
                <a:cs typeface="Times New Roman" pitchFamily="18" charset="0"/>
              </a:rPr>
              <a:t> Mi </a:t>
            </a:r>
            <a:r>
              <a:rPr lang="en-US" sz="4800" b="0" i="1" dirty="0" err="1">
                <a:solidFill>
                  <a:schemeClr val="bg1"/>
                </a:solidFill>
                <a:effectLst/>
                <a:latin typeface="+mj-lt"/>
                <a:cs typeface="Times New Roman" pitchFamily="18" charset="0"/>
              </a:rPr>
              <a:t>Trầm</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07481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900" b="0" u="sng" dirty="0">
                <a:solidFill>
                  <a:srgbClr val="FFFF00"/>
                </a:solidFill>
                <a:effectLst/>
                <a:cs typeface="Times New Roman" panose="02020603050405020304" pitchFamily="18" charset="0"/>
              </a:rPr>
              <a:t>Tk1:</a:t>
            </a:r>
            <a:r>
              <a:rPr lang="en-US" sz="4900" b="0" dirty="0">
                <a:solidFill>
                  <a:srgbClr val="FFFF00"/>
                </a:solidFill>
                <a:effectLst/>
                <a:cs typeface="Times New Roman" panose="02020603050405020304" pitchFamily="18" charset="0"/>
              </a:rPr>
              <a:t> </a:t>
            </a:r>
            <a:r>
              <a:rPr lang="en-US" sz="4900" dirty="0" err="1">
                <a:solidFill>
                  <a:schemeClr val="bg1"/>
                </a:solidFill>
              </a:rPr>
              <a:t>Dù</a:t>
            </a:r>
            <a:r>
              <a:rPr lang="en-US" sz="4900" dirty="0">
                <a:solidFill>
                  <a:schemeClr val="bg1"/>
                </a:solidFill>
              </a:rPr>
              <a:t> con </a:t>
            </a:r>
            <a:r>
              <a:rPr lang="en-US" sz="4900" dirty="0" err="1">
                <a:solidFill>
                  <a:schemeClr val="bg1"/>
                </a:solidFill>
              </a:rPr>
              <a:t>tội</a:t>
            </a:r>
            <a:r>
              <a:rPr lang="en-US" sz="4900" dirty="0">
                <a:solidFill>
                  <a:schemeClr val="bg1"/>
                </a:solidFill>
              </a:rPr>
              <a:t> </a:t>
            </a:r>
            <a:r>
              <a:rPr lang="en-US" sz="4900" dirty="0" err="1">
                <a:solidFill>
                  <a:schemeClr val="bg1"/>
                </a:solidFill>
              </a:rPr>
              <a:t>lỗi</a:t>
            </a:r>
            <a:r>
              <a:rPr lang="en-US" sz="4900" dirty="0">
                <a:solidFill>
                  <a:schemeClr val="bg1"/>
                </a:solidFill>
              </a:rPr>
              <a:t>, </a:t>
            </a:r>
            <a:r>
              <a:rPr lang="en-US" sz="4900" dirty="0" err="1">
                <a:solidFill>
                  <a:schemeClr val="bg1"/>
                </a:solidFill>
              </a:rPr>
              <a:t>dù</a:t>
            </a:r>
            <a:r>
              <a:rPr lang="en-US" sz="4900" dirty="0">
                <a:solidFill>
                  <a:schemeClr val="bg1"/>
                </a:solidFill>
              </a:rPr>
              <a:t> con </a:t>
            </a:r>
            <a:r>
              <a:rPr lang="en-US" sz="4900" dirty="0" err="1">
                <a:solidFill>
                  <a:schemeClr val="bg1"/>
                </a:solidFill>
              </a:rPr>
              <a:t>hèn</a:t>
            </a:r>
            <a:r>
              <a:rPr lang="en-US" sz="4900" dirty="0">
                <a:solidFill>
                  <a:schemeClr val="bg1"/>
                </a:solidFill>
              </a:rPr>
              <a:t> </a:t>
            </a:r>
            <a:r>
              <a:rPr lang="en-US" sz="4900" dirty="0" err="1">
                <a:solidFill>
                  <a:schemeClr val="bg1"/>
                </a:solidFill>
              </a:rPr>
              <a:t>yếu</a:t>
            </a:r>
            <a:r>
              <a:rPr lang="en-US" sz="4900" dirty="0">
                <a:solidFill>
                  <a:schemeClr val="bg1"/>
                </a:solidFill>
              </a:rPr>
              <a:t> </a:t>
            </a:r>
            <a:r>
              <a:rPr lang="en-US" sz="4900" dirty="0" err="1">
                <a:solidFill>
                  <a:schemeClr val="bg1"/>
                </a:solidFill>
              </a:rPr>
              <a:t>Chúa</a:t>
            </a:r>
            <a:r>
              <a:rPr lang="en-US" sz="4900" dirty="0">
                <a:solidFill>
                  <a:schemeClr val="bg1"/>
                </a:solidFill>
              </a:rPr>
              <a:t> </a:t>
            </a:r>
            <a:r>
              <a:rPr lang="en-US" sz="4900" dirty="0" err="1">
                <a:solidFill>
                  <a:schemeClr val="bg1"/>
                </a:solidFill>
              </a:rPr>
              <a:t>vẫn</a:t>
            </a:r>
            <a:r>
              <a:rPr lang="en-US" sz="4900" dirty="0">
                <a:solidFill>
                  <a:schemeClr val="bg1"/>
                </a:solidFill>
              </a:rPr>
              <a:t> </a:t>
            </a:r>
            <a:r>
              <a:rPr lang="en-US" sz="4900" dirty="0" err="1">
                <a:solidFill>
                  <a:schemeClr val="bg1"/>
                </a:solidFill>
              </a:rPr>
              <a:t>cấm</a:t>
            </a:r>
            <a:r>
              <a:rPr lang="en-US" sz="4900" dirty="0">
                <a:solidFill>
                  <a:schemeClr val="bg1"/>
                </a:solidFill>
              </a:rPr>
              <a:t> con </a:t>
            </a:r>
            <a:r>
              <a:rPr lang="en-US" sz="4900" dirty="0" err="1">
                <a:solidFill>
                  <a:schemeClr val="bg1"/>
                </a:solidFill>
              </a:rPr>
              <a:t>thất</a:t>
            </a:r>
            <a:r>
              <a:rPr lang="en-US" sz="4900" dirty="0">
                <a:solidFill>
                  <a:schemeClr val="bg1"/>
                </a:solidFill>
              </a:rPr>
              <a:t> </a:t>
            </a:r>
            <a:r>
              <a:rPr lang="en-US" sz="4900" dirty="0" err="1">
                <a:solidFill>
                  <a:schemeClr val="bg1"/>
                </a:solidFill>
              </a:rPr>
              <a:t>vọng</a:t>
            </a:r>
            <a:r>
              <a:rPr lang="en-US" sz="4900" dirty="0">
                <a:solidFill>
                  <a:schemeClr val="bg1"/>
                </a:solidFill>
              </a:rPr>
              <a:t>, </a:t>
            </a:r>
            <a:r>
              <a:rPr lang="en-US" sz="4900" dirty="0" err="1">
                <a:solidFill>
                  <a:schemeClr val="bg1"/>
                </a:solidFill>
              </a:rPr>
              <a:t>Chúa</a:t>
            </a:r>
            <a:r>
              <a:rPr lang="en-US" sz="4900" dirty="0">
                <a:solidFill>
                  <a:schemeClr val="bg1"/>
                </a:solidFill>
              </a:rPr>
              <a:t> </a:t>
            </a:r>
            <a:r>
              <a:rPr lang="en-US" sz="4900" dirty="0" err="1">
                <a:solidFill>
                  <a:schemeClr val="bg1"/>
                </a:solidFill>
              </a:rPr>
              <a:t>vẫn</a:t>
            </a:r>
            <a:r>
              <a:rPr lang="en-US" sz="4900" dirty="0">
                <a:solidFill>
                  <a:schemeClr val="bg1"/>
                </a:solidFill>
              </a:rPr>
              <a:t> </a:t>
            </a:r>
            <a:r>
              <a:rPr lang="en-US" sz="4900" dirty="0" err="1">
                <a:solidFill>
                  <a:schemeClr val="bg1"/>
                </a:solidFill>
              </a:rPr>
              <a:t>muốn</a:t>
            </a:r>
            <a:r>
              <a:rPr lang="en-US" sz="4900" dirty="0">
                <a:solidFill>
                  <a:schemeClr val="bg1"/>
                </a:solidFill>
              </a:rPr>
              <a:t> con </a:t>
            </a:r>
            <a:r>
              <a:rPr lang="en-US" sz="4900" dirty="0" err="1">
                <a:solidFill>
                  <a:schemeClr val="bg1"/>
                </a:solidFill>
              </a:rPr>
              <a:t>cậy</a:t>
            </a:r>
            <a:r>
              <a:rPr lang="en-US" sz="4900" dirty="0">
                <a:solidFill>
                  <a:schemeClr val="bg1"/>
                </a:solidFill>
              </a:rPr>
              <a:t> </a:t>
            </a:r>
            <a:r>
              <a:rPr lang="en-US" sz="4900" dirty="0" err="1">
                <a:solidFill>
                  <a:schemeClr val="bg1"/>
                </a:solidFill>
              </a:rPr>
              <a:t>trông</a:t>
            </a:r>
            <a:r>
              <a:rPr lang="en-US" sz="4900" dirty="0">
                <a:solidFill>
                  <a:schemeClr val="bg1"/>
                </a:solidFill>
              </a:rPr>
              <a:t>. </a:t>
            </a:r>
            <a:r>
              <a:rPr lang="en-US" sz="4900" dirty="0" err="1">
                <a:solidFill>
                  <a:schemeClr val="bg1"/>
                </a:solidFill>
              </a:rPr>
              <a:t>Dù</a:t>
            </a:r>
            <a:r>
              <a:rPr lang="en-US" sz="4900" dirty="0">
                <a:solidFill>
                  <a:schemeClr val="bg1"/>
                </a:solidFill>
              </a:rPr>
              <a:t> con </a:t>
            </a:r>
            <a:r>
              <a:rPr lang="en-US" sz="4900" dirty="0" err="1">
                <a:solidFill>
                  <a:schemeClr val="bg1"/>
                </a:solidFill>
              </a:rPr>
              <a:t>xấu</a:t>
            </a:r>
            <a:r>
              <a:rPr lang="en-US" sz="4900" dirty="0">
                <a:solidFill>
                  <a:schemeClr val="bg1"/>
                </a:solidFill>
              </a:rPr>
              <a:t> </a:t>
            </a:r>
            <a:r>
              <a:rPr lang="en-US" sz="4900" dirty="0" err="1">
                <a:solidFill>
                  <a:schemeClr val="bg1"/>
                </a:solidFill>
              </a:rPr>
              <a:t>xa</a:t>
            </a:r>
            <a:r>
              <a:rPr lang="en-US" sz="4900" dirty="0">
                <a:solidFill>
                  <a:schemeClr val="bg1"/>
                </a:solidFill>
              </a:rPr>
              <a:t> </a:t>
            </a:r>
            <a:r>
              <a:rPr lang="en-US" sz="4900" dirty="0" err="1">
                <a:solidFill>
                  <a:schemeClr val="bg1"/>
                </a:solidFill>
              </a:rPr>
              <a:t>phụ</a:t>
            </a:r>
            <a:r>
              <a:rPr lang="en-US" sz="4900" dirty="0">
                <a:solidFill>
                  <a:schemeClr val="bg1"/>
                </a:solidFill>
              </a:rPr>
              <a:t> </a:t>
            </a:r>
            <a:r>
              <a:rPr lang="en-US" sz="4900" dirty="0" err="1">
                <a:solidFill>
                  <a:schemeClr val="bg1"/>
                </a:solidFill>
              </a:rPr>
              <a:t>tình</a:t>
            </a:r>
            <a:r>
              <a:rPr lang="en-US" sz="4900" dirty="0">
                <a:solidFill>
                  <a:schemeClr val="bg1"/>
                </a:solidFill>
              </a:rPr>
              <a:t> </a:t>
            </a:r>
            <a:r>
              <a:rPr lang="en-US" sz="4900" dirty="0" err="1">
                <a:solidFill>
                  <a:schemeClr val="bg1"/>
                </a:solidFill>
              </a:rPr>
              <a:t>Chúa</a:t>
            </a:r>
            <a:r>
              <a:rPr lang="en-US" sz="4900" dirty="0">
                <a:solidFill>
                  <a:schemeClr val="bg1"/>
                </a:solidFill>
              </a:rPr>
              <a:t> Cha, </a:t>
            </a:r>
            <a:r>
              <a:rPr lang="en-US" sz="4900" dirty="0" err="1">
                <a:solidFill>
                  <a:schemeClr val="bg1"/>
                </a:solidFill>
              </a:rPr>
              <a:t>Chúa</a:t>
            </a:r>
            <a:r>
              <a:rPr lang="en-US" sz="4900" dirty="0">
                <a:solidFill>
                  <a:schemeClr val="bg1"/>
                </a:solidFill>
              </a:rPr>
              <a:t> </a:t>
            </a:r>
            <a:r>
              <a:rPr lang="en-US" sz="4900" dirty="0" err="1">
                <a:solidFill>
                  <a:schemeClr val="bg1"/>
                </a:solidFill>
              </a:rPr>
              <a:t>vẫn</a:t>
            </a:r>
            <a:r>
              <a:rPr lang="en-US" sz="4900" dirty="0">
                <a:solidFill>
                  <a:schemeClr val="bg1"/>
                </a:solidFill>
              </a:rPr>
              <a:t> </a:t>
            </a:r>
            <a:r>
              <a:rPr lang="en-US" sz="4900" dirty="0" err="1">
                <a:solidFill>
                  <a:schemeClr val="bg1"/>
                </a:solidFill>
              </a:rPr>
              <a:t>cấm</a:t>
            </a:r>
            <a:r>
              <a:rPr lang="en-US" sz="4900" dirty="0">
                <a:solidFill>
                  <a:schemeClr val="bg1"/>
                </a:solidFill>
              </a:rPr>
              <a:t> con </a:t>
            </a:r>
            <a:r>
              <a:rPr lang="en-US" sz="4900" dirty="0" err="1">
                <a:solidFill>
                  <a:schemeClr val="bg1"/>
                </a:solidFill>
              </a:rPr>
              <a:t>thất</a:t>
            </a:r>
            <a:r>
              <a:rPr lang="en-US" sz="4900" dirty="0">
                <a:solidFill>
                  <a:schemeClr val="bg1"/>
                </a:solidFill>
              </a:rPr>
              <a:t> </a:t>
            </a:r>
            <a:r>
              <a:rPr lang="en-US" sz="4900" dirty="0" err="1">
                <a:solidFill>
                  <a:schemeClr val="bg1"/>
                </a:solidFill>
              </a:rPr>
              <a:t>vọng</a:t>
            </a:r>
            <a:r>
              <a:rPr lang="en-US" sz="4900" dirty="0">
                <a:solidFill>
                  <a:schemeClr val="bg1"/>
                </a:solidFill>
              </a:rPr>
              <a:t>, </a:t>
            </a:r>
            <a:r>
              <a:rPr lang="en-US" sz="4900" dirty="0" err="1">
                <a:solidFill>
                  <a:schemeClr val="bg1"/>
                </a:solidFill>
              </a:rPr>
              <a:t>Chúa</a:t>
            </a:r>
            <a:r>
              <a:rPr lang="en-US" sz="4900" dirty="0">
                <a:solidFill>
                  <a:schemeClr val="bg1"/>
                </a:solidFill>
              </a:rPr>
              <a:t> </a:t>
            </a:r>
            <a:r>
              <a:rPr lang="en-US" sz="4900" dirty="0" err="1">
                <a:solidFill>
                  <a:schemeClr val="bg1"/>
                </a:solidFill>
              </a:rPr>
              <a:t>vẫn</a:t>
            </a:r>
            <a:r>
              <a:rPr lang="en-US" sz="4900" dirty="0">
                <a:solidFill>
                  <a:schemeClr val="bg1"/>
                </a:solidFill>
              </a:rPr>
              <a:t> </a:t>
            </a:r>
            <a:r>
              <a:rPr lang="en-US" sz="4900" dirty="0" err="1">
                <a:solidFill>
                  <a:schemeClr val="bg1"/>
                </a:solidFill>
              </a:rPr>
              <a:t>muốn</a:t>
            </a:r>
            <a:r>
              <a:rPr lang="en-US" sz="4900" dirty="0">
                <a:solidFill>
                  <a:schemeClr val="bg1"/>
                </a:solidFill>
              </a:rPr>
              <a:t> con </a:t>
            </a:r>
            <a:r>
              <a:rPr lang="en-US" sz="4900" dirty="0" err="1">
                <a:solidFill>
                  <a:schemeClr val="bg1"/>
                </a:solidFill>
              </a:rPr>
              <a:t>cậy</a:t>
            </a:r>
            <a:r>
              <a:rPr lang="en-US" sz="4900" dirty="0">
                <a:solidFill>
                  <a:schemeClr val="bg1"/>
                </a:solidFill>
              </a:rPr>
              <a:t> </a:t>
            </a:r>
            <a:r>
              <a:rPr lang="en-US" sz="4900" dirty="0" err="1">
                <a:solidFill>
                  <a:schemeClr val="bg1"/>
                </a:solidFill>
              </a:rPr>
              <a:t>trông</a:t>
            </a:r>
            <a:r>
              <a:rPr lang="en-US" sz="4900" dirty="0">
                <a:solidFill>
                  <a:schemeClr val="bg1"/>
                </a:solidFill>
              </a:rPr>
              <a:t>.</a:t>
            </a:r>
            <a:endParaRPr lang="vi-VN" sz="4900" b="0" dirty="0">
              <a:solidFill>
                <a:schemeClr val="bg1"/>
              </a:solidFill>
              <a:effectLst/>
              <a:cs typeface="Times New Roman" pitchFamily="18" charset="0"/>
            </a:endParaRPr>
          </a:p>
        </p:txBody>
      </p:sp>
    </p:spTree>
    <p:extLst>
      <p:ext uri="{BB962C8B-B14F-4D97-AF65-F5344CB8AC3E}">
        <p14:creationId xmlns:p14="http://schemas.microsoft.com/office/powerpoint/2010/main" val="2659580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0" u="sng" dirty="0" err="1">
                <a:solidFill>
                  <a:srgbClr val="FFFF00"/>
                </a:solidFill>
                <a:effectLst/>
                <a:latin typeface="+mj-lt"/>
                <a:cs typeface="Times New Roman" panose="02020603050405020304" pitchFamily="18" charset="0"/>
              </a:rPr>
              <a:t>Đk</a:t>
            </a:r>
            <a:r>
              <a:rPr lang="en-US" sz="5000" b="0" u="sng" dirty="0">
                <a:solidFill>
                  <a:srgbClr val="FFFF00"/>
                </a:solidFill>
                <a:effectLst/>
                <a:latin typeface="+mj-lt"/>
                <a:cs typeface="Times New Roman" panose="02020603050405020304" pitchFamily="18" charset="0"/>
              </a:rPr>
              <a:t>:</a:t>
            </a:r>
            <a:r>
              <a:rPr lang="en-US" sz="5000" b="0" dirty="0">
                <a:solidFill>
                  <a:schemeClr val="bg1"/>
                </a:solidFill>
                <a:effectLst/>
                <a:latin typeface="+mj-lt"/>
                <a:cs typeface="Times New Roman" panose="02020603050405020304" pitchFamily="18" charset="0"/>
              </a:rPr>
              <a:t> C</a:t>
            </a:r>
            <a:r>
              <a:rPr lang="vi-VN" sz="5000" dirty="0">
                <a:solidFill>
                  <a:schemeClr val="bg1"/>
                </a:solidFill>
              </a:rPr>
              <a:t>húa vẫn cấm con thất vọng, Chúa vẫn bắt con hy vọng một ngày về bên Chúa tình thương Chúa vẫn cấm con thất vọng, Chúa vẫn bắt con hy vọng một ngày về trên cõi Thiên Đường.</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9033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000" b="0" u="sng" dirty="0">
                <a:solidFill>
                  <a:srgbClr val="FFFF00"/>
                </a:solidFill>
                <a:effectLst/>
                <a:latin typeface="+mj-lt"/>
                <a:cs typeface="Times New Roman" panose="02020603050405020304" pitchFamily="18" charset="0"/>
              </a:rPr>
              <a:t>Tk2:</a:t>
            </a:r>
            <a:r>
              <a:rPr lang="en-US" sz="5000" b="0" dirty="0">
                <a:solidFill>
                  <a:schemeClr val="bg1"/>
                </a:solidFill>
                <a:effectLst/>
                <a:latin typeface="+mj-lt"/>
                <a:cs typeface="Times New Roman" panose="02020603050405020304" pitchFamily="18" charset="0"/>
              </a:rPr>
              <a:t> </a:t>
            </a:r>
            <a:r>
              <a:rPr lang="vi-VN" sz="5000" dirty="0">
                <a:solidFill>
                  <a:schemeClr val="bg1"/>
                </a:solidFill>
              </a:rPr>
              <a:t>Dù con bội ước dù con lùi bước Chúa vẫn cấm con thất vọng, Chúa vẫn muốn con cậy trông. Dù con kém tin lạc xa đức tin, Chúa vẫn cấm con thất vọng, Chúa vẫn muốn con cậy trông. </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279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239896"/>
          </a:xfrm>
          <a:prstGeom prst="rect">
            <a:avLst/>
          </a:prstGeom>
          <a:noFill/>
        </p:spPr>
        <p:txBody>
          <a:bodyPr wrap="square" lIns="68580" tIns="34290" rIns="68580" bIns="34290">
            <a:spAutoFit/>
          </a:bodyPr>
          <a:lstStyle/>
          <a:p>
            <a:pPr algn="just" defTabSz="685800"/>
            <a:r>
              <a:rPr lang="vi-VN" sz="4800" dirty="0" smtClean="0">
                <a:solidFill>
                  <a:prstClr val="white"/>
                </a:solidFill>
                <a:latin typeface="+mj-lt"/>
                <a:ea typeface="Segoe UI Black" panose="020B0A02040204020203" pitchFamily="34" charset="0"/>
              </a:rPr>
              <a:t>Lạy </a:t>
            </a:r>
            <a:r>
              <a:rPr lang="vi-VN" sz="4800" dirty="0">
                <a:solidFill>
                  <a:prstClr val="white"/>
                </a:solidFill>
                <a:latin typeface="+mj-lt"/>
                <a:ea typeface="Segoe UI Black" panose="020B0A02040204020203" pitchFamily="34" charset="0"/>
              </a:rPr>
              <a:t>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602378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0" u="sng" dirty="0" err="1">
                <a:solidFill>
                  <a:srgbClr val="FFFF00"/>
                </a:solidFill>
                <a:effectLst/>
                <a:latin typeface="+mj-lt"/>
                <a:cs typeface="Times New Roman" panose="02020603050405020304" pitchFamily="18" charset="0"/>
              </a:rPr>
              <a:t>Đk</a:t>
            </a:r>
            <a:r>
              <a:rPr lang="en-US" sz="5000" b="0" u="sng" dirty="0">
                <a:solidFill>
                  <a:srgbClr val="FFFF00"/>
                </a:solidFill>
                <a:effectLst/>
                <a:latin typeface="+mj-lt"/>
                <a:cs typeface="Times New Roman" panose="02020603050405020304" pitchFamily="18" charset="0"/>
              </a:rPr>
              <a:t>:</a:t>
            </a:r>
            <a:r>
              <a:rPr lang="en-US" sz="5000" b="0" dirty="0">
                <a:solidFill>
                  <a:schemeClr val="bg1"/>
                </a:solidFill>
                <a:effectLst/>
                <a:latin typeface="+mj-lt"/>
                <a:cs typeface="Times New Roman" panose="02020603050405020304" pitchFamily="18" charset="0"/>
              </a:rPr>
              <a:t> C</a:t>
            </a:r>
            <a:r>
              <a:rPr lang="vi-VN" sz="5000" dirty="0">
                <a:solidFill>
                  <a:schemeClr val="bg1"/>
                </a:solidFill>
              </a:rPr>
              <a:t>húa vẫn cấm con thất vọng, Chúa vẫn bắt con hy vọng một ngày về bên Chúa tình thương Chúa vẫn cấm con thất vọng, Chúa vẫn bắt con hy vọng một ngày về trên cõi Thiên Đường.</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53074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u="sng" dirty="0">
                <a:solidFill>
                  <a:srgbClr val="FFFF00"/>
                </a:solidFill>
                <a:cs typeface="Times New Roman" panose="02020603050405020304" pitchFamily="18" charset="0"/>
              </a:rPr>
              <a:t>T</a:t>
            </a:r>
            <a:r>
              <a:rPr lang="en-US" sz="4800" b="0" u="sng" dirty="0">
                <a:solidFill>
                  <a:srgbClr val="FFFF00"/>
                </a:solidFill>
                <a:effectLst/>
                <a:cs typeface="Times New Roman" panose="02020603050405020304" pitchFamily="18" charset="0"/>
              </a:rPr>
              <a:t>k3:</a:t>
            </a:r>
            <a:r>
              <a:rPr lang="en-US" sz="4800" b="0" dirty="0">
                <a:solidFill>
                  <a:schemeClr val="bg1"/>
                </a:solidFill>
                <a:effectLst/>
                <a:cs typeface="Times New Roman" panose="02020603050405020304" pitchFamily="18" charset="0"/>
              </a:rPr>
              <a:t> </a:t>
            </a:r>
            <a:r>
              <a:rPr lang="en-US" sz="4800" dirty="0" err="1">
                <a:solidFill>
                  <a:schemeClr val="bg1"/>
                </a:solidFill>
              </a:rPr>
              <a:t>Dù</a:t>
            </a:r>
            <a:r>
              <a:rPr lang="en-US" sz="4800" dirty="0">
                <a:solidFill>
                  <a:schemeClr val="bg1"/>
                </a:solidFill>
              </a:rPr>
              <a:t> con </a:t>
            </a:r>
            <a:r>
              <a:rPr lang="en-US" sz="4800" dirty="0" err="1">
                <a:solidFill>
                  <a:schemeClr val="bg1"/>
                </a:solidFill>
              </a:rPr>
              <a:t>buồn</a:t>
            </a:r>
            <a:r>
              <a:rPr lang="en-US" sz="4800" dirty="0">
                <a:solidFill>
                  <a:schemeClr val="bg1"/>
                </a:solidFill>
              </a:rPr>
              <a:t> </a:t>
            </a:r>
            <a:r>
              <a:rPr lang="en-US" sz="4800" dirty="0" err="1">
                <a:solidFill>
                  <a:schemeClr val="bg1"/>
                </a:solidFill>
              </a:rPr>
              <a:t>khổ</a:t>
            </a:r>
            <a:r>
              <a:rPr lang="en-US" sz="4800" dirty="0">
                <a:solidFill>
                  <a:schemeClr val="bg1"/>
                </a:solidFill>
              </a:rPr>
              <a:t> </a:t>
            </a:r>
            <a:r>
              <a:rPr lang="en-US" sz="4800" dirty="0" err="1">
                <a:solidFill>
                  <a:schemeClr val="bg1"/>
                </a:solidFill>
              </a:rPr>
              <a:t>dù</a:t>
            </a:r>
            <a:r>
              <a:rPr lang="en-US" sz="4800" dirty="0">
                <a:solidFill>
                  <a:schemeClr val="bg1"/>
                </a:solidFill>
              </a:rPr>
              <a:t> con </a:t>
            </a:r>
            <a:r>
              <a:rPr lang="en-US" sz="4800" dirty="0" err="1">
                <a:solidFill>
                  <a:schemeClr val="bg1"/>
                </a:solidFill>
              </a:rPr>
              <a:t>nghèo</a:t>
            </a:r>
            <a:r>
              <a:rPr lang="en-US" sz="4800" dirty="0">
                <a:solidFill>
                  <a:schemeClr val="bg1"/>
                </a:solidFill>
              </a:rPr>
              <a:t> </a:t>
            </a:r>
            <a:r>
              <a:rPr lang="en-US" sz="4800" dirty="0" err="1">
                <a:solidFill>
                  <a:schemeClr val="bg1"/>
                </a:solidFill>
              </a:rPr>
              <a:t>khó</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vẫn</a:t>
            </a:r>
            <a:r>
              <a:rPr lang="en-US" sz="4800" dirty="0">
                <a:solidFill>
                  <a:schemeClr val="bg1"/>
                </a:solidFill>
              </a:rPr>
              <a:t> </a:t>
            </a:r>
            <a:r>
              <a:rPr lang="en-US" sz="4800" dirty="0" err="1">
                <a:solidFill>
                  <a:schemeClr val="bg1"/>
                </a:solidFill>
              </a:rPr>
              <a:t>cấm</a:t>
            </a:r>
            <a:r>
              <a:rPr lang="en-US" sz="4800" dirty="0">
                <a:solidFill>
                  <a:schemeClr val="bg1"/>
                </a:solidFill>
              </a:rPr>
              <a:t> con </a:t>
            </a:r>
            <a:r>
              <a:rPr lang="en-US" sz="4800" dirty="0" err="1">
                <a:solidFill>
                  <a:schemeClr val="bg1"/>
                </a:solidFill>
              </a:rPr>
              <a:t>thất</a:t>
            </a:r>
            <a:r>
              <a:rPr lang="en-US" sz="4800" dirty="0">
                <a:solidFill>
                  <a:schemeClr val="bg1"/>
                </a:solidFill>
              </a:rPr>
              <a:t> </a:t>
            </a:r>
            <a:r>
              <a:rPr lang="en-US" sz="4800" dirty="0" err="1">
                <a:solidFill>
                  <a:schemeClr val="bg1"/>
                </a:solidFill>
              </a:rPr>
              <a:t>vọng</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vẫn</a:t>
            </a:r>
            <a:r>
              <a:rPr lang="en-US" sz="4800" dirty="0">
                <a:solidFill>
                  <a:schemeClr val="bg1"/>
                </a:solidFill>
              </a:rPr>
              <a:t> </a:t>
            </a:r>
            <a:r>
              <a:rPr lang="en-US" sz="4800" dirty="0" err="1">
                <a:solidFill>
                  <a:schemeClr val="bg1"/>
                </a:solidFill>
              </a:rPr>
              <a:t>muốn</a:t>
            </a:r>
            <a:r>
              <a:rPr lang="en-US" sz="4800" dirty="0">
                <a:solidFill>
                  <a:schemeClr val="bg1"/>
                </a:solidFill>
              </a:rPr>
              <a:t> con </a:t>
            </a:r>
            <a:r>
              <a:rPr lang="en-US" sz="4800" dirty="0" err="1">
                <a:solidFill>
                  <a:schemeClr val="bg1"/>
                </a:solidFill>
              </a:rPr>
              <a:t>cậy</a:t>
            </a:r>
            <a:r>
              <a:rPr lang="en-US" sz="4800" dirty="0">
                <a:solidFill>
                  <a:schemeClr val="bg1"/>
                </a:solidFill>
              </a:rPr>
              <a:t> </a:t>
            </a:r>
            <a:r>
              <a:rPr lang="en-US" sz="4800" dirty="0" err="1">
                <a:solidFill>
                  <a:schemeClr val="bg1"/>
                </a:solidFill>
              </a:rPr>
              <a:t>trông</a:t>
            </a:r>
            <a:r>
              <a:rPr lang="en-US" sz="4800" dirty="0">
                <a:solidFill>
                  <a:schemeClr val="bg1"/>
                </a:solidFill>
              </a:rPr>
              <a:t>. </a:t>
            </a:r>
            <a:r>
              <a:rPr lang="en-US" sz="4800" dirty="0" err="1">
                <a:solidFill>
                  <a:schemeClr val="bg1"/>
                </a:solidFill>
              </a:rPr>
              <a:t>Dù</a:t>
            </a:r>
            <a:r>
              <a:rPr lang="en-US" sz="4800" dirty="0">
                <a:solidFill>
                  <a:schemeClr val="bg1"/>
                </a:solidFill>
              </a:rPr>
              <a:t> con </a:t>
            </a:r>
            <a:r>
              <a:rPr lang="en-US" sz="4800" dirty="0" err="1">
                <a:solidFill>
                  <a:schemeClr val="bg1"/>
                </a:solidFill>
              </a:rPr>
              <a:t>đắn</a:t>
            </a:r>
            <a:r>
              <a:rPr lang="en-US" sz="4800" dirty="0">
                <a:solidFill>
                  <a:schemeClr val="bg1"/>
                </a:solidFill>
              </a:rPr>
              <a:t> </a:t>
            </a:r>
            <a:r>
              <a:rPr lang="en-US" sz="4800" dirty="0" err="1">
                <a:solidFill>
                  <a:schemeClr val="bg1"/>
                </a:solidFill>
              </a:rPr>
              <a:t>đo</a:t>
            </a:r>
            <a:r>
              <a:rPr lang="en-US" sz="4800" dirty="0">
                <a:solidFill>
                  <a:schemeClr val="bg1"/>
                </a:solidFill>
              </a:rPr>
              <a:t> </a:t>
            </a:r>
            <a:r>
              <a:rPr lang="en-US" sz="4800" dirty="0" err="1">
                <a:solidFill>
                  <a:schemeClr val="bg1"/>
                </a:solidFill>
              </a:rPr>
              <a:t>đời</a:t>
            </a:r>
            <a:r>
              <a:rPr lang="en-US" sz="4800" dirty="0">
                <a:solidFill>
                  <a:schemeClr val="bg1"/>
                </a:solidFill>
              </a:rPr>
              <a:t> bao </a:t>
            </a:r>
            <a:r>
              <a:rPr lang="en-US" sz="4800" dirty="0" err="1">
                <a:solidFill>
                  <a:schemeClr val="bg1"/>
                </a:solidFill>
              </a:rPr>
              <a:t>lắng</a:t>
            </a:r>
            <a:r>
              <a:rPr lang="en-US" sz="4800" dirty="0">
                <a:solidFill>
                  <a:schemeClr val="bg1"/>
                </a:solidFill>
              </a:rPr>
              <a:t> lo, </a:t>
            </a:r>
            <a:r>
              <a:rPr lang="en-US" sz="4800" dirty="0" err="1">
                <a:solidFill>
                  <a:schemeClr val="bg1"/>
                </a:solidFill>
              </a:rPr>
              <a:t>Chúa</a:t>
            </a:r>
            <a:r>
              <a:rPr lang="en-US" sz="4800" dirty="0">
                <a:solidFill>
                  <a:schemeClr val="bg1"/>
                </a:solidFill>
              </a:rPr>
              <a:t> </a:t>
            </a:r>
            <a:r>
              <a:rPr lang="en-US" sz="4800" dirty="0" err="1">
                <a:solidFill>
                  <a:schemeClr val="bg1"/>
                </a:solidFill>
              </a:rPr>
              <a:t>vẫn</a:t>
            </a:r>
            <a:r>
              <a:rPr lang="en-US" sz="4800" dirty="0">
                <a:solidFill>
                  <a:schemeClr val="bg1"/>
                </a:solidFill>
              </a:rPr>
              <a:t> </a:t>
            </a:r>
            <a:r>
              <a:rPr lang="en-US" sz="4800" dirty="0" err="1">
                <a:solidFill>
                  <a:schemeClr val="bg1"/>
                </a:solidFill>
              </a:rPr>
              <a:t>cấm</a:t>
            </a:r>
            <a:r>
              <a:rPr lang="en-US" sz="4800" dirty="0">
                <a:solidFill>
                  <a:schemeClr val="bg1"/>
                </a:solidFill>
              </a:rPr>
              <a:t> con </a:t>
            </a:r>
            <a:r>
              <a:rPr lang="en-US" sz="4800" dirty="0" err="1">
                <a:solidFill>
                  <a:schemeClr val="bg1"/>
                </a:solidFill>
              </a:rPr>
              <a:t>thất</a:t>
            </a:r>
            <a:r>
              <a:rPr lang="en-US" sz="4800" dirty="0">
                <a:solidFill>
                  <a:schemeClr val="bg1"/>
                </a:solidFill>
              </a:rPr>
              <a:t> </a:t>
            </a:r>
            <a:r>
              <a:rPr lang="en-US" sz="4800" dirty="0" err="1">
                <a:solidFill>
                  <a:schemeClr val="bg1"/>
                </a:solidFill>
              </a:rPr>
              <a:t>vọng</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vẫn</a:t>
            </a:r>
            <a:r>
              <a:rPr lang="en-US" sz="4800" dirty="0">
                <a:solidFill>
                  <a:schemeClr val="bg1"/>
                </a:solidFill>
              </a:rPr>
              <a:t> </a:t>
            </a:r>
            <a:r>
              <a:rPr lang="en-US" sz="4800" dirty="0" err="1">
                <a:solidFill>
                  <a:schemeClr val="bg1"/>
                </a:solidFill>
              </a:rPr>
              <a:t>muốn</a:t>
            </a:r>
            <a:r>
              <a:rPr lang="en-US" sz="4800" dirty="0">
                <a:solidFill>
                  <a:schemeClr val="bg1"/>
                </a:solidFill>
              </a:rPr>
              <a:t> con </a:t>
            </a:r>
            <a:r>
              <a:rPr lang="en-US" sz="4800" dirty="0" err="1">
                <a:solidFill>
                  <a:schemeClr val="bg1"/>
                </a:solidFill>
              </a:rPr>
              <a:t>cậy</a:t>
            </a:r>
            <a:r>
              <a:rPr lang="en-US" sz="4800" dirty="0">
                <a:solidFill>
                  <a:schemeClr val="bg1"/>
                </a:solidFill>
              </a:rPr>
              <a:t> </a:t>
            </a:r>
            <a:r>
              <a:rPr lang="en-US" sz="4800" dirty="0" err="1">
                <a:solidFill>
                  <a:schemeClr val="bg1"/>
                </a:solidFill>
              </a:rPr>
              <a:t>trông</a:t>
            </a:r>
            <a:r>
              <a:rPr lang="en-US" sz="4800" dirty="0">
                <a:solidFill>
                  <a:schemeClr val="bg1"/>
                </a:solidFill>
              </a:rPr>
              <a:t>.</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2086417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b="0" u="sng" dirty="0" err="1">
                <a:solidFill>
                  <a:srgbClr val="FFFF00"/>
                </a:solidFill>
                <a:effectLst/>
                <a:latin typeface="+mj-lt"/>
                <a:cs typeface="Times New Roman" panose="02020603050405020304" pitchFamily="18" charset="0"/>
              </a:rPr>
              <a:t>Đk</a:t>
            </a:r>
            <a:r>
              <a:rPr lang="en-US" sz="5000" b="0" u="sng" dirty="0">
                <a:solidFill>
                  <a:srgbClr val="FFFF00"/>
                </a:solidFill>
                <a:effectLst/>
                <a:latin typeface="+mj-lt"/>
                <a:cs typeface="Times New Roman" panose="02020603050405020304" pitchFamily="18" charset="0"/>
              </a:rPr>
              <a:t>:</a:t>
            </a:r>
            <a:r>
              <a:rPr lang="en-US" sz="5000" b="0" dirty="0">
                <a:solidFill>
                  <a:schemeClr val="bg1"/>
                </a:solidFill>
                <a:effectLst/>
                <a:latin typeface="+mj-lt"/>
                <a:cs typeface="Times New Roman" panose="02020603050405020304" pitchFamily="18" charset="0"/>
              </a:rPr>
              <a:t> C</a:t>
            </a:r>
            <a:r>
              <a:rPr lang="vi-VN" sz="5000" dirty="0">
                <a:solidFill>
                  <a:schemeClr val="bg1"/>
                </a:solidFill>
              </a:rPr>
              <a:t>húa vẫn cấm con thất vọng, Chúa vẫn bắt con hy vọng một ngày về bên Chúa tình thương Chúa vẫn cấm con thất vọng, Chúa vẫn bắt con hy vọng một ngày về trên cõi Thiên Đường.</a:t>
            </a:r>
            <a:endParaRPr lang="vi-VN" sz="5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80231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78658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3176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dirty="0">
                <a:solidFill>
                  <a:srgbClr val="FFFF00"/>
                </a:solidFill>
              </a:rPr>
              <a:t>CAN-VÊ CHIỀU</a:t>
            </a:r>
            <a:r>
              <a:rPr lang="en-US" dirty="0">
                <a:solidFill>
                  <a:schemeClr val="bg1"/>
                </a:solidFill>
              </a:rPr>
              <a:t/>
            </a:r>
            <a:br>
              <a:rPr lang="en-US" dirty="0">
                <a:solidFill>
                  <a:schemeClr val="bg1"/>
                </a:solidFill>
              </a:rPr>
            </a:br>
            <a:r>
              <a:rPr lang="en-US" sz="6600" dirty="0" err="1">
                <a:solidFill>
                  <a:schemeClr val="bg1"/>
                </a:solidFill>
              </a:rPr>
              <a:t>Vinam</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71050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dirty="0" err="1">
                <a:solidFill>
                  <a:schemeClr val="bg1"/>
                </a:solidFill>
              </a:rPr>
              <a:t>Mẹ</a:t>
            </a:r>
            <a:r>
              <a:rPr lang="en-US" sz="5400" dirty="0">
                <a:solidFill>
                  <a:schemeClr val="bg1"/>
                </a:solidFill>
              </a:rPr>
              <a:t> in </a:t>
            </a:r>
            <a:r>
              <a:rPr lang="en-US" sz="5400" dirty="0" err="1">
                <a:solidFill>
                  <a:schemeClr val="bg1"/>
                </a:solidFill>
              </a:rPr>
              <a:t>bóng</a:t>
            </a:r>
            <a:r>
              <a:rPr lang="en-US" sz="5400" dirty="0">
                <a:solidFill>
                  <a:schemeClr val="bg1"/>
                </a:solidFill>
              </a:rPr>
              <a:t> </a:t>
            </a:r>
            <a:r>
              <a:rPr lang="en-US" sz="5400" dirty="0" err="1">
                <a:solidFill>
                  <a:schemeClr val="bg1"/>
                </a:solidFill>
              </a:rPr>
              <a:t>trên</a:t>
            </a:r>
            <a:r>
              <a:rPr lang="en-US" sz="5400" dirty="0">
                <a:solidFill>
                  <a:schemeClr val="bg1"/>
                </a:solidFill>
              </a:rPr>
              <a:t> </a:t>
            </a:r>
            <a:r>
              <a:rPr lang="en-US" sz="5400" dirty="0" err="1">
                <a:solidFill>
                  <a:schemeClr val="bg1"/>
                </a:solidFill>
              </a:rPr>
              <a:t>đồi</a:t>
            </a:r>
            <a:r>
              <a:rPr lang="en-US" sz="5400" dirty="0">
                <a:solidFill>
                  <a:schemeClr val="bg1"/>
                </a:solidFill>
              </a:rPr>
              <a:t> </a:t>
            </a:r>
            <a:r>
              <a:rPr lang="en-US" sz="5400" dirty="0" err="1">
                <a:solidFill>
                  <a:schemeClr val="bg1"/>
                </a:solidFill>
              </a:rPr>
              <a:t>cao</a:t>
            </a:r>
            <a:r>
              <a:rPr lang="en-US" sz="5400" dirty="0">
                <a:solidFill>
                  <a:schemeClr val="bg1"/>
                </a:solidFill>
              </a:rPr>
              <a:t>, </a:t>
            </a:r>
            <a:r>
              <a:rPr lang="en-US" sz="5400" dirty="0" err="1">
                <a:solidFill>
                  <a:schemeClr val="bg1"/>
                </a:solidFill>
              </a:rPr>
              <a:t>nghiêng</a:t>
            </a:r>
            <a:r>
              <a:rPr lang="en-US" sz="5400" dirty="0">
                <a:solidFill>
                  <a:schemeClr val="bg1"/>
                </a:solidFill>
              </a:rPr>
              <a:t> </a:t>
            </a:r>
            <a:r>
              <a:rPr lang="en-US" sz="5400" dirty="0" err="1">
                <a:solidFill>
                  <a:schemeClr val="bg1"/>
                </a:solidFill>
              </a:rPr>
              <a:t>mình</a:t>
            </a:r>
            <a:r>
              <a:rPr lang="en-US" sz="5400" dirty="0">
                <a:solidFill>
                  <a:schemeClr val="bg1"/>
                </a:solidFill>
              </a:rPr>
              <a:t> </a:t>
            </a:r>
            <a:r>
              <a:rPr lang="en-US" sz="5400" dirty="0" err="1">
                <a:solidFill>
                  <a:schemeClr val="bg1"/>
                </a:solidFill>
              </a:rPr>
              <a:t>xót</a:t>
            </a:r>
            <a:r>
              <a:rPr lang="en-US" sz="5400" dirty="0">
                <a:solidFill>
                  <a:schemeClr val="bg1"/>
                </a:solidFill>
              </a:rPr>
              <a:t> </a:t>
            </a:r>
            <a:r>
              <a:rPr lang="en-US" sz="5400" dirty="0" err="1">
                <a:solidFill>
                  <a:schemeClr val="bg1"/>
                </a:solidFill>
              </a:rPr>
              <a:t>xa</a:t>
            </a:r>
            <a:r>
              <a:rPr lang="en-US" sz="5400" dirty="0">
                <a:solidFill>
                  <a:schemeClr val="bg1"/>
                </a:solidFill>
              </a:rPr>
              <a:t> </a:t>
            </a:r>
            <a:r>
              <a:rPr lang="en-US" sz="5400" dirty="0" err="1">
                <a:solidFill>
                  <a:schemeClr val="bg1"/>
                </a:solidFill>
              </a:rPr>
              <a:t>niềm</a:t>
            </a:r>
            <a:r>
              <a:rPr lang="en-US" sz="5400" dirty="0">
                <a:solidFill>
                  <a:schemeClr val="bg1"/>
                </a:solidFill>
              </a:rPr>
              <a:t> </a:t>
            </a:r>
            <a:r>
              <a:rPr lang="en-US" sz="5400" dirty="0" err="1">
                <a:solidFill>
                  <a:schemeClr val="bg1"/>
                </a:solidFill>
              </a:rPr>
              <a:t>đau</a:t>
            </a:r>
            <a:r>
              <a:rPr lang="en-US" sz="5400" dirty="0">
                <a:solidFill>
                  <a:schemeClr val="bg1"/>
                </a:solidFill>
              </a:rPr>
              <a:t>. </a:t>
            </a:r>
            <a:r>
              <a:rPr lang="en-US" sz="5400" dirty="0" err="1">
                <a:solidFill>
                  <a:schemeClr val="bg1"/>
                </a:solidFill>
              </a:rPr>
              <a:t>Thôi</a:t>
            </a:r>
            <a:r>
              <a:rPr lang="en-US" sz="5400" dirty="0">
                <a:solidFill>
                  <a:schemeClr val="bg1"/>
                </a:solidFill>
              </a:rPr>
              <a:t> </a:t>
            </a:r>
            <a:r>
              <a:rPr lang="en-US" sz="5400" dirty="0" err="1">
                <a:solidFill>
                  <a:schemeClr val="bg1"/>
                </a:solidFill>
              </a:rPr>
              <a:t>giờ</a:t>
            </a:r>
            <a:r>
              <a:rPr lang="en-US" sz="5400" dirty="0">
                <a:solidFill>
                  <a:schemeClr val="bg1"/>
                </a:solidFill>
              </a:rPr>
              <a:t> </a:t>
            </a:r>
            <a:r>
              <a:rPr lang="en-US" sz="5400" dirty="0" err="1">
                <a:solidFill>
                  <a:schemeClr val="bg1"/>
                </a:solidFill>
              </a:rPr>
              <a:t>mất</a:t>
            </a:r>
            <a:r>
              <a:rPr lang="en-US" sz="5400" dirty="0">
                <a:solidFill>
                  <a:schemeClr val="bg1"/>
                </a:solidFill>
              </a:rPr>
              <a:t> con </a:t>
            </a:r>
            <a:r>
              <a:rPr lang="en-US" sz="5400" dirty="0" err="1">
                <a:solidFill>
                  <a:schemeClr val="bg1"/>
                </a:solidFill>
              </a:rPr>
              <a:t>còn</a:t>
            </a:r>
            <a:r>
              <a:rPr lang="en-US" sz="5400" dirty="0">
                <a:solidFill>
                  <a:schemeClr val="bg1"/>
                </a:solidFill>
              </a:rPr>
              <a:t> </a:t>
            </a:r>
            <a:r>
              <a:rPr lang="en-US" sz="5400" dirty="0" err="1">
                <a:solidFill>
                  <a:schemeClr val="bg1"/>
                </a:solidFill>
              </a:rPr>
              <a:t>đâu</a:t>
            </a:r>
            <a:r>
              <a:rPr lang="en-US" sz="5400" dirty="0">
                <a:solidFill>
                  <a:schemeClr val="bg1"/>
                </a:solidFill>
              </a:rPr>
              <a:t>. </a:t>
            </a:r>
            <a:r>
              <a:rPr lang="en-US" sz="5400" dirty="0" err="1">
                <a:solidFill>
                  <a:schemeClr val="bg1"/>
                </a:solidFill>
              </a:rPr>
              <a:t>Mẹ</a:t>
            </a:r>
            <a:r>
              <a:rPr lang="en-US" sz="5400" dirty="0">
                <a:solidFill>
                  <a:schemeClr val="bg1"/>
                </a:solidFill>
              </a:rPr>
              <a:t> </a:t>
            </a:r>
            <a:r>
              <a:rPr lang="en-US" sz="5400" dirty="0" err="1">
                <a:solidFill>
                  <a:schemeClr val="bg1"/>
                </a:solidFill>
              </a:rPr>
              <a:t>nhìn</a:t>
            </a:r>
            <a:r>
              <a:rPr lang="en-US" sz="5400" dirty="0">
                <a:solidFill>
                  <a:schemeClr val="bg1"/>
                </a:solidFill>
              </a:rPr>
              <a:t> </a:t>
            </a:r>
            <a:r>
              <a:rPr lang="en-US" sz="5400" dirty="0" err="1">
                <a:solidFill>
                  <a:schemeClr val="bg1"/>
                </a:solidFill>
              </a:rPr>
              <a:t>theo</a:t>
            </a:r>
            <a:r>
              <a:rPr lang="en-US" sz="5400" dirty="0">
                <a:solidFill>
                  <a:schemeClr val="bg1"/>
                </a:solidFill>
              </a:rPr>
              <a:t> </a:t>
            </a:r>
            <a:r>
              <a:rPr lang="en-US" sz="5400" dirty="0" err="1">
                <a:solidFill>
                  <a:schemeClr val="bg1"/>
                </a:solidFill>
              </a:rPr>
              <a:t>xác</a:t>
            </a:r>
            <a:r>
              <a:rPr lang="en-US" sz="5400" dirty="0">
                <a:solidFill>
                  <a:schemeClr val="bg1"/>
                </a:solidFill>
              </a:rPr>
              <a:t> con </a:t>
            </a:r>
            <a:r>
              <a:rPr lang="en-US" sz="5400" dirty="0" err="1">
                <a:solidFill>
                  <a:schemeClr val="bg1"/>
                </a:solidFill>
              </a:rPr>
              <a:t>yêu</a:t>
            </a:r>
            <a:r>
              <a:rPr lang="en-US" sz="5400" dirty="0">
                <a:solidFill>
                  <a:schemeClr val="bg1"/>
                </a:solidFill>
              </a:rPr>
              <a:t>, </a:t>
            </a:r>
            <a:r>
              <a:rPr lang="en-US" sz="5400" dirty="0" err="1">
                <a:solidFill>
                  <a:schemeClr val="bg1"/>
                </a:solidFill>
              </a:rPr>
              <a:t>nằm</a:t>
            </a:r>
            <a:r>
              <a:rPr lang="en-US" sz="5400" dirty="0">
                <a:solidFill>
                  <a:schemeClr val="bg1"/>
                </a:solidFill>
              </a:rPr>
              <a:t> </a:t>
            </a:r>
            <a:r>
              <a:rPr lang="en-US" sz="5400" dirty="0" err="1">
                <a:solidFill>
                  <a:schemeClr val="bg1"/>
                </a:solidFill>
              </a:rPr>
              <a:t>trên</a:t>
            </a:r>
            <a:r>
              <a:rPr lang="en-US" sz="5400" dirty="0">
                <a:solidFill>
                  <a:schemeClr val="bg1"/>
                </a:solidFill>
              </a:rPr>
              <a:t> </a:t>
            </a:r>
            <a:r>
              <a:rPr lang="en-US" sz="5400" dirty="0" err="1">
                <a:solidFill>
                  <a:schemeClr val="bg1"/>
                </a:solidFill>
              </a:rPr>
              <a:t>thánh</a:t>
            </a:r>
            <a:r>
              <a:rPr lang="en-US" sz="5400" dirty="0">
                <a:solidFill>
                  <a:schemeClr val="bg1"/>
                </a:solidFill>
              </a:rPr>
              <a:t> </a:t>
            </a:r>
            <a:r>
              <a:rPr lang="en-US" sz="5400" dirty="0" err="1">
                <a:solidFill>
                  <a:schemeClr val="bg1"/>
                </a:solidFill>
              </a:rPr>
              <a:t>giá</a:t>
            </a:r>
            <a:r>
              <a:rPr lang="en-US" sz="5400" dirty="0">
                <a:solidFill>
                  <a:schemeClr val="bg1"/>
                </a:solidFill>
              </a:rPr>
              <a:t> </a:t>
            </a:r>
            <a:r>
              <a:rPr lang="en-US" sz="5400" dirty="0" err="1">
                <a:solidFill>
                  <a:schemeClr val="bg1"/>
                </a:solidFill>
              </a:rPr>
              <a:t>tiêu</a:t>
            </a:r>
            <a:r>
              <a:rPr lang="en-US" sz="5400" dirty="0">
                <a:solidFill>
                  <a:schemeClr val="bg1"/>
                </a:solidFill>
              </a:rPr>
              <a:t> </a:t>
            </a:r>
            <a:r>
              <a:rPr lang="en-US" sz="5400" dirty="0" err="1">
                <a:solidFill>
                  <a:schemeClr val="bg1"/>
                </a:solidFill>
              </a:rPr>
              <a:t>điều</a:t>
            </a:r>
            <a:r>
              <a:rPr lang="en-US" sz="5400" dirty="0">
                <a:solidFill>
                  <a:schemeClr val="bg1"/>
                </a:solidFill>
              </a:rPr>
              <a:t>, Can - </a:t>
            </a:r>
            <a:r>
              <a:rPr lang="en-US" sz="5400" dirty="0" err="1">
                <a:solidFill>
                  <a:schemeClr val="bg1"/>
                </a:solidFill>
              </a:rPr>
              <a:t>vê</a:t>
            </a:r>
            <a:r>
              <a:rPr lang="en-US" sz="5400" dirty="0">
                <a:solidFill>
                  <a:schemeClr val="bg1"/>
                </a:solidFill>
              </a:rPr>
              <a:t> </a:t>
            </a:r>
            <a:r>
              <a:rPr lang="en-US" sz="5400" dirty="0" err="1">
                <a:solidFill>
                  <a:schemeClr val="bg1"/>
                </a:solidFill>
              </a:rPr>
              <a:t>chiều</a:t>
            </a:r>
            <a:r>
              <a:rPr lang="en-US" sz="5400" dirty="0">
                <a:solidFill>
                  <a:schemeClr val="bg1"/>
                </a:solidFill>
              </a:rPr>
              <a:t> </a:t>
            </a:r>
            <a:r>
              <a:rPr lang="en-US" sz="5400" dirty="0" err="1">
                <a:solidFill>
                  <a:schemeClr val="bg1"/>
                </a:solidFill>
              </a:rPr>
              <a:t>tịch</a:t>
            </a:r>
            <a:r>
              <a:rPr lang="en-US" sz="5400" dirty="0">
                <a:solidFill>
                  <a:schemeClr val="bg1"/>
                </a:solidFill>
              </a:rPr>
              <a:t> </a:t>
            </a:r>
            <a:r>
              <a:rPr lang="en-US" sz="5400" dirty="0" err="1">
                <a:solidFill>
                  <a:schemeClr val="bg1"/>
                </a:solidFill>
              </a:rPr>
              <a:t>liêu</a:t>
            </a:r>
            <a:r>
              <a:rPr lang="en-US" sz="5400" dirty="0">
                <a:solidFill>
                  <a:schemeClr val="bg1"/>
                </a:solidFill>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723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cs typeface="Times New Roman" pitchFamily="18" charset="0"/>
              </a:rPr>
              <a:t>Đ</a:t>
            </a:r>
            <a:r>
              <a:rPr lang="vi-VN" sz="6000" u="sng" dirty="0">
                <a:solidFill>
                  <a:srgbClr val="FFFF00"/>
                </a:solidFill>
                <a:effectLst>
                  <a:outerShdw blurRad="38100" dist="38100" dir="2700000" algn="tl">
                    <a:srgbClr val="000000">
                      <a:alpha val="43137"/>
                    </a:srgbClr>
                  </a:outerShdw>
                </a:effectLst>
                <a:cs typeface="Times New Roman" pitchFamily="18" charset="0"/>
              </a:rPr>
              <a:t>k</a:t>
            </a:r>
            <a:r>
              <a:rPr lang="en-US" sz="6000" u="sng" dirty="0">
                <a:solidFill>
                  <a:srgbClr val="FFFF00"/>
                </a:solidFill>
                <a:effectLst>
                  <a:outerShdw blurRad="38100" dist="38100" dir="2700000" algn="tl">
                    <a:srgbClr val="000000">
                      <a:alpha val="43137"/>
                    </a:srgbClr>
                  </a:outerShdw>
                </a:effectLst>
                <a:cs typeface="Times New Roman" pitchFamily="18" charset="0"/>
              </a:rPr>
              <a:t>:</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rPr>
              <a:t>Gạt nước mắt thương đau rã rời</a:t>
            </a:r>
            <a:r>
              <a:rPr lang="en-US" sz="6000" dirty="0">
                <a:solidFill>
                  <a:schemeClr val="bg1"/>
                </a:solidFill>
              </a:rPr>
              <a:t>,</a:t>
            </a:r>
            <a:r>
              <a:rPr lang="vi-VN" sz="6000" dirty="0">
                <a:solidFill>
                  <a:schemeClr val="bg1"/>
                </a:solidFill>
              </a:rPr>
              <a:t> Mẹ vẫn nói xin vâng muôn đời. Thương con người lỗi tội, Mẹ hiệp thông Cứu chuộc Mẹ ơi!</a:t>
            </a:r>
            <a:endParaRPr lang="en-US" sz="6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25636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bIns="182880">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a:t>
            </a:r>
            <a:r>
              <a:rPr lang="vi-VN" sz="5400" b="1" u="sng" dirty="0">
                <a:solidFill>
                  <a:srgbClr val="FFFF00"/>
                </a:solidFill>
                <a:effectLst>
                  <a:outerShdw blurRad="38100" dist="38100" dir="2700000" algn="tl">
                    <a:srgbClr val="000000">
                      <a:alpha val="43137"/>
                    </a:srgbClr>
                  </a:outerShdw>
                </a:effectLst>
                <a:cs typeface="Times New Roman" pitchFamily="18" charset="0"/>
              </a:rPr>
              <a:t>k</a:t>
            </a:r>
            <a:r>
              <a:rPr lang="en-US" sz="5400" b="1" u="sng" dirty="0">
                <a:solidFill>
                  <a:srgbClr val="FFFF00"/>
                </a:solidFill>
                <a:effectLst>
                  <a:outerShdw blurRad="38100" dist="38100" dir="2700000" algn="tl">
                    <a:srgbClr val="000000">
                      <a:alpha val="43137"/>
                    </a:srgbClr>
                  </a:outerShdw>
                </a:effectLst>
                <a:cs typeface="Times New Roman" pitchFamily="18" charset="0"/>
              </a:rPr>
              <a:t>2:</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rPr>
              <a:t>Mẹ theo Chúa đi ngàn nơi, chung phần với bao buồn vui, sẵn sàng với con mà thôi. Mẹ mang ân phúc cho đời, hiệp thông cứu rỗi muôn người lau khô giòng lệ rơi.</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1366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u="sng" dirty="0">
                <a:solidFill>
                  <a:srgbClr val="FFFF00"/>
                </a:solidFill>
                <a:effectLst>
                  <a:outerShdw blurRad="38100" dist="38100" dir="2700000" algn="tl">
                    <a:srgbClr val="000000">
                      <a:alpha val="43137"/>
                    </a:srgbClr>
                  </a:outerShdw>
                </a:effectLst>
                <a:cs typeface="Times New Roman" pitchFamily="18" charset="0"/>
              </a:rPr>
              <a:t>Đ</a:t>
            </a:r>
            <a:r>
              <a:rPr lang="vi-VN" sz="6000" u="sng" dirty="0">
                <a:solidFill>
                  <a:srgbClr val="FFFF00"/>
                </a:solidFill>
                <a:effectLst>
                  <a:outerShdw blurRad="38100" dist="38100" dir="2700000" algn="tl">
                    <a:srgbClr val="000000">
                      <a:alpha val="43137"/>
                    </a:srgbClr>
                  </a:outerShdw>
                </a:effectLst>
                <a:cs typeface="Times New Roman" pitchFamily="18" charset="0"/>
              </a:rPr>
              <a:t>k</a:t>
            </a:r>
            <a:r>
              <a:rPr lang="en-US" sz="6000" u="sng" dirty="0">
                <a:solidFill>
                  <a:srgbClr val="FFFF00"/>
                </a:solidFill>
                <a:effectLst>
                  <a:outerShdw blurRad="38100" dist="38100" dir="2700000" algn="tl">
                    <a:srgbClr val="000000">
                      <a:alpha val="43137"/>
                    </a:srgbClr>
                  </a:outerShdw>
                </a:effectLst>
                <a:cs typeface="Times New Roman" pitchFamily="18" charset="0"/>
              </a:rPr>
              <a:t>:</a:t>
            </a:r>
            <a:r>
              <a:rPr lang="en-US" sz="600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rPr>
              <a:t>Gạt nước mắt thương đau rã rời</a:t>
            </a:r>
            <a:r>
              <a:rPr lang="en-US" sz="6000" dirty="0">
                <a:solidFill>
                  <a:schemeClr val="bg1"/>
                </a:solidFill>
              </a:rPr>
              <a:t>,</a:t>
            </a:r>
            <a:r>
              <a:rPr lang="vi-VN" sz="6000" dirty="0">
                <a:solidFill>
                  <a:schemeClr val="bg1"/>
                </a:solidFill>
              </a:rPr>
              <a:t> Mẹ vẫn nói xin vâng muôn đời. Thương con người lỗi tội, Mẹ hiệp thông Cứu chuộc Mẹ ơi!</a:t>
            </a:r>
            <a:endParaRPr lang="en-US" sz="60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8925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đến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1817050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898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378122"/>
          </a:xfrm>
          <a:prstGeom prst="rect">
            <a:avLst/>
          </a:prstGeom>
          <a:noFill/>
        </p:spPr>
        <p:txBody>
          <a:bodyPr wrap="square" lIns="68580" tIns="34290" rIns="68580" bIns="34290">
            <a:spAutoFit/>
          </a:bodyPr>
          <a:lstStyle/>
          <a:p>
            <a:pPr algn="just" defTabSz="685800"/>
            <a:endParaRPr lang="en-US" sz="1000" dirty="0">
              <a:solidFill>
                <a:prstClr val="white"/>
              </a:solidFill>
              <a:latin typeface="+mj-lt"/>
              <a:ea typeface="Segoe UI Black" panose="020B0A02040204020203" pitchFamily="34" charset="0"/>
            </a:endParaRPr>
          </a:p>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08527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646981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1818</Words>
  <Application>Microsoft Office PowerPoint</Application>
  <PresentationFormat>On-screen Show (16:9)</PresentationFormat>
  <Paragraphs>68</Paragraphs>
  <Slides>70</Slides>
  <Notes>1</Notes>
  <HiddenSlides>0</HiddenSlides>
  <MMClips>0</MMClips>
  <ScaleCrop>false</ScaleCrop>
  <HeadingPairs>
    <vt:vector size="4" baseType="variant">
      <vt:variant>
        <vt:lpstr>Theme</vt:lpstr>
      </vt:variant>
      <vt:variant>
        <vt:i4>16</vt:i4>
      </vt:variant>
      <vt:variant>
        <vt:lpstr>Slide Titles</vt:lpstr>
      </vt:variant>
      <vt:variant>
        <vt:i4>70</vt:i4>
      </vt:variant>
    </vt:vector>
  </HeadingPairs>
  <TitlesOfParts>
    <vt:vector size="86" baseType="lpstr">
      <vt:lpstr>Office Theme</vt:lpstr>
      <vt:lpstr>1_Office Theme</vt:lpstr>
      <vt:lpstr>4_Office Theme</vt:lpstr>
      <vt:lpstr>12_Office Theme</vt:lpstr>
      <vt:lpstr>2_Office Theme</vt:lpstr>
      <vt:lpstr>10_Office Theme</vt:lpstr>
      <vt:lpstr>37_Default Design</vt:lpstr>
      <vt:lpstr>3_Office Theme</vt:lpstr>
      <vt:lpstr>20_Office Theme</vt:lpstr>
      <vt:lpstr>22_Office Theme</vt:lpstr>
      <vt:lpstr>27_Office Theme</vt:lpstr>
      <vt:lpstr>19_Office Theme</vt:lpstr>
      <vt:lpstr>26_Office Theme</vt:lpstr>
      <vt:lpstr>5_Office Theme</vt:lpstr>
      <vt:lpstr>14_Office Theme</vt:lpstr>
      <vt:lpstr>6_Office Theme</vt:lpstr>
      <vt:lpstr>PowerPoint Presentation</vt:lpstr>
      <vt:lpstr>Tập Hát Cộng Đồng </vt:lpstr>
      <vt:lpstr>Đk: Việc Chúa làm cho ta, ôi thực vĩ đại ! Ta thấy mình chứa chan niềm vui.</vt:lpstr>
      <vt:lpstr>Chúa phán: "Hôm nay các ngươi hãy hết lòng trở về với Ta, vì Ta nhân hậu và từ bi.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HÃY THẬT LÒNG Lm. Mai Thiện</vt:lpstr>
      <vt:lpstr>Đk: Hãy thật lòng trở về với Chúa trong chay tịnh trong nước mắt và than van. Hãy xé tâm hồn đừng xé áo, hãy trở về với Chúa nhân lành từ bi nhẫn nại và giàu lòng xót thương.</vt:lpstr>
      <vt:lpstr>Tk1: Chúa sẽ dủ lòng thương, tuôn ban muôn hồng ân. Người hằng đón chờ những ai quay về với Người.</vt:lpstr>
      <vt:lpstr>Đk: Hãy thật lòng trở về với Chúa trong chay tịnh trong nước mắt và than van. Hãy xé tâm hồn đừng xé áo, hãy trở về với Chúa nhân lành từ bi nhẫn nại và giàu lòng xót thương.</vt:lpstr>
      <vt:lpstr>Tk2: Chúa luôn đầy từ tâm, không quay mặt lặng câm. Tình thương vô vàn thứ tha cho người lỡ lầm.</vt:lpstr>
      <vt:lpstr>Đk: Hãy thật lòng trở về với Chúa trong chay tịnh trong nước mắt và than van. Hãy xé tâm hồn đừng xé áo, hãy trở về với Chúa nhân lành từ bi nhẫn nại và giàu lòng xót thương.</vt:lpstr>
      <vt:lpstr>PowerPoint Presentation</vt:lpstr>
      <vt:lpstr>PowerPoint Presentation</vt:lpstr>
      <vt:lpstr>Đáp Ca Thánh Vịnh 125 Lm. Kim Long 04 Câu</vt:lpstr>
      <vt:lpstr>Đk: Việc Chúa làm cho ta, ôi thực vĩ đại ! Ta thấy mình chứa chan niềm vui.</vt:lpstr>
      <vt:lpstr>Tk1: Tù Sion khi được Chúa dẫn về, ta ngỡ ngàng tựa trong giấc mơ. Tiếng cười rộn rã đôi môi, lời hoan ca vang rền cửa miệng.</vt:lpstr>
      <vt:lpstr>Đk: Việc Chúa làm cho ta, ôi thực vĩ đại ! Ta thấy mình chứa chan niềm vui.</vt:lpstr>
      <vt:lpstr>Tk2: Này chư dân to nhỏ với nhau rằng: Ôi Chúa làm việc bao lớn lao. Chúa làm việc lớn lao thay, và ta nay vui mừng đẫy tràn.</vt:lpstr>
      <vt:lpstr>Đk: Việc Chúa làm cho ta, ôi thực vĩ đại ! Ta thấy mình chứa chan niềm vui.</vt:lpstr>
      <vt:lpstr>Tk3: Nguyện anh em lao tù, Chúa dẫn về, như suối cạn Miền Nam đón mưa. Lúc này buồn bã đi gieo, mùa mai đây vui mừng hái gặt.</vt:lpstr>
      <vt:lpstr>Đk: Việc Chúa làm cho ta, ôi thực vĩ đại ! Ta thấy mình chứa chan niềm vui.</vt:lpstr>
      <vt:lpstr>Tk4:  Họ ra đi đi mà đẫm châu lệ, gieo vãi từng hạt ươm giống đây. Lúc về, về sẽ reo vui, và trên vai mang nặng lúa vàng.</vt:lpstr>
      <vt:lpstr>Đk: Việc Chúa làm cho ta, ôi thực vĩ đại ! Ta thấy mình chứa chan niềm vui.</vt:lpstr>
      <vt:lpstr>PowerPoint Presentation</vt:lpstr>
      <vt:lpstr>Chúa phán: "Hôm nay các ngươi hãy hết lòng trở về với Ta, vì Ta nhân hậu và từ bi.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Tk2: Nguyện dâng lên Chúa cuộc sống con nhiều lần lụy vương cùng trái ngang, nhiều phen yếu hèn đã lãng quên hy lễ đồi cao. Khấn cầu tình Giê-su khoan dung. Biến đổi đời con nên tinh trong, tìm lại thủy chung đời mến thương. Chúa bên con đồng hành.</vt:lpstr>
      <vt:lpstr>Đk: Xin từ của lễ dâng trên bàn thờ nên nguồn sức sống trong con chan hòa dưỡng nuôi hồn tin yêu. Để từng ngày sống con nâng hồn lên giữa bao vui buồn đổi thay thăng trầm luôn trọn niềm tri ân. </vt:lpstr>
      <vt:lpstr>Tk1: Còn gì cao quý và thiết tha bằng lời xin vâng đẹp ý Cha, của Con Chúa Trời đã hiến trao trên núi sọ xưa. Đó là tình yêu con suy tôn, đó là hồng ân nâng con lên và là của lễ từ khắp nơi tiến dâng trên bàn thờ. </vt:lpstr>
      <vt:lpstr>Đk: Xin từ của lễ dâng trên bàn thờ nên nguồn sức sống trong con chan hòa dưỡng nuôi hồn tin yêu. Để từng ngày sống con nâng hồn lên giữa bao vui buồn đổi thay thăng trầm luôn trọn niềm tri ân. </vt:lpstr>
      <vt:lpstr>PowerPoint Presentation</vt:lpstr>
      <vt:lpstr>PowerPoint Presentation</vt:lpstr>
      <vt:lpstr>PowerPoint Presentation</vt:lpstr>
      <vt:lpstr>Ca Nguyện Hiệp Lễ  Chúa Cấm Con Thất Vọng Lm Mi Trầm</vt:lpstr>
      <vt:lpstr>Tk1: Dù con tội lỗi, dù con hèn yếu Chúa vẫn cấm con thất vọng, Chúa vẫn muốn con cậy trông. Dù con xấu xa phụ tình Chúa Cha, Chúa vẫn cấm con thất vọng, Chúa vẫn muốn con cậy trông.</vt:lpstr>
      <vt:lpstr>Đk: Chúa vẫn cấm con thất vọng, Chúa vẫn bắt con hy vọng một ngày về bên Chúa tình thương Chúa vẫn cấm con thất vọng, Chúa vẫn bắt con hy vọng một ngày về trên cõi Thiên Đường.</vt:lpstr>
      <vt:lpstr>Tk2: Dù con bội ước dù con lùi bước Chúa vẫn cấm con thất vọng, Chúa vẫn muốn con cậy trông. Dù con kém tin lạc xa đức tin, Chúa vẫn cấm con thất vọng, Chúa vẫn muốn con cậy trông. </vt:lpstr>
      <vt:lpstr>Đk: Chúa vẫn cấm con thất vọng, Chúa vẫn bắt con hy vọng một ngày về bên Chúa tình thương Chúa vẫn cấm con thất vọng, Chúa vẫn bắt con hy vọng một ngày về trên cõi Thiên Đường.</vt:lpstr>
      <vt:lpstr>Tk3: Dù con buồn khổ dù con nghèo khó Chúa vẫn cấm con thất vọng, Chúa vẫn muốn con cậy trông. Dù con đắn đo đời bao lắng lo, Chúa vẫn cấm con thất vọng, Chúa vẫn muốn con cậy trông.</vt:lpstr>
      <vt:lpstr>Đk: Chúa vẫn cấm con thất vọng, Chúa vẫn bắt con hy vọng một ngày về bên Chúa tình thương Chúa vẫn cấm con thất vọng, Chúa vẫn bắt con hy vọng một ngày về trên cõi Thiên Đường.</vt:lpstr>
      <vt:lpstr>PowerPoint Presentation</vt:lpstr>
      <vt:lpstr>PowerPoint Presentation</vt:lpstr>
      <vt:lpstr>Ca Kết Lễ CAN-VÊ CHIỀU Vinam</vt:lpstr>
      <vt:lpstr>Đk: Mẹ in bóng trên đồi cao, nghiêng mình xót xa niềm đau. Thôi giờ mất con còn đâu. Mẹ nhìn theo xác con yêu, nằm trên thánh giá tiêu điều, Can - vê chiều tịch liêu.</vt:lpstr>
      <vt:lpstr>Đk: Gạt nước mắt thương đau rã rời, Mẹ vẫn nói xin vâng muôn đời. Thương con người lỗi tội, Mẹ hiệp thông Cứu chuộc Mẹ ơi!</vt:lpstr>
      <vt:lpstr>Tk2: Mẹ theo Chúa đi ngàn nơi, chung phần với bao buồn vui, sẵn sàng với con mà thôi. Mẹ mang ân phúc cho đời, hiệp thông cứu rỗi muôn người lau khô giòng lệ rơi.</vt:lpstr>
      <vt:lpstr>Đk: Gạt nước mắt thương đau rã rời, Mẹ vẫn nói xin vâng muôn đời. Thương con người lỗi tội, Mẹ hiệp thông Cứu chuộc Mẹ 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Hùng Nam</cp:lastModifiedBy>
  <cp:revision>82</cp:revision>
  <dcterms:created xsi:type="dcterms:W3CDTF">2023-01-29T22:00:16Z</dcterms:created>
  <dcterms:modified xsi:type="dcterms:W3CDTF">2025-04-03T11:42:57Z</dcterms:modified>
</cp:coreProperties>
</file>