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4016" r:id="rId10"/>
    <p:sldMasterId id="2147484172" r:id="rId11"/>
    <p:sldMasterId id="2147484376" r:id="rId12"/>
    <p:sldMasterId id="2147484388" r:id="rId13"/>
    <p:sldMasterId id="2147484412" r:id="rId14"/>
    <p:sldMasterId id="2147484472" r:id="rId15"/>
    <p:sldMasterId id="2147484484" r:id="rId16"/>
    <p:sldMasterId id="2147484496" r:id="rId17"/>
    <p:sldMasterId id="2147484508" r:id="rId18"/>
    <p:sldMasterId id="2147484520" r:id="rId19"/>
    <p:sldMasterId id="2147484532" r:id="rId20"/>
    <p:sldMasterId id="2147484544" r:id="rId21"/>
  </p:sldMasterIdLst>
  <p:sldIdLst>
    <p:sldId id="384" r:id="rId22"/>
    <p:sldId id="9812" r:id="rId23"/>
    <p:sldId id="9813" r:id="rId24"/>
    <p:sldId id="9814" r:id="rId25"/>
    <p:sldId id="9815" r:id="rId26"/>
    <p:sldId id="9816" r:id="rId27"/>
    <p:sldId id="9817" r:id="rId28"/>
    <p:sldId id="9798" r:id="rId29"/>
    <p:sldId id="402" r:id="rId30"/>
    <p:sldId id="9683" r:id="rId31"/>
    <p:sldId id="9684" r:id="rId32"/>
    <p:sldId id="9685" r:id="rId33"/>
    <p:sldId id="9775" r:id="rId34"/>
    <p:sldId id="9801" r:id="rId35"/>
    <p:sldId id="385" r:id="rId36"/>
    <p:sldId id="263" r:id="rId37"/>
    <p:sldId id="264" r:id="rId38"/>
    <p:sldId id="265" r:id="rId39"/>
    <p:sldId id="9687" r:id="rId40"/>
    <p:sldId id="351" r:id="rId41"/>
    <p:sldId id="9688" r:id="rId42"/>
    <p:sldId id="266" r:id="rId43"/>
    <p:sldId id="9689" r:id="rId44"/>
    <p:sldId id="9714" r:id="rId45"/>
    <p:sldId id="9756" r:id="rId46"/>
    <p:sldId id="390" r:id="rId47"/>
    <p:sldId id="389" r:id="rId48"/>
    <p:sldId id="9802" r:id="rId49"/>
    <p:sldId id="9830" r:id="rId50"/>
    <p:sldId id="9700" r:id="rId51"/>
    <p:sldId id="9701" r:id="rId52"/>
    <p:sldId id="9702" r:id="rId53"/>
    <p:sldId id="9703" r:id="rId54"/>
    <p:sldId id="9704" r:id="rId55"/>
    <p:sldId id="9705" r:id="rId56"/>
    <p:sldId id="9706" r:id="rId57"/>
    <p:sldId id="9707" r:id="rId58"/>
    <p:sldId id="9708" r:id="rId59"/>
    <p:sldId id="9709" r:id="rId60"/>
    <p:sldId id="9710" r:id="rId61"/>
    <p:sldId id="9711" r:id="rId62"/>
    <p:sldId id="9712" r:id="rId63"/>
    <p:sldId id="9699" r:id="rId64"/>
    <p:sldId id="9698" r:id="rId65"/>
    <p:sldId id="559" r:id="rId66"/>
    <p:sldId id="561" r:id="rId67"/>
    <p:sldId id="614" r:id="rId68"/>
    <p:sldId id="9818" r:id="rId69"/>
    <p:sldId id="443" r:id="rId70"/>
    <p:sldId id="9735" r:id="rId71"/>
    <p:sldId id="9805" r:id="rId72"/>
    <p:sldId id="278" r:id="rId73"/>
    <p:sldId id="279" r:id="rId74"/>
    <p:sldId id="9819" r:id="rId75"/>
    <p:sldId id="357" r:id="rId76"/>
    <p:sldId id="9674" r:id="rId77"/>
    <p:sldId id="9820" r:id="rId78"/>
    <p:sldId id="9822" r:id="rId79"/>
    <p:sldId id="280" r:id="rId80"/>
    <p:sldId id="9821" r:id="rId81"/>
    <p:sldId id="9823" r:id="rId82"/>
    <p:sldId id="9829" r:id="rId83"/>
    <p:sldId id="9806" r:id="rId84"/>
    <p:sldId id="9743" r:id="rId85"/>
    <p:sldId id="9744" r:id="rId86"/>
    <p:sldId id="9745" r:id="rId87"/>
    <p:sldId id="9825" r:id="rId88"/>
    <p:sldId id="9747" r:id="rId89"/>
    <p:sldId id="9826" r:id="rId90"/>
    <p:sldId id="9824" r:id="rId91"/>
    <p:sldId id="9827" r:id="rId92"/>
    <p:sldId id="9807"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viewProps" Target="viewProps.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80" Type="http://schemas.openxmlformats.org/officeDocument/2006/relationships/slide" Target="slides/slide59.xml"/><Relationship Id="rId85"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0751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3735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9185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622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2422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335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400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9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89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87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8955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60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8683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8315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288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51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425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456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838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8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1728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377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0580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484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35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131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5529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4432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0812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83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843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1728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377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0580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484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35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131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5529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4432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081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5637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778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22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5522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373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8263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5859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0414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9213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169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4342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9413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6692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0807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5730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3375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2449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1205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17888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8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0332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187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7271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188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9931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7399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008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94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4008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226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398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0738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8761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3348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115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8001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0740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8199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9188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840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8707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9807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2981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176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42817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61289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8341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8221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9565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369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5686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84077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79641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75597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7715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3654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42603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4259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37378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32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4544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1601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47521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5105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29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05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3654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4260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4259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373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32698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4544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1601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47521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51051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29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05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79321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9791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516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4678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95031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1287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6798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26917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379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1109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956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236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069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701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21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540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24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20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1689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33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231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828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8115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2777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7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3.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4/3/2025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580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0040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89966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899662"/>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852529"/>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4/3/2025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76877402"/>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431229"/>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051516"/>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181697"/>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193335"/>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193335"/>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111788"/>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8606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5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1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7.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5.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4.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6.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17.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900" b="0" u="sng" dirty="0">
                <a:solidFill>
                  <a:srgbClr val="FFFF00"/>
                </a:solidFill>
                <a:effectLst/>
                <a:cs typeface="Times New Roman" pitchFamily="18" charset="0"/>
              </a:rPr>
              <a:t>Tk1:</a:t>
            </a:r>
            <a:r>
              <a:rPr lang="en-US" sz="4900" b="0" dirty="0">
                <a:solidFill>
                  <a:schemeClr val="bg1"/>
                </a:solidFill>
                <a:effectLst/>
                <a:cs typeface="Times New Roman" pitchFamily="18" charset="0"/>
              </a:rPr>
              <a:t> </a:t>
            </a:r>
            <a:r>
              <a:rPr lang="vi-VN" sz="4900" dirty="0">
                <a:solidFill>
                  <a:schemeClr val="bg1"/>
                </a:solidFill>
                <a:cs typeface="Times New Roman" pitchFamily="18" charset="0"/>
              </a:rPr>
              <a:t>Bao năm trôi qua hồn con lạc bước đi xa, quên bao ơn Cha trầm kha bể đắm bao la. Nay con ăn năn hồi tâm thống hối bao lỗi lầm, đền bù bất xứng bao năm, quyết tâm trở về Cha lành.</a:t>
            </a:r>
          </a:p>
        </p:txBody>
      </p:sp>
    </p:spTree>
    <p:extLst>
      <p:ext uri="{BB962C8B-B14F-4D97-AF65-F5344CB8AC3E}">
        <p14:creationId xmlns:p14="http://schemas.microsoft.com/office/powerpoint/2010/main" val="361078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cs typeface="Times New Roman" pitchFamily="18" charset="0"/>
              </a:rPr>
              <a:t>Hãy trở về, trở về với Cha nhân lành. Hãy trở về, trở về để sớm hồi sinh. Hãy trở về, trở về sống trong an bình, trở về trở về để mãi sống trong ân tình.</a:t>
            </a:r>
          </a:p>
        </p:txBody>
      </p:sp>
    </p:spTree>
    <p:extLst>
      <p:ext uri="{BB962C8B-B14F-4D97-AF65-F5344CB8AC3E}">
        <p14:creationId xmlns:p14="http://schemas.microsoft.com/office/powerpoint/2010/main" val="376653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900" b="0" u="sng" dirty="0">
                <a:solidFill>
                  <a:srgbClr val="FFFF00"/>
                </a:solidFill>
                <a:effectLst/>
                <a:cs typeface="Times New Roman" pitchFamily="18" charset="0"/>
              </a:rPr>
              <a:t>Tk2:</a:t>
            </a:r>
            <a:r>
              <a:rPr lang="en-US" sz="4900" b="0" dirty="0">
                <a:solidFill>
                  <a:schemeClr val="bg1"/>
                </a:solidFill>
                <a:effectLst/>
                <a:cs typeface="Times New Roman" pitchFamily="18" charset="0"/>
              </a:rPr>
              <a:t> </a:t>
            </a:r>
            <a:r>
              <a:rPr lang="vi-VN" sz="4900" dirty="0">
                <a:solidFill>
                  <a:schemeClr val="bg1"/>
                </a:solidFill>
                <a:cs typeface="Times New Roman" pitchFamily="18" charset="0"/>
              </a:rPr>
              <a:t>Xin Cha tha cho hồn con lỡ bước hoen nhơ, tim Cha bao dung hồn tội lụy chẳng bơ vơ. Tin ơn dung tha lòng con quên hết bao lo sợ, tìm về nương bóng bên Cha trái tim nhân hậu vô bờ.</a:t>
            </a:r>
          </a:p>
        </p:txBody>
      </p:sp>
    </p:spTree>
    <p:extLst>
      <p:ext uri="{BB962C8B-B14F-4D97-AF65-F5344CB8AC3E}">
        <p14:creationId xmlns:p14="http://schemas.microsoft.com/office/powerpoint/2010/main" val="425453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cs typeface="Times New Roman" pitchFamily="18" charset="0"/>
              </a:rPr>
              <a:t>Hãy trở về, trở về với Cha nhân lành. Hãy trở về, trở về để sớm hồi sinh. Hãy trở về, trở về sống trong an bình, trở về trở về để mãi sống trong ân tình.</a:t>
            </a:r>
          </a:p>
        </p:txBody>
      </p:sp>
    </p:spTree>
    <p:extLst>
      <p:ext uri="{BB962C8B-B14F-4D97-AF65-F5344CB8AC3E}">
        <p14:creationId xmlns:p14="http://schemas.microsoft.com/office/powerpoint/2010/main" val="339817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3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Này Ta sắp làm một việc mới, Ta sẽ cho dân Ta được giải thoát</a:t>
            </a:r>
            <a:r>
              <a:rPr lang="vi-VN" sz="4000" i="1" dirty="0" smtClean="0">
                <a:solidFill>
                  <a:schemeClr val="bg1"/>
                </a:solidFill>
              </a:rPr>
              <a:t>.</a:t>
            </a:r>
            <a:endParaRPr lang="vi-VN" sz="4000" i="1" dirty="0">
              <a:solidFill>
                <a:schemeClr val="bg1"/>
              </a:solidFill>
            </a:endParaRPr>
          </a:p>
          <a:p>
            <a:r>
              <a:rPr lang="vi-VN" sz="4000" dirty="0">
                <a:solidFill>
                  <a:srgbClr val="FFFF00"/>
                </a:solidFill>
              </a:rPr>
              <a:t>Bài trích sách ngôn sứ I-sai-a.</a:t>
            </a:r>
            <a:endParaRPr lang="en-US" sz="4000" dirty="0">
              <a:solidFill>
                <a:srgbClr val="FFFF00"/>
              </a:solidFill>
            </a:endParaRPr>
          </a:p>
        </p:txBody>
      </p:sp>
    </p:spTree>
    <p:extLst>
      <p:ext uri="{BB962C8B-B14F-4D97-AF65-F5344CB8AC3E}">
        <p14:creationId xmlns:p14="http://schemas.microsoft.com/office/powerpoint/2010/main" val="235459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chemeClr val="accent6">
                    <a:lumMod val="60000"/>
                    <a:lumOff val="40000"/>
                  </a:schemeClr>
                </a:solidFill>
                <a:effectLst/>
                <a:cs typeface="Times New Roman" pitchFamily="18" charset="0"/>
              </a:rPr>
              <a:t>Đáp</a:t>
            </a:r>
            <a:r>
              <a:rPr lang="en-US" sz="6600" b="0" dirty="0">
                <a:solidFill>
                  <a:schemeClr val="accent6">
                    <a:lumMod val="60000"/>
                    <a:lumOff val="40000"/>
                  </a:schemeClr>
                </a:solidFill>
                <a:effectLst/>
                <a:cs typeface="Times New Roman" pitchFamily="18" charset="0"/>
              </a:rPr>
              <a:t> Ca</a:t>
            </a:r>
            <a:br>
              <a:rPr lang="en-US" sz="6600" b="0" dirty="0">
                <a:solidFill>
                  <a:schemeClr val="accent6">
                    <a:lumMod val="60000"/>
                    <a:lumOff val="40000"/>
                  </a:schemeClr>
                </a:solidFill>
                <a:effectLst/>
                <a:cs typeface="Times New Roman" pitchFamily="18" charset="0"/>
              </a:rPr>
            </a:br>
            <a:r>
              <a:rPr lang="en-US" sz="6600" b="0" dirty="0" err="1">
                <a:solidFill>
                  <a:schemeClr val="accent6">
                    <a:lumMod val="60000"/>
                    <a:lumOff val="40000"/>
                  </a:schemeClr>
                </a:solidFill>
                <a:effectLst/>
                <a:cs typeface="Times New Roman" pitchFamily="18" charset="0"/>
              </a:rPr>
              <a:t>Thánh</a:t>
            </a:r>
            <a:r>
              <a:rPr lang="en-US" sz="6600" b="0" dirty="0">
                <a:solidFill>
                  <a:schemeClr val="accent6">
                    <a:lumMod val="60000"/>
                    <a:lumOff val="40000"/>
                  </a:schemeClr>
                </a:solidFill>
                <a:effectLst/>
                <a:cs typeface="Times New Roman" pitchFamily="18" charset="0"/>
              </a:rPr>
              <a:t> </a:t>
            </a:r>
            <a:r>
              <a:rPr lang="en-US" sz="6600" b="0" dirty="0" err="1">
                <a:solidFill>
                  <a:schemeClr val="accent6">
                    <a:lumMod val="60000"/>
                    <a:lumOff val="40000"/>
                  </a:schemeClr>
                </a:solidFill>
                <a:effectLst/>
                <a:cs typeface="Times New Roman" pitchFamily="18" charset="0"/>
              </a:rPr>
              <a:t>Vịnh</a:t>
            </a:r>
            <a:r>
              <a:rPr lang="en-US" sz="6600" b="0" dirty="0">
                <a:solidFill>
                  <a:schemeClr val="accent6">
                    <a:lumMod val="60000"/>
                    <a:lumOff val="40000"/>
                  </a:schemeClr>
                </a:solidFill>
                <a:effectLst/>
                <a:cs typeface="Times New Roman" pitchFamily="18" charset="0"/>
              </a:rPr>
              <a:t> </a:t>
            </a:r>
            <a:r>
              <a:rPr lang="en-US" sz="6600" dirty="0" smtClean="0">
                <a:solidFill>
                  <a:schemeClr val="accent6">
                    <a:lumMod val="60000"/>
                    <a:lumOff val="40000"/>
                  </a:schemeClr>
                </a:solidFill>
                <a:cs typeface="Times New Roman" pitchFamily="18" charset="0"/>
              </a:rPr>
              <a:t>125</a:t>
            </a:r>
            <a:br>
              <a:rPr lang="en-US" sz="6600" dirty="0" smtClean="0">
                <a:solidFill>
                  <a:schemeClr val="accent6">
                    <a:lumMod val="60000"/>
                    <a:lumOff val="40000"/>
                  </a:schemeClr>
                </a:solidFill>
                <a:cs typeface="Times New Roman" pitchFamily="18" charset="0"/>
              </a:rPr>
            </a:br>
            <a:r>
              <a:rPr lang="en-US" sz="6600" b="0" i="1" dirty="0" smtClean="0">
                <a:solidFill>
                  <a:schemeClr val="accent6">
                    <a:lumMod val="60000"/>
                    <a:lumOff val="40000"/>
                  </a:schemeClr>
                </a:solidFill>
                <a:effectLst/>
                <a:cs typeface="Times New Roman" pitchFamily="18" charset="0"/>
              </a:rPr>
              <a:t>Lm</a:t>
            </a:r>
            <a:r>
              <a:rPr lang="en-US" sz="6600" b="0" i="1" dirty="0">
                <a:solidFill>
                  <a:schemeClr val="accent6">
                    <a:lumMod val="60000"/>
                    <a:lumOff val="40000"/>
                  </a:schemeClr>
                </a:solidFill>
                <a:effectLst/>
                <a:cs typeface="Times New Roman" pitchFamily="18" charset="0"/>
              </a:rPr>
              <a:t>. Kim Long</a:t>
            </a:r>
            <a:br>
              <a:rPr lang="en-US" sz="6600" b="0" i="1" dirty="0">
                <a:solidFill>
                  <a:schemeClr val="accent6">
                    <a:lumMod val="60000"/>
                    <a:lumOff val="40000"/>
                  </a:schemeClr>
                </a:solidFill>
                <a:effectLst/>
                <a:cs typeface="Times New Roman" pitchFamily="18" charset="0"/>
              </a:rPr>
            </a:br>
            <a:r>
              <a:rPr lang="en-US" sz="6600" b="0" i="1" dirty="0" smtClean="0">
                <a:solidFill>
                  <a:schemeClr val="accent6">
                    <a:lumMod val="60000"/>
                    <a:lumOff val="40000"/>
                  </a:schemeClr>
                </a:solidFill>
                <a:effectLst/>
                <a:cs typeface="Times New Roman" pitchFamily="18" charset="0"/>
              </a:rPr>
              <a:t>04 </a:t>
            </a:r>
            <a:r>
              <a:rPr lang="en-US" sz="6600" b="0" i="1" dirty="0" err="1" smtClean="0">
                <a:solidFill>
                  <a:schemeClr val="accent6">
                    <a:lumMod val="60000"/>
                    <a:lumOff val="40000"/>
                  </a:schemeClr>
                </a:solidFill>
                <a:effectLst/>
                <a:cs typeface="Times New Roman" pitchFamily="18" charset="0"/>
              </a:rPr>
              <a:t>Câu</a:t>
            </a:r>
            <a:endParaRPr lang="en-US" sz="6600" b="0" dirty="0">
              <a:solidFill>
                <a:schemeClr val="accent6">
                  <a:lumMod val="60000"/>
                  <a:lumOff val="40000"/>
                </a:schemeClr>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Tù Sion khi được Chúa dẫn về, ta ngỡ ngàng tựa trong giấc mơ. Tiếng cười rộn rã đôi môi, lời hoan ca vang rền cửa miệng.</a:t>
            </a:r>
          </a:p>
        </p:txBody>
      </p:sp>
    </p:spTree>
    <p:extLst>
      <p:ext uri="{BB962C8B-B14F-4D97-AF65-F5344CB8AC3E}">
        <p14:creationId xmlns:p14="http://schemas.microsoft.com/office/powerpoint/2010/main" val="60256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8000" b="0" u="sng" dirty="0" err="1">
                <a:solidFill>
                  <a:srgbClr val="FFFF00"/>
                </a:solidFill>
                <a:effectLst/>
                <a:cs typeface="Times New Roman" pitchFamily="18" charset="0"/>
              </a:rPr>
              <a:t>Đk</a:t>
            </a:r>
            <a:r>
              <a:rPr lang="en-US" sz="8000" b="0" u="sng" dirty="0">
                <a:solidFill>
                  <a:srgbClr val="FFFF00"/>
                </a:solidFill>
                <a:effectLst/>
                <a:cs typeface="Times New Roman" pitchFamily="18" charset="0"/>
              </a:rPr>
              <a:t>:</a:t>
            </a:r>
            <a:r>
              <a:rPr lang="en-US" sz="8000" b="0" dirty="0">
                <a:solidFill>
                  <a:schemeClr val="bg1"/>
                </a:solidFill>
                <a:effectLst/>
                <a:cs typeface="Times New Roman" pitchFamily="18" charset="0"/>
              </a:rPr>
              <a:t> </a:t>
            </a:r>
            <a:r>
              <a:rPr lang="vi-VN" sz="8000" dirty="0">
                <a:solidFill>
                  <a:schemeClr val="bg1"/>
                </a:solidFill>
              </a:rPr>
              <a:t>Việc Chúa làm cho ta, ôi thực vĩ đại ! Ta thấy mình chứa chan niềm vui.</a:t>
            </a:r>
            <a:endParaRPr lang="en-US" sz="8000" b="0" dirty="0">
              <a:solidFill>
                <a:schemeClr val="bg1"/>
              </a:solidFill>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126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0" u="sng" dirty="0" smtClean="0">
                <a:solidFill>
                  <a:srgbClr val="FFFF00"/>
                </a:solidFill>
                <a:effectLst/>
                <a:cs typeface="Times New Roman" pitchFamily="18" charset="0"/>
              </a:rPr>
              <a:t>Tk2:</a:t>
            </a:r>
            <a:r>
              <a:rPr lang="en-US" sz="6000" dirty="0">
                <a:solidFill>
                  <a:schemeClr val="bg1"/>
                </a:solidFill>
                <a:cs typeface="Times New Roman" pitchFamily="18" charset="0"/>
              </a:rPr>
              <a:t> </a:t>
            </a:r>
            <a:r>
              <a:rPr lang="vi-VN" sz="6000" dirty="0">
                <a:solidFill>
                  <a:schemeClr val="bg1"/>
                </a:solidFill>
              </a:rPr>
              <a:t>Này chư dân to nhỏ với nhau rằng: Ôi Chúa làm việc bao lớn lao. Chúa làm việc lớn lao thay, và ta nay vui mừng đẫy tràn.</a:t>
            </a:r>
          </a:p>
        </p:txBody>
      </p:sp>
    </p:spTree>
    <p:extLst>
      <p:ext uri="{BB962C8B-B14F-4D97-AF65-F5344CB8AC3E}">
        <p14:creationId xmlns:p14="http://schemas.microsoft.com/office/powerpoint/2010/main" val="25338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a:solidFill>
                  <a:srgbClr val="FFFF00"/>
                </a:solidFill>
                <a:effectLst/>
                <a:cs typeface="Times New Roman" pitchFamily="18" charset="0"/>
              </a:rPr>
              <a:t>Tk3:</a:t>
            </a:r>
            <a:r>
              <a:rPr lang="en-US" sz="6000" b="0" dirty="0">
                <a:solidFill>
                  <a:schemeClr val="bg1"/>
                </a:solidFill>
                <a:effectLst/>
                <a:cs typeface="Times New Roman" pitchFamily="18" charset="0"/>
              </a:rPr>
              <a:t> </a:t>
            </a:r>
            <a:r>
              <a:rPr lang="vi-VN" sz="6000" dirty="0">
                <a:solidFill>
                  <a:schemeClr val="bg1"/>
                </a:solidFill>
              </a:rPr>
              <a:t>Nguyện anh em lao tù, Chúa dẫn về, như suối cạn Miền Nam đón mưa. Lúc này buồn bã đi gieo, mùa mai đây vui mừng hái gặt.</a:t>
            </a:r>
          </a:p>
        </p:txBody>
      </p:sp>
    </p:spTree>
    <p:extLst>
      <p:ext uri="{BB962C8B-B14F-4D97-AF65-F5344CB8AC3E}">
        <p14:creationId xmlns:p14="http://schemas.microsoft.com/office/powerpoint/2010/main" val="60256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smtClean="0">
                <a:solidFill>
                  <a:srgbClr val="FFFF00"/>
                </a:solidFill>
                <a:effectLst/>
                <a:cs typeface="Times New Roman" pitchFamily="18" charset="0"/>
              </a:rPr>
              <a:t>Tk4:</a:t>
            </a:r>
            <a:r>
              <a:rPr lang="en-US" sz="6000" b="0" dirty="0" smtClean="0">
                <a:solidFill>
                  <a:schemeClr val="bg1"/>
                </a:solidFill>
                <a:effectLst/>
                <a:cs typeface="Times New Roman" pitchFamily="18" charset="0"/>
              </a:rPr>
              <a:t> </a:t>
            </a:r>
            <a:r>
              <a:rPr lang="vi-VN" sz="6000" dirty="0">
                <a:solidFill>
                  <a:schemeClr val="bg1"/>
                </a:solidFill>
              </a:rPr>
              <a:t> Họ ra đi đi mà đẫm châu lệ, gieo vãi từng hạt ươm giống đây. Lúc về, về sẽ reo vui, và trên vai mang nặng lúa vàng.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409417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a:t>
            </a:r>
            <a:r>
              <a:rPr lang="vi-VN" sz="8800">
                <a:solidFill>
                  <a:schemeClr val="bg1"/>
                </a:solidFill>
              </a:rPr>
              <a:t>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09764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3048" y="1962150"/>
            <a:ext cx="9067800" cy="3046988"/>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200" i="1" dirty="0">
                <a:solidFill>
                  <a:schemeClr val="bg1"/>
                </a:solidFill>
              </a:rPr>
              <a:t>Vì Đức Ki-tô tôi đành mất hết, để được nên đồng hình đồng dạng với Người trong cái chết của Người.</a:t>
            </a:r>
          </a:p>
          <a:p>
            <a:r>
              <a:rPr lang="vi-VN" sz="3200" dirty="0" smtClean="0">
                <a:solidFill>
                  <a:srgbClr val="FFFF00"/>
                </a:solidFill>
              </a:rPr>
              <a:t>Bài </a:t>
            </a:r>
            <a:r>
              <a:rPr lang="vi-VN" sz="3200" dirty="0">
                <a:solidFill>
                  <a:srgbClr val="FFFF00"/>
                </a:solidFill>
              </a:rPr>
              <a:t>trích thư của thánh Phao-lô tông đồ gửi tín hữu Phi-líp-phê.</a:t>
            </a:r>
            <a:endParaRPr lang="vi-VN" sz="2800" dirty="0">
              <a:solidFill>
                <a:srgbClr val="FFFF00"/>
              </a:solidFill>
            </a:endParaRPr>
          </a:p>
        </p:txBody>
      </p:sp>
    </p:spTree>
    <p:extLst>
      <p:ext uri="{BB962C8B-B14F-4D97-AF65-F5344CB8AC3E}">
        <p14:creationId xmlns:p14="http://schemas.microsoft.com/office/powerpoint/2010/main" val="177529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Chúa phán: "Hôm nay các ngươi hãy hết lòng trở về với Ta, vì Ta nhân hậu và từ bi. </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dirty="0" err="1">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3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257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328000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accent6">
                    <a:lumMod val="60000"/>
                    <a:lumOff val="40000"/>
                  </a:schemeClr>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209872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a:t>
            </a:r>
            <a:r>
              <a:rPr lang="en-US" sz="2800" u="sng" dirty="0">
                <a:solidFill>
                  <a:srgbClr val="FFFF00"/>
                </a:solidFill>
              </a:rPr>
              <a:t>V</a:t>
            </a:r>
            <a:r>
              <a:rPr lang="en-US" sz="2800" u="sng" dirty="0" smtClean="0">
                <a:solidFill>
                  <a:srgbClr val="FFFF00"/>
                </a:solidFill>
              </a:rPr>
              <a:t> MÙA CHAY NĂM C</a:t>
            </a:r>
          </a:p>
          <a:p>
            <a:pPr algn="just"/>
            <a:r>
              <a:rPr lang="en-US" sz="2800" dirty="0" err="1" smtClean="0">
                <a:solidFill>
                  <a:schemeClr val="bg1"/>
                </a:solidFill>
              </a:rPr>
              <a:t>Anh</a:t>
            </a:r>
            <a:r>
              <a:rPr lang="en-US" sz="2800" dirty="0" smtClean="0">
                <a:solidFill>
                  <a:schemeClr val="bg1"/>
                </a:solidFill>
              </a:rPr>
              <a:t> </a:t>
            </a:r>
            <a:r>
              <a:rPr lang="en-US" sz="2800" dirty="0" err="1" smtClean="0">
                <a:solidFill>
                  <a:schemeClr val="bg1"/>
                </a:solidFill>
              </a:rPr>
              <a:t>chị</a:t>
            </a:r>
            <a:r>
              <a:rPr lang="en-US" sz="2800" dirty="0" smtClean="0">
                <a:solidFill>
                  <a:schemeClr val="bg1"/>
                </a:solidFill>
              </a:rPr>
              <a:t> </a:t>
            </a:r>
            <a:r>
              <a:rPr lang="en-US" sz="2800" dirty="0" err="1" smtClean="0">
                <a:solidFill>
                  <a:schemeClr val="bg1"/>
                </a:solidFill>
              </a:rPr>
              <a:t>em</a:t>
            </a:r>
            <a:r>
              <a:rPr lang="en-US" sz="2800" dirty="0" smtClean="0">
                <a:solidFill>
                  <a:schemeClr val="bg1"/>
                </a:solidFill>
              </a:rPr>
              <a:t> </a:t>
            </a:r>
            <a:r>
              <a:rPr lang="en-US" sz="2800" dirty="0" err="1" smtClean="0">
                <a:solidFill>
                  <a:schemeClr val="bg1"/>
                </a:solidFill>
              </a:rPr>
              <a:t>thân</a:t>
            </a:r>
            <a:r>
              <a:rPr lang="en-US" sz="2800" dirty="0" smtClean="0">
                <a:solidFill>
                  <a:schemeClr val="bg1"/>
                </a:solidFill>
              </a:rPr>
              <a:t> </a:t>
            </a:r>
            <a:r>
              <a:rPr lang="en-US" sz="2800" dirty="0" err="1" smtClean="0">
                <a:solidFill>
                  <a:schemeClr val="bg1"/>
                </a:solidFill>
              </a:rPr>
              <a:t>mến</a:t>
            </a:r>
            <a:r>
              <a:rPr lang="en-US" sz="2800" dirty="0" smtClean="0">
                <a:solidFill>
                  <a:schemeClr val="bg1"/>
                </a:solidFill>
              </a:rPr>
              <a:t>, </a:t>
            </a:r>
            <a:r>
              <a:rPr lang="en-US" sz="2800" dirty="0" err="1" smtClean="0">
                <a:solidFill>
                  <a:schemeClr val="bg1"/>
                </a:solidFill>
              </a:rPr>
              <a:t>Thiên</a:t>
            </a:r>
            <a:r>
              <a:rPr lang="en-US" sz="2800" dirty="0" smtClean="0">
                <a:solidFill>
                  <a:schemeClr val="bg1"/>
                </a:solidFill>
              </a:rPr>
              <a:t>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vị</a:t>
            </a:r>
            <a:r>
              <a:rPr lang="en-US" sz="2800" dirty="0" smtClean="0">
                <a:solidFill>
                  <a:schemeClr val="bg1"/>
                </a:solidFill>
              </a:rPr>
              <a:t> </a:t>
            </a:r>
            <a:r>
              <a:rPr lang="en-US" sz="2800" dirty="0" err="1" smtClean="0">
                <a:solidFill>
                  <a:schemeClr val="bg1"/>
                </a:solidFill>
              </a:rPr>
              <a:t>thẩm</a:t>
            </a:r>
            <a:r>
              <a:rPr lang="en-US" sz="2800" dirty="0" smtClean="0">
                <a:solidFill>
                  <a:schemeClr val="bg1"/>
                </a:solidFill>
              </a:rPr>
              <a:t> </a:t>
            </a:r>
            <a:r>
              <a:rPr lang="en-US" sz="2800" dirty="0" err="1" smtClean="0">
                <a:solidFill>
                  <a:schemeClr val="bg1"/>
                </a:solidFill>
              </a:rPr>
              <a:t>phán</a:t>
            </a:r>
            <a:r>
              <a:rPr lang="en-US" sz="2800" dirty="0" smtClean="0">
                <a:solidFill>
                  <a:schemeClr val="bg1"/>
                </a:solidFill>
              </a:rPr>
              <a:t> </a:t>
            </a:r>
            <a:r>
              <a:rPr lang="en-US" sz="2800" dirty="0" err="1" smtClean="0">
                <a:solidFill>
                  <a:schemeClr val="bg1"/>
                </a:solidFill>
              </a:rPr>
              <a:t>công</a:t>
            </a:r>
            <a:r>
              <a:rPr lang="en-US" sz="2800" dirty="0" smtClean="0">
                <a:solidFill>
                  <a:schemeClr val="bg1"/>
                </a:solidFill>
              </a:rPr>
              <a:t> minh </a:t>
            </a:r>
            <a:r>
              <a:rPr lang="en-US" sz="2800" dirty="0" err="1" smtClean="0">
                <a:solidFill>
                  <a:schemeClr val="bg1"/>
                </a:solidFill>
              </a:rPr>
              <a:t>nhưng</a:t>
            </a:r>
            <a:r>
              <a:rPr lang="en-US" sz="2800" dirty="0" smtClean="0">
                <a:solidFill>
                  <a:schemeClr val="bg1"/>
                </a:solidFill>
              </a:rPr>
              <a:t> </a:t>
            </a:r>
            <a:r>
              <a:rPr lang="en-US" sz="2800" dirty="0" err="1" smtClean="0">
                <a:solidFill>
                  <a:schemeClr val="bg1"/>
                </a:solidFill>
              </a:rPr>
              <a:t>là</a:t>
            </a:r>
            <a:r>
              <a:rPr lang="en-US" sz="2800" dirty="0" smtClean="0">
                <a:solidFill>
                  <a:schemeClr val="bg1"/>
                </a:solidFill>
              </a:rPr>
              <a:t> </a:t>
            </a:r>
            <a:r>
              <a:rPr lang="en-US" sz="2800" dirty="0" err="1" smtClean="0">
                <a:solidFill>
                  <a:schemeClr val="bg1"/>
                </a:solidFill>
              </a:rPr>
              <a:t>một</a:t>
            </a:r>
            <a:r>
              <a:rPr lang="en-US" sz="2800" dirty="0" smtClean="0">
                <a:solidFill>
                  <a:schemeClr val="bg1"/>
                </a:solidFill>
              </a:rPr>
              <a:t> </a:t>
            </a:r>
            <a:r>
              <a:rPr lang="en-US" sz="2800" dirty="0" err="1" smtClean="0">
                <a:solidFill>
                  <a:schemeClr val="bg1"/>
                </a:solidFill>
              </a:rPr>
              <a:t>người</a:t>
            </a:r>
            <a:r>
              <a:rPr lang="en-US" sz="2800" dirty="0" smtClean="0">
                <a:solidFill>
                  <a:schemeClr val="bg1"/>
                </a:solidFill>
              </a:rPr>
              <a:t> Cha </a:t>
            </a:r>
            <a:r>
              <a:rPr lang="en-US" sz="2800" dirty="0" err="1" smtClean="0">
                <a:solidFill>
                  <a:schemeClr val="bg1"/>
                </a:solidFill>
              </a:rPr>
              <a:t>đầy</a:t>
            </a:r>
            <a:r>
              <a:rPr lang="en-US" sz="2800" dirty="0" smtClean="0">
                <a:solidFill>
                  <a:schemeClr val="bg1"/>
                </a:solidFill>
              </a:rPr>
              <a:t> </a:t>
            </a:r>
            <a:r>
              <a:rPr lang="en-US" sz="2800" dirty="0" err="1" smtClean="0">
                <a:solidFill>
                  <a:schemeClr val="bg1"/>
                </a:solidFill>
              </a:rPr>
              <a:t>lòng</a:t>
            </a:r>
            <a:r>
              <a:rPr lang="en-US" sz="2800" dirty="0" smtClean="0">
                <a:solidFill>
                  <a:schemeClr val="bg1"/>
                </a:solidFill>
              </a:rPr>
              <a:t> </a:t>
            </a:r>
            <a:r>
              <a:rPr lang="en-US" sz="2800" dirty="0" err="1" smtClean="0">
                <a:solidFill>
                  <a:schemeClr val="bg1"/>
                </a:solidFill>
              </a:rPr>
              <a:t>từ</a:t>
            </a:r>
            <a:r>
              <a:rPr lang="en-US" sz="2800" dirty="0" smtClean="0">
                <a:solidFill>
                  <a:schemeClr val="bg1"/>
                </a:solidFill>
              </a:rPr>
              <a:t> bi </a:t>
            </a:r>
            <a:r>
              <a:rPr lang="en-US" sz="2800" dirty="0" err="1" smtClean="0">
                <a:solidFill>
                  <a:schemeClr val="bg1"/>
                </a:solidFill>
              </a:rPr>
              <a:t>nhân</a:t>
            </a:r>
            <a:r>
              <a:rPr lang="en-US" sz="2800" dirty="0" smtClean="0">
                <a:solidFill>
                  <a:schemeClr val="bg1"/>
                </a:solidFill>
              </a:rPr>
              <a:t> </a:t>
            </a:r>
            <a:r>
              <a:rPr lang="en-US" sz="2800" dirty="0" err="1" smtClean="0">
                <a:solidFill>
                  <a:schemeClr val="bg1"/>
                </a:solidFill>
              </a:rPr>
              <a:t>hậu</a:t>
            </a:r>
            <a:r>
              <a:rPr lang="en-US" sz="2800" dirty="0" smtClean="0">
                <a:solidFill>
                  <a:schemeClr val="bg1"/>
                </a:solidFill>
              </a:rPr>
              <a:t>. Tin </a:t>
            </a:r>
            <a:r>
              <a:rPr lang="en-US" sz="2800" dirty="0" err="1" smtClean="0">
                <a:solidFill>
                  <a:schemeClr val="bg1"/>
                </a:solidFill>
              </a:rPr>
              <a:t>tưởng</a:t>
            </a:r>
            <a:r>
              <a:rPr lang="en-US" sz="2800" dirty="0" smtClean="0">
                <a:solidFill>
                  <a:schemeClr val="bg1"/>
                </a:solidFill>
              </a:rPr>
              <a:t> </a:t>
            </a:r>
            <a:r>
              <a:rPr lang="en-US" sz="2800" dirty="0" err="1" smtClean="0">
                <a:solidFill>
                  <a:schemeClr val="bg1"/>
                </a:solidFill>
              </a:rPr>
              <a:t>vào</a:t>
            </a:r>
            <a:r>
              <a:rPr lang="en-US" sz="2800" dirty="0" smtClean="0">
                <a:solidFill>
                  <a:schemeClr val="bg1"/>
                </a:solidFill>
              </a:rPr>
              <a:t> </a:t>
            </a:r>
            <a:r>
              <a:rPr lang="en-US" sz="2800" dirty="0" err="1" smtClean="0">
                <a:solidFill>
                  <a:schemeClr val="bg1"/>
                </a:solidFill>
              </a:rPr>
              <a:t>lòng</a:t>
            </a:r>
            <a:r>
              <a:rPr lang="en-US" sz="2800" dirty="0" smtClean="0">
                <a:solidFill>
                  <a:schemeClr val="bg1"/>
                </a:solidFill>
              </a:rPr>
              <a:t> </a:t>
            </a:r>
            <a:r>
              <a:rPr lang="en-US" sz="2800" dirty="0" err="1" smtClean="0">
                <a:solidFill>
                  <a:schemeClr val="bg1"/>
                </a:solidFill>
              </a:rPr>
              <a:t>tình</a:t>
            </a:r>
            <a:r>
              <a:rPr lang="en-US" sz="2800" dirty="0" smtClean="0">
                <a:solidFill>
                  <a:schemeClr val="bg1"/>
                </a:solidFill>
              </a:rPr>
              <a:t> </a:t>
            </a:r>
            <a:r>
              <a:rPr lang="en-US" sz="2800" dirty="0" err="1" smtClean="0">
                <a:solidFill>
                  <a:schemeClr val="bg1"/>
                </a:solidFill>
              </a:rPr>
              <a:t>thương</a:t>
            </a:r>
            <a:r>
              <a:rPr lang="en-US" sz="2800" dirty="0" smtClean="0">
                <a:solidFill>
                  <a:schemeClr val="bg1"/>
                </a:solidFill>
              </a:rPr>
              <a:t> </a:t>
            </a:r>
            <a:r>
              <a:rPr lang="en-US" sz="2800" dirty="0" err="1" smtClean="0">
                <a:solidFill>
                  <a:schemeClr val="bg1"/>
                </a:solidFill>
              </a:rPr>
              <a:t>hải</a:t>
            </a:r>
            <a:r>
              <a:rPr lang="en-US" sz="2800" dirty="0" smtClean="0">
                <a:solidFill>
                  <a:schemeClr val="bg1"/>
                </a:solidFill>
              </a:rPr>
              <a:t> </a:t>
            </a:r>
            <a:r>
              <a:rPr lang="en-US" sz="2800" dirty="0" err="1" smtClean="0">
                <a:solidFill>
                  <a:schemeClr val="bg1"/>
                </a:solidFill>
              </a:rPr>
              <a:t>hà</a:t>
            </a:r>
            <a:r>
              <a:rPr lang="en-US" sz="2800" dirty="0" smtClean="0">
                <a:solidFill>
                  <a:schemeClr val="bg1"/>
                </a:solidFill>
              </a:rPr>
              <a:t> </a:t>
            </a:r>
            <a:r>
              <a:rPr lang="en-US" sz="2800" dirty="0" err="1" smtClean="0">
                <a:solidFill>
                  <a:schemeClr val="bg1"/>
                </a:solidFill>
              </a:rPr>
              <a:t>của</a:t>
            </a:r>
            <a:r>
              <a:rPr lang="en-US" sz="2800" dirty="0" smtClean="0">
                <a:solidFill>
                  <a:schemeClr val="bg1"/>
                </a:solidFill>
              </a:rPr>
              <a:t>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chúng</a:t>
            </a:r>
            <a:r>
              <a:rPr lang="en-US" sz="2800" dirty="0" smtClean="0">
                <a:solidFill>
                  <a:schemeClr val="bg1"/>
                </a:solidFill>
              </a:rPr>
              <a:t> ta </a:t>
            </a:r>
            <a:r>
              <a:rPr lang="en-US" sz="2800" dirty="0" err="1" smtClean="0">
                <a:solidFill>
                  <a:schemeClr val="bg1"/>
                </a:solidFill>
              </a:rPr>
              <a:t>cùng</a:t>
            </a:r>
            <a:r>
              <a:rPr lang="en-US" sz="2800" dirty="0" smtClean="0">
                <a:solidFill>
                  <a:schemeClr val="bg1"/>
                </a:solidFill>
              </a:rPr>
              <a:t> </a:t>
            </a:r>
            <a:r>
              <a:rPr lang="en-US" sz="2800" dirty="0" err="1" smtClean="0">
                <a:solidFill>
                  <a:schemeClr val="bg1"/>
                </a:solidFill>
              </a:rPr>
              <a:t>dâng</a:t>
            </a:r>
            <a:r>
              <a:rPr lang="en-US" sz="2800" dirty="0" smtClean="0">
                <a:solidFill>
                  <a:schemeClr val="bg1"/>
                </a:solidFill>
              </a:rPr>
              <a:t> </a:t>
            </a:r>
            <a:r>
              <a:rPr lang="en-US" sz="2800" dirty="0" err="1" smtClean="0">
                <a:solidFill>
                  <a:schemeClr val="bg1"/>
                </a:solidFill>
              </a:rPr>
              <a:t>lời</a:t>
            </a:r>
            <a:r>
              <a:rPr lang="en-US" sz="2800" dirty="0" smtClean="0">
                <a:solidFill>
                  <a:schemeClr val="bg1"/>
                </a:solidFill>
              </a:rPr>
              <a:t> </a:t>
            </a:r>
            <a:r>
              <a:rPr lang="en-US" sz="2800" dirty="0" err="1" smtClean="0">
                <a:solidFill>
                  <a:schemeClr val="bg1"/>
                </a:solidFill>
              </a:rPr>
              <a:t>cầu</a:t>
            </a:r>
            <a:r>
              <a:rPr lang="en-US" sz="2800" dirty="0" smtClean="0">
                <a:solidFill>
                  <a:schemeClr val="bg1"/>
                </a:solidFill>
              </a:rPr>
              <a:t> </a:t>
            </a:r>
            <a:r>
              <a:rPr lang="en-US" sz="2800" dirty="0" err="1" smtClean="0">
                <a:solidFill>
                  <a:schemeClr val="bg1"/>
                </a:solidFill>
              </a:rPr>
              <a:t>xin</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810000" y="2495550"/>
            <a:ext cx="4572000" cy="1323439"/>
          </a:xfrm>
          <a:prstGeom prst="rect">
            <a:avLst/>
          </a:prstGeom>
        </p:spPr>
        <p:txBody>
          <a:bodyPr>
            <a:spAutoFit/>
          </a:bodyPr>
          <a:lstStyle/>
          <a:p>
            <a:pPr lvl="0" algn="ctr"/>
            <a:r>
              <a:rPr lang="vi-VN" sz="3600" dirty="0" smtClean="0">
                <a:solidFill>
                  <a:schemeClr val="accent6">
                    <a:lumMod val="60000"/>
                    <a:lumOff val="40000"/>
                  </a:schemeClr>
                </a:solidFill>
              </a:rPr>
              <a:t>Nước Mắt Nụ Cười</a:t>
            </a:r>
          </a:p>
          <a:p>
            <a:pPr lvl="0" algn="ctr"/>
            <a:r>
              <a:rPr lang="vi-VN" sz="4400" i="1" dirty="0" smtClean="0">
                <a:solidFill>
                  <a:schemeClr val="accent6">
                    <a:lumMod val="60000"/>
                    <a:lumOff val="40000"/>
                  </a:schemeClr>
                </a:solidFill>
              </a:rPr>
              <a:t>Phanxicô</a:t>
            </a:r>
            <a:endParaRPr lang="en-US" sz="3600" i="1" dirty="0">
              <a:solidFill>
                <a:schemeClr val="accent6">
                  <a:lumMod val="60000"/>
                  <a:lumOff val="40000"/>
                </a:schemeClr>
              </a:solidFill>
            </a:endParaRPr>
          </a:p>
        </p:txBody>
      </p:sp>
    </p:spTree>
    <p:extLst>
      <p:ext uri="{BB962C8B-B14F-4D97-AF65-F5344CB8AC3E}">
        <p14:creationId xmlns:p14="http://schemas.microsoft.com/office/powerpoint/2010/main" val="1768345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6000" dirty="0">
                <a:solidFill>
                  <a:schemeClr val="bg1"/>
                </a:solidFill>
              </a:rPr>
              <a:t>ước mắt nụ cười, kiếp sống phận người, xin dâng về trời cao. Hận thù thương yêu, nắng sớm mưa chiều từng tháng ngày.</a:t>
            </a:r>
          </a:p>
        </p:txBody>
      </p:sp>
    </p:spTree>
    <p:extLst>
      <p:ext uri="{BB962C8B-B14F-4D97-AF65-F5344CB8AC3E}">
        <p14:creationId xmlns:p14="http://schemas.microsoft.com/office/powerpoint/2010/main" val="3759399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Xin dâng lên Cha câu hát khấn nguyện thiết tha. Xin dâng lên Cha này đây nước mắt nụ cười.</a:t>
            </a:r>
            <a:endParaRPr lang="en-US" sz="6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rgbClr val="FFFF00"/>
                </a:solidFill>
                <a:effectLst/>
              </a:rPr>
              <a:t> </a:t>
            </a:r>
            <a:r>
              <a:rPr lang="vi-VN" sz="6000" dirty="0">
                <a:solidFill>
                  <a:schemeClr val="bg1"/>
                </a:solidFill>
              </a:rPr>
              <a:t>Nắng ấm gọi đời, thương yêu gọi người, hôm nay gọi ngày mai. Nguyện Trời đơm hoa kết trái an hòa từng mái nhà.</a:t>
            </a:r>
          </a:p>
        </p:txBody>
      </p:sp>
    </p:spTree>
    <p:extLst>
      <p:ext uri="{BB962C8B-B14F-4D97-AF65-F5344CB8AC3E}">
        <p14:creationId xmlns:p14="http://schemas.microsoft.com/office/powerpoint/2010/main" val="2199709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Xin dâng lên Cha câu hát khấn nguyện thiết tha. Xin dâng lên Cha này đây nước mắt nụ cười.</a:t>
            </a:r>
            <a:endParaRPr lang="en-US" sz="6600" b="0" dirty="0">
              <a:solidFill>
                <a:schemeClr val="bg1"/>
              </a:solidFill>
              <a:effectLst/>
            </a:endParaRPr>
          </a:p>
        </p:txBody>
      </p:sp>
    </p:spTree>
    <p:extLst>
      <p:ext uri="{BB962C8B-B14F-4D97-AF65-F5344CB8AC3E}">
        <p14:creationId xmlns:p14="http://schemas.microsoft.com/office/powerpoint/2010/main" val="489228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164990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9164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31760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0" dirty="0">
                <a:solidFill>
                  <a:schemeClr val="accent6">
                    <a:lumMod val="60000"/>
                    <a:lumOff val="40000"/>
                  </a:schemeClr>
                </a:solidFill>
                <a:effectLst/>
                <a:cs typeface="Times New Roman" pitchFamily="18" charset="0"/>
              </a:rPr>
              <a:t>Ca </a:t>
            </a:r>
            <a:r>
              <a:rPr lang="en-US" sz="5400" b="0" dirty="0" err="1">
                <a:solidFill>
                  <a:schemeClr val="accent6">
                    <a:lumMod val="60000"/>
                    <a:lumOff val="40000"/>
                  </a:schemeClr>
                </a:solidFill>
                <a:effectLst/>
                <a:cs typeface="Times New Roman" pitchFamily="18" charset="0"/>
              </a:rPr>
              <a:t>Nguyện</a:t>
            </a:r>
            <a:r>
              <a:rPr lang="en-US" sz="5400" b="0" dirty="0">
                <a:solidFill>
                  <a:schemeClr val="accent6">
                    <a:lumMod val="60000"/>
                    <a:lumOff val="40000"/>
                  </a:schemeClr>
                </a:solidFill>
                <a:effectLst/>
                <a:cs typeface="Times New Roman" pitchFamily="18" charset="0"/>
              </a:rPr>
              <a:t> </a:t>
            </a:r>
            <a:r>
              <a:rPr lang="en-US" sz="5400" b="0" dirty="0" err="1">
                <a:solidFill>
                  <a:schemeClr val="accent6">
                    <a:lumMod val="60000"/>
                    <a:lumOff val="40000"/>
                  </a:schemeClr>
                </a:solidFill>
                <a:effectLst/>
                <a:cs typeface="Times New Roman" pitchFamily="18" charset="0"/>
              </a:rPr>
              <a:t>Hiệp</a:t>
            </a:r>
            <a:r>
              <a:rPr lang="en-US" sz="5400" b="0" dirty="0">
                <a:solidFill>
                  <a:schemeClr val="accent6">
                    <a:lumMod val="60000"/>
                    <a:lumOff val="40000"/>
                  </a:schemeClr>
                </a:solidFill>
                <a:effectLst/>
                <a:cs typeface="Times New Roman" pitchFamily="18" charset="0"/>
              </a:rPr>
              <a:t> </a:t>
            </a:r>
            <a:r>
              <a:rPr lang="en-US" sz="5400" b="0" dirty="0" err="1">
                <a:solidFill>
                  <a:schemeClr val="accent6">
                    <a:lumMod val="60000"/>
                    <a:lumOff val="40000"/>
                  </a:schemeClr>
                </a:solidFill>
                <a:effectLst/>
                <a:cs typeface="Times New Roman" pitchFamily="18" charset="0"/>
              </a:rPr>
              <a:t>Lễ</a:t>
            </a:r>
            <a:r>
              <a:rPr lang="en-US" sz="5400" b="0" dirty="0">
                <a:solidFill>
                  <a:schemeClr val="accent6">
                    <a:lumMod val="60000"/>
                    <a:lumOff val="40000"/>
                  </a:schemeClr>
                </a:solidFill>
                <a:effectLst/>
                <a:cs typeface="Times New Roman" pitchFamily="18" charset="0"/>
              </a:rPr>
              <a:t> </a:t>
            </a:r>
            <a:r>
              <a:rPr lang="en-US" sz="6600" b="0" dirty="0">
                <a:solidFill>
                  <a:schemeClr val="accent6">
                    <a:lumMod val="60000"/>
                    <a:lumOff val="40000"/>
                  </a:schemeClr>
                </a:solidFill>
                <a:effectLst/>
                <a:cs typeface="Times New Roman" pitchFamily="18" charset="0"/>
              </a:rPr>
              <a:t/>
            </a:r>
            <a:br>
              <a:rPr lang="en-US" sz="6600" b="0" dirty="0">
                <a:solidFill>
                  <a:schemeClr val="accent6">
                    <a:lumMod val="60000"/>
                    <a:lumOff val="40000"/>
                  </a:schemeClr>
                </a:solidFill>
                <a:effectLst/>
                <a:cs typeface="Times New Roman" pitchFamily="18" charset="0"/>
              </a:rPr>
            </a:br>
            <a:r>
              <a:rPr lang="en-US" dirty="0" err="1" smtClean="0">
                <a:solidFill>
                  <a:schemeClr val="accent6">
                    <a:lumMod val="60000"/>
                    <a:lumOff val="40000"/>
                  </a:schemeClr>
                </a:solidFill>
                <a:cs typeface="Times New Roman" pitchFamily="18" charset="0"/>
              </a:rPr>
              <a:t>Hãy</a:t>
            </a:r>
            <a:r>
              <a:rPr lang="en-US" dirty="0" smtClean="0">
                <a:solidFill>
                  <a:schemeClr val="accent6">
                    <a:lumMod val="60000"/>
                    <a:lumOff val="40000"/>
                  </a:schemeClr>
                </a:solidFill>
                <a:cs typeface="Times New Roman" pitchFamily="18" charset="0"/>
              </a:rPr>
              <a:t> </a:t>
            </a:r>
            <a:r>
              <a:rPr lang="en-US" dirty="0" err="1" smtClean="0">
                <a:solidFill>
                  <a:schemeClr val="accent6">
                    <a:lumMod val="60000"/>
                    <a:lumOff val="40000"/>
                  </a:schemeClr>
                </a:solidFill>
                <a:cs typeface="Times New Roman" pitchFamily="18" charset="0"/>
              </a:rPr>
              <a:t>Trở</a:t>
            </a:r>
            <a:r>
              <a:rPr lang="en-US" dirty="0" smtClean="0">
                <a:solidFill>
                  <a:schemeClr val="accent6">
                    <a:lumMod val="60000"/>
                    <a:lumOff val="40000"/>
                  </a:schemeClr>
                </a:solidFill>
                <a:cs typeface="Times New Roman" pitchFamily="18" charset="0"/>
              </a:rPr>
              <a:t> </a:t>
            </a:r>
            <a:r>
              <a:rPr lang="en-US" dirty="0" err="1" smtClean="0">
                <a:solidFill>
                  <a:schemeClr val="accent6">
                    <a:lumMod val="60000"/>
                    <a:lumOff val="40000"/>
                  </a:schemeClr>
                </a:solidFill>
                <a:cs typeface="Times New Roman" pitchFamily="18" charset="0"/>
              </a:rPr>
              <a:t>Về</a:t>
            </a:r>
            <a:r>
              <a:rPr lang="en-US" dirty="0" smtClean="0">
                <a:solidFill>
                  <a:schemeClr val="accent6">
                    <a:lumMod val="60000"/>
                    <a:lumOff val="40000"/>
                  </a:schemeClr>
                </a:solidFill>
                <a:cs typeface="Times New Roman" pitchFamily="18" charset="0"/>
              </a:rPr>
              <a:t> </a:t>
            </a:r>
            <a:r>
              <a:rPr lang="en-US" dirty="0" err="1" smtClean="0">
                <a:solidFill>
                  <a:schemeClr val="accent6">
                    <a:lumMod val="60000"/>
                    <a:lumOff val="40000"/>
                  </a:schemeClr>
                </a:solidFill>
                <a:cs typeface="Times New Roman" pitchFamily="18" charset="0"/>
              </a:rPr>
              <a:t>Đừng</a:t>
            </a:r>
            <a:r>
              <a:rPr lang="en-US" dirty="0" smtClean="0">
                <a:solidFill>
                  <a:schemeClr val="accent6">
                    <a:lumMod val="60000"/>
                    <a:lumOff val="40000"/>
                  </a:schemeClr>
                </a:solidFill>
                <a:cs typeface="Times New Roman" pitchFamily="18" charset="0"/>
              </a:rPr>
              <a:t> </a:t>
            </a:r>
            <a:r>
              <a:rPr lang="en-US" dirty="0" err="1" smtClean="0">
                <a:solidFill>
                  <a:schemeClr val="accent6">
                    <a:lumMod val="60000"/>
                    <a:lumOff val="40000"/>
                  </a:schemeClr>
                </a:solidFill>
                <a:cs typeface="Times New Roman" pitchFamily="18" charset="0"/>
              </a:rPr>
              <a:t>Phạm</a:t>
            </a:r>
            <a:r>
              <a:rPr lang="en-US" dirty="0" smtClean="0">
                <a:solidFill>
                  <a:schemeClr val="accent6">
                    <a:lumMod val="60000"/>
                    <a:lumOff val="40000"/>
                  </a:schemeClr>
                </a:solidFill>
                <a:cs typeface="Times New Roman" pitchFamily="18" charset="0"/>
              </a:rPr>
              <a:t> </a:t>
            </a:r>
            <a:r>
              <a:rPr lang="en-US" dirty="0" err="1" smtClean="0">
                <a:solidFill>
                  <a:schemeClr val="accent6">
                    <a:lumMod val="60000"/>
                    <a:lumOff val="40000"/>
                  </a:schemeClr>
                </a:solidFill>
                <a:cs typeface="Times New Roman" pitchFamily="18" charset="0"/>
              </a:rPr>
              <a:t>Tội</a:t>
            </a:r>
            <a:r>
              <a:rPr lang="en-US" dirty="0" smtClean="0">
                <a:solidFill>
                  <a:schemeClr val="accent6">
                    <a:lumMod val="60000"/>
                    <a:lumOff val="40000"/>
                  </a:schemeClr>
                </a:solidFill>
                <a:cs typeface="Times New Roman" pitchFamily="18" charset="0"/>
              </a:rPr>
              <a:t> </a:t>
            </a:r>
            <a:r>
              <a:rPr lang="en-US" dirty="0" err="1" smtClean="0">
                <a:solidFill>
                  <a:schemeClr val="accent6">
                    <a:lumMod val="60000"/>
                    <a:lumOff val="40000"/>
                  </a:schemeClr>
                </a:solidFill>
                <a:cs typeface="Times New Roman" pitchFamily="18" charset="0"/>
              </a:rPr>
              <a:t>Nữa</a:t>
            </a:r>
            <a:r>
              <a:rPr lang="en-US" dirty="0" smtClean="0">
                <a:solidFill>
                  <a:schemeClr val="accent6">
                    <a:lumMod val="60000"/>
                    <a:lumOff val="40000"/>
                  </a:schemeClr>
                </a:solidFill>
                <a:cs typeface="Times New Roman" pitchFamily="18" charset="0"/>
              </a:rPr>
              <a:t/>
            </a:r>
            <a:br>
              <a:rPr lang="en-US" dirty="0" smtClean="0">
                <a:solidFill>
                  <a:schemeClr val="accent6">
                    <a:lumMod val="60000"/>
                    <a:lumOff val="40000"/>
                  </a:schemeClr>
                </a:solidFill>
                <a:cs typeface="Times New Roman" pitchFamily="18" charset="0"/>
              </a:rPr>
            </a:br>
            <a:r>
              <a:rPr lang="en-US" i="1" dirty="0" err="1" smtClean="0">
                <a:solidFill>
                  <a:schemeClr val="accent6">
                    <a:lumMod val="60000"/>
                    <a:lumOff val="40000"/>
                  </a:schemeClr>
                </a:solidFill>
                <a:cs typeface="Times New Roman" pitchFamily="18" charset="0"/>
              </a:rPr>
              <a:t>Đinh</a:t>
            </a:r>
            <a:r>
              <a:rPr lang="en-US" i="1" dirty="0" smtClean="0">
                <a:solidFill>
                  <a:schemeClr val="accent6">
                    <a:lumMod val="60000"/>
                    <a:lumOff val="40000"/>
                  </a:schemeClr>
                </a:solidFill>
                <a:cs typeface="Times New Roman" pitchFamily="18" charset="0"/>
              </a:rPr>
              <a:t> </a:t>
            </a:r>
            <a:r>
              <a:rPr lang="en-US" i="1" dirty="0" err="1" smtClean="0">
                <a:solidFill>
                  <a:schemeClr val="accent6">
                    <a:lumMod val="60000"/>
                    <a:lumOff val="40000"/>
                  </a:schemeClr>
                </a:solidFill>
                <a:cs typeface="Times New Roman" pitchFamily="18" charset="0"/>
              </a:rPr>
              <a:t>Công</a:t>
            </a:r>
            <a:r>
              <a:rPr lang="en-US" i="1" dirty="0" smtClean="0">
                <a:solidFill>
                  <a:schemeClr val="accent6">
                    <a:lumMod val="60000"/>
                    <a:lumOff val="40000"/>
                  </a:schemeClr>
                </a:solidFill>
                <a:cs typeface="Times New Roman" pitchFamily="18" charset="0"/>
              </a:rPr>
              <a:t> </a:t>
            </a:r>
            <a:r>
              <a:rPr lang="en-US" i="1" smtClean="0">
                <a:solidFill>
                  <a:schemeClr val="accent6">
                    <a:lumMod val="60000"/>
                    <a:lumOff val="40000"/>
                  </a:schemeClr>
                </a:solidFill>
                <a:cs typeface="Times New Roman" pitchFamily="18" charset="0"/>
              </a:rPr>
              <a:t>Huỳnh</a:t>
            </a:r>
            <a:endParaRPr lang="en-US" b="0" i="1" dirty="0">
              <a:solidFill>
                <a:schemeClr val="accent6">
                  <a:lumMod val="60000"/>
                  <a:lumOff val="40000"/>
                </a:schemeClr>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Nếu ai cũng nhận ra được tội lỗi </a:t>
            </a:r>
            <a:r>
              <a:rPr lang="vi-VN" sz="5400" dirty="0" smtClean="0">
                <a:solidFill>
                  <a:schemeClr val="bg1"/>
                </a:solidFill>
              </a:rPr>
              <a:t>mình</a:t>
            </a:r>
            <a:r>
              <a:rPr lang="en-US" sz="5400" dirty="0" smtClean="0">
                <a:solidFill>
                  <a:schemeClr val="bg1"/>
                </a:solidFill>
              </a:rPr>
              <a:t> </a:t>
            </a:r>
            <a:r>
              <a:rPr lang="vi-VN" sz="5400" dirty="0" smtClean="0">
                <a:solidFill>
                  <a:schemeClr val="bg1"/>
                </a:solidFill>
              </a:rPr>
              <a:t>thì </a:t>
            </a:r>
            <a:r>
              <a:rPr lang="vi-VN" sz="5400" dirty="0">
                <a:solidFill>
                  <a:schemeClr val="bg1"/>
                </a:solidFill>
              </a:rPr>
              <a:t>sẽ không thóa mạ bêu xấu kẻ khác. </a:t>
            </a:r>
            <a:r>
              <a:rPr lang="en-US" sz="5400" dirty="0" smtClean="0">
                <a:solidFill>
                  <a:schemeClr val="bg1"/>
                </a:solidFill>
              </a:rPr>
              <a:t> </a:t>
            </a:r>
            <a:r>
              <a:rPr lang="vi-VN" sz="5400" dirty="0" smtClean="0">
                <a:solidFill>
                  <a:schemeClr val="bg1"/>
                </a:solidFill>
              </a:rPr>
              <a:t>Bởi </a:t>
            </a:r>
            <a:r>
              <a:rPr lang="vi-VN" sz="5400" dirty="0">
                <a:solidFill>
                  <a:schemeClr val="bg1"/>
                </a:solidFill>
              </a:rPr>
              <a:t>chỉ xem cái rác trong mắt người ta, </a:t>
            </a:r>
            <a:r>
              <a:rPr lang="vi-VN" sz="5400" dirty="0" smtClean="0">
                <a:solidFill>
                  <a:schemeClr val="bg1"/>
                </a:solidFill>
              </a:rPr>
              <a:t>mà </a:t>
            </a:r>
            <a:r>
              <a:rPr lang="vi-VN" sz="5400" dirty="0">
                <a:solidFill>
                  <a:schemeClr val="bg1"/>
                </a:solidFill>
              </a:rPr>
              <a:t>không thấy cái xà ở trong mắt mình.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u="sng" dirty="0" smtClean="0">
                <a:solidFill>
                  <a:srgbClr val="FFFF00"/>
                </a:solidFill>
                <a:cs typeface="Times New Roman" pitchFamily="18" charset="0"/>
              </a:rPr>
              <a:t>***</a:t>
            </a:r>
            <a:r>
              <a:rPr lang="en-US" sz="5400" b="0" u="sng" dirty="0" smtClean="0">
                <a:solidFill>
                  <a:srgbClr val="FFFF00"/>
                </a:solidFill>
                <a:effectLst/>
                <a:cs typeface="Times New Roman" pitchFamily="18" charset="0"/>
              </a:rPr>
              <a:t>:</a:t>
            </a:r>
            <a:r>
              <a:rPr lang="en-US" sz="5400" b="0" dirty="0" smtClean="0">
                <a:solidFill>
                  <a:schemeClr val="bg1"/>
                </a:solidFill>
                <a:effectLst/>
                <a:cs typeface="Times New Roman" pitchFamily="18" charset="0"/>
              </a:rPr>
              <a:t> </a:t>
            </a:r>
            <a:r>
              <a:rPr lang="vi-VN" sz="5400" dirty="0" smtClean="0">
                <a:solidFill>
                  <a:schemeClr val="bg1"/>
                </a:solidFill>
              </a:rPr>
              <a:t>Nếu </a:t>
            </a:r>
            <a:r>
              <a:rPr lang="vi-VN" sz="5400" dirty="0">
                <a:solidFill>
                  <a:schemeClr val="bg1"/>
                </a:solidFill>
              </a:rPr>
              <a:t>ai thấy mình là người không có tội, </a:t>
            </a:r>
            <a:r>
              <a:rPr lang="en-US" sz="5400" dirty="0" smtClean="0">
                <a:solidFill>
                  <a:schemeClr val="bg1"/>
                </a:solidFill>
              </a:rPr>
              <a:t> </a:t>
            </a:r>
            <a:r>
              <a:rPr lang="vi-VN" sz="5400" dirty="0" smtClean="0">
                <a:solidFill>
                  <a:schemeClr val="bg1"/>
                </a:solidFill>
              </a:rPr>
              <a:t>hãy </a:t>
            </a:r>
            <a:r>
              <a:rPr lang="vi-VN" sz="5400" dirty="0">
                <a:solidFill>
                  <a:schemeClr val="bg1"/>
                </a:solidFill>
              </a:rPr>
              <a:t>ném đá, ném đá chị này trước </a:t>
            </a:r>
            <a:r>
              <a:rPr lang="vi-VN" sz="5400" dirty="0" smtClean="0">
                <a:solidFill>
                  <a:schemeClr val="bg1"/>
                </a:solidFill>
              </a:rPr>
              <a:t>đi</a:t>
            </a:r>
            <a:r>
              <a:rPr lang="en-US" sz="5400" dirty="0" smtClean="0">
                <a:solidFill>
                  <a:schemeClr val="bg1"/>
                </a:solidFill>
              </a:rPr>
              <a:t> </a:t>
            </a:r>
            <a:r>
              <a:rPr lang="vi-VN" sz="5400" dirty="0" smtClean="0">
                <a:solidFill>
                  <a:schemeClr val="bg1"/>
                </a:solidFill>
              </a:rPr>
              <a:t>Ta </a:t>
            </a:r>
            <a:r>
              <a:rPr lang="vi-VN" sz="5400" dirty="0">
                <a:solidFill>
                  <a:schemeClr val="bg1"/>
                </a:solidFill>
              </a:rPr>
              <a:t>sẽ không lên án kết tội chị </a:t>
            </a:r>
            <a:r>
              <a:rPr lang="vi-VN" sz="5400" dirty="0" smtClean="0">
                <a:solidFill>
                  <a:schemeClr val="bg1"/>
                </a:solidFill>
              </a:rPr>
              <a:t>đâu</a:t>
            </a:r>
            <a:r>
              <a:rPr lang="en-US" sz="5400" dirty="0" smtClean="0">
                <a:solidFill>
                  <a:schemeClr val="bg1"/>
                </a:solidFill>
              </a:rPr>
              <a:t> </a:t>
            </a:r>
            <a:r>
              <a:rPr lang="vi-VN" sz="5400" dirty="0" smtClean="0">
                <a:solidFill>
                  <a:schemeClr val="bg1"/>
                </a:solidFill>
              </a:rPr>
              <a:t>hãy </a:t>
            </a:r>
            <a:r>
              <a:rPr lang="vi-VN" sz="5400" dirty="0">
                <a:solidFill>
                  <a:schemeClr val="bg1"/>
                </a:solidFill>
              </a:rPr>
              <a:t>về đi từ nay đừng phạm tội nữa.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3439817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Lạy Chúa, là Chúa của Lòng Thương Xót </a:t>
            </a:r>
            <a:r>
              <a:rPr lang="en-US" sz="5400" dirty="0" smtClean="0">
                <a:solidFill>
                  <a:schemeClr val="bg1"/>
                </a:solidFill>
              </a:rPr>
              <a:t> </a:t>
            </a:r>
            <a:r>
              <a:rPr lang="vi-VN" sz="5400" dirty="0" smtClean="0">
                <a:solidFill>
                  <a:schemeClr val="bg1"/>
                </a:solidFill>
              </a:rPr>
              <a:t>cho </a:t>
            </a:r>
            <a:r>
              <a:rPr lang="vi-VN" sz="5400" dirty="0">
                <a:solidFill>
                  <a:schemeClr val="bg1"/>
                </a:solidFill>
              </a:rPr>
              <a:t>con trở nên </a:t>
            </a:r>
            <a:r>
              <a:rPr lang="vi-VN" sz="5400" dirty="0" smtClean="0">
                <a:solidFill>
                  <a:schemeClr val="bg1"/>
                </a:solidFill>
              </a:rPr>
              <a:t>như</a:t>
            </a:r>
            <a:r>
              <a:rPr lang="en-US" sz="5400" dirty="0" smtClean="0">
                <a:solidFill>
                  <a:schemeClr val="bg1"/>
                </a:solidFill>
              </a:rPr>
              <a:t> </a:t>
            </a:r>
            <a:r>
              <a:rPr lang="vi-VN" sz="5400" dirty="0" smtClean="0">
                <a:solidFill>
                  <a:schemeClr val="bg1"/>
                </a:solidFill>
              </a:rPr>
              <a:t>Ngài </a:t>
            </a:r>
            <a:r>
              <a:rPr lang="vi-VN" sz="5400" dirty="0">
                <a:solidFill>
                  <a:schemeClr val="bg1"/>
                </a:solidFill>
              </a:rPr>
              <a:t>không kết án tội ai. </a:t>
            </a:r>
            <a:r>
              <a:rPr lang="vi-VN" sz="5400" dirty="0" smtClean="0">
                <a:solidFill>
                  <a:schemeClr val="bg1"/>
                </a:solidFill>
              </a:rPr>
              <a:t>Và </a:t>
            </a:r>
            <a:r>
              <a:rPr lang="vi-VN" sz="5400" dirty="0">
                <a:solidFill>
                  <a:schemeClr val="bg1"/>
                </a:solidFill>
              </a:rPr>
              <a:t>xin cho con biết thân phận mình </a:t>
            </a:r>
            <a:r>
              <a:rPr lang="vi-VN" sz="5400" dirty="0" smtClean="0">
                <a:solidFill>
                  <a:schemeClr val="bg1"/>
                </a:solidFill>
              </a:rPr>
              <a:t>với </a:t>
            </a:r>
            <a:r>
              <a:rPr lang="vi-VN" sz="5400" dirty="0">
                <a:solidFill>
                  <a:schemeClr val="bg1"/>
                </a:solidFill>
              </a:rPr>
              <a:t>bao ngày qua tội tình nguyện Chúa thứ tha.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bIns="91440">
            <a:noAutofit/>
          </a:bodyPr>
          <a:lstStyle/>
          <a:p>
            <a:pPr algn="just"/>
            <a:r>
              <a:rPr lang="en-US" sz="5400" b="0" u="sng" dirty="0">
                <a:solidFill>
                  <a:srgbClr val="FFFF00"/>
                </a:solidFill>
                <a:effectLst/>
                <a:cs typeface="Times New Roman" pitchFamily="18" charset="0"/>
              </a:rPr>
              <a:t>Tk2:</a:t>
            </a:r>
            <a:r>
              <a:rPr lang="en-US" sz="5400" b="0" dirty="0">
                <a:solidFill>
                  <a:schemeClr val="bg1"/>
                </a:solidFill>
                <a:effectLst/>
                <a:cs typeface="Times New Roman" pitchFamily="18" charset="0"/>
              </a:rPr>
              <a:t> </a:t>
            </a:r>
            <a:r>
              <a:rPr lang="vi-VN" sz="5400" dirty="0">
                <a:solidFill>
                  <a:schemeClr val="bg1"/>
                </a:solidFill>
              </a:rPr>
              <a:t>Chớ lên án để cho thỏa lòng ích </a:t>
            </a:r>
            <a:r>
              <a:rPr lang="vi-VN" sz="5400" dirty="0" smtClean="0">
                <a:solidFill>
                  <a:schemeClr val="bg1"/>
                </a:solidFill>
              </a:rPr>
              <a:t>kỷ</a:t>
            </a:r>
            <a:r>
              <a:rPr lang="en-US" sz="5400" dirty="0" smtClean="0">
                <a:solidFill>
                  <a:schemeClr val="bg1"/>
                </a:solidFill>
              </a:rPr>
              <a:t> </a:t>
            </a:r>
            <a:r>
              <a:rPr lang="vi-VN" sz="5400" dirty="0" smtClean="0">
                <a:solidFill>
                  <a:schemeClr val="bg1"/>
                </a:solidFill>
              </a:rPr>
              <a:t>đừng </a:t>
            </a:r>
            <a:r>
              <a:rPr lang="vi-VN" sz="5400" dirty="0">
                <a:solidFill>
                  <a:schemeClr val="bg1"/>
                </a:solidFill>
              </a:rPr>
              <a:t>ghét ghen đố kỵ kiêu hãnh tự mãn. </a:t>
            </a:r>
            <a:r>
              <a:rPr lang="en-US" sz="5400" dirty="0" smtClean="0">
                <a:solidFill>
                  <a:schemeClr val="bg1"/>
                </a:solidFill>
              </a:rPr>
              <a:t> </a:t>
            </a:r>
            <a:r>
              <a:rPr lang="vi-VN" sz="5400" dirty="0" smtClean="0">
                <a:solidFill>
                  <a:schemeClr val="bg1"/>
                </a:solidFill>
              </a:rPr>
              <a:t>Mở </a:t>
            </a:r>
            <a:r>
              <a:rPr lang="vi-VN" sz="5400" dirty="0">
                <a:solidFill>
                  <a:schemeClr val="bg1"/>
                </a:solidFill>
              </a:rPr>
              <a:t>lòng ra sám hối xin Chúa dủ </a:t>
            </a:r>
            <a:r>
              <a:rPr lang="vi-VN" sz="5400" dirty="0" smtClean="0">
                <a:solidFill>
                  <a:schemeClr val="bg1"/>
                </a:solidFill>
              </a:rPr>
              <a:t>thương</a:t>
            </a:r>
            <a:r>
              <a:rPr lang="en-US" sz="5400" dirty="0" smtClean="0">
                <a:solidFill>
                  <a:schemeClr val="bg1"/>
                </a:solidFill>
              </a:rPr>
              <a:t> </a:t>
            </a:r>
            <a:r>
              <a:rPr lang="vi-VN" sz="5400" dirty="0" smtClean="0">
                <a:solidFill>
                  <a:schemeClr val="bg1"/>
                </a:solidFill>
              </a:rPr>
              <a:t>tẩy </a:t>
            </a:r>
            <a:r>
              <a:rPr lang="vi-VN" sz="5400" dirty="0">
                <a:solidFill>
                  <a:schemeClr val="bg1"/>
                </a:solidFill>
              </a:rPr>
              <a:t>sạch trong lỗi tội ngày qua trót phạm</a:t>
            </a:r>
            <a:r>
              <a:rPr lang="vi-VN" sz="5400" dirty="0" smtClean="0">
                <a:solidFill>
                  <a:schemeClr val="bg1"/>
                </a:solidFill>
              </a:rPr>
              <a:t>.</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u="sng" dirty="0" smtClean="0">
                <a:solidFill>
                  <a:srgbClr val="FFFF00"/>
                </a:solidFill>
                <a:cs typeface="Times New Roman" pitchFamily="18" charset="0"/>
              </a:rPr>
              <a:t>***</a:t>
            </a:r>
            <a:r>
              <a:rPr lang="en-US" sz="5400" b="0" u="sng" dirty="0" smtClean="0">
                <a:solidFill>
                  <a:srgbClr val="FFFF00"/>
                </a:solidFill>
                <a:effectLst/>
                <a:cs typeface="Times New Roman" pitchFamily="18" charset="0"/>
              </a:rPr>
              <a:t>:</a:t>
            </a:r>
            <a:r>
              <a:rPr lang="en-US" sz="5400" b="0" dirty="0" smtClean="0">
                <a:solidFill>
                  <a:schemeClr val="bg1"/>
                </a:solidFill>
                <a:effectLst/>
                <a:cs typeface="Times New Roman" pitchFamily="18" charset="0"/>
              </a:rPr>
              <a:t> </a:t>
            </a:r>
            <a:r>
              <a:rPr lang="vi-VN" sz="5400" dirty="0" smtClean="0">
                <a:solidFill>
                  <a:schemeClr val="bg1"/>
                </a:solidFill>
              </a:rPr>
              <a:t>Hãy </a:t>
            </a:r>
            <a:r>
              <a:rPr lang="vi-VN" sz="5400" dirty="0">
                <a:solidFill>
                  <a:schemeClr val="bg1"/>
                </a:solidFill>
              </a:rPr>
              <a:t>thay đổi thật lòng và quay trở </a:t>
            </a:r>
            <a:r>
              <a:rPr lang="vi-VN" sz="5400" dirty="0" smtClean="0">
                <a:solidFill>
                  <a:schemeClr val="bg1"/>
                </a:solidFill>
              </a:rPr>
              <a:t>về</a:t>
            </a:r>
            <a:r>
              <a:rPr lang="en-US" sz="5400" dirty="0" smtClean="0">
                <a:solidFill>
                  <a:schemeClr val="bg1"/>
                </a:solidFill>
              </a:rPr>
              <a:t> </a:t>
            </a:r>
            <a:r>
              <a:rPr lang="vi-VN" sz="5400" dirty="0" smtClean="0">
                <a:solidFill>
                  <a:schemeClr val="bg1"/>
                </a:solidFill>
              </a:rPr>
              <a:t>gài </a:t>
            </a:r>
            <a:r>
              <a:rPr lang="vi-VN" sz="5400" dirty="0">
                <a:solidFill>
                  <a:schemeClr val="bg1"/>
                </a:solidFill>
              </a:rPr>
              <a:t>dõi bước ánh mắt chờ đợi xót thương. </a:t>
            </a:r>
            <a:r>
              <a:rPr lang="vi-VN" sz="5400" dirty="0" smtClean="0">
                <a:solidFill>
                  <a:schemeClr val="bg1"/>
                </a:solidFill>
              </a:rPr>
              <a:t>Luôn </a:t>
            </a:r>
            <a:r>
              <a:rPr lang="vi-VN" sz="5400" dirty="0">
                <a:solidFill>
                  <a:schemeClr val="bg1"/>
                </a:solidFill>
              </a:rPr>
              <a:t>thứ tha cho kẻ có lòng thành </a:t>
            </a:r>
            <a:r>
              <a:rPr lang="vi-VN" sz="5400" dirty="0" smtClean="0">
                <a:solidFill>
                  <a:schemeClr val="bg1"/>
                </a:solidFill>
              </a:rPr>
              <a:t>tâm</a:t>
            </a:r>
            <a:r>
              <a:rPr lang="en-US" sz="5400" dirty="0" smtClean="0">
                <a:solidFill>
                  <a:schemeClr val="bg1"/>
                </a:solidFill>
              </a:rPr>
              <a:t> </a:t>
            </a:r>
            <a:r>
              <a:rPr lang="vi-VN" sz="5400" dirty="0" smtClean="0">
                <a:solidFill>
                  <a:schemeClr val="bg1"/>
                </a:solidFill>
              </a:rPr>
              <a:t>Chúa </a:t>
            </a:r>
            <a:r>
              <a:rPr lang="vi-VN" sz="5400" dirty="0">
                <a:solidFill>
                  <a:schemeClr val="bg1"/>
                </a:solidFill>
              </a:rPr>
              <a:t>dủ thương và luôn đổ đầy hồng ân.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900968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Lạy Chúa, là Chúa của Lòng Thương Xót </a:t>
            </a:r>
            <a:r>
              <a:rPr lang="en-US" sz="5400" dirty="0" smtClean="0">
                <a:solidFill>
                  <a:schemeClr val="bg1"/>
                </a:solidFill>
              </a:rPr>
              <a:t> </a:t>
            </a:r>
            <a:r>
              <a:rPr lang="vi-VN" sz="5400" dirty="0" smtClean="0">
                <a:solidFill>
                  <a:schemeClr val="bg1"/>
                </a:solidFill>
              </a:rPr>
              <a:t>cho </a:t>
            </a:r>
            <a:r>
              <a:rPr lang="vi-VN" sz="5400" dirty="0">
                <a:solidFill>
                  <a:schemeClr val="bg1"/>
                </a:solidFill>
              </a:rPr>
              <a:t>con trở nên </a:t>
            </a:r>
            <a:r>
              <a:rPr lang="vi-VN" sz="5400" dirty="0" smtClean="0">
                <a:solidFill>
                  <a:schemeClr val="bg1"/>
                </a:solidFill>
              </a:rPr>
              <a:t>như</a:t>
            </a:r>
            <a:r>
              <a:rPr lang="en-US" sz="5400" dirty="0" smtClean="0">
                <a:solidFill>
                  <a:schemeClr val="bg1"/>
                </a:solidFill>
              </a:rPr>
              <a:t> </a:t>
            </a:r>
            <a:r>
              <a:rPr lang="vi-VN" sz="5400" dirty="0" smtClean="0">
                <a:solidFill>
                  <a:schemeClr val="bg1"/>
                </a:solidFill>
              </a:rPr>
              <a:t>Ngài </a:t>
            </a:r>
            <a:r>
              <a:rPr lang="vi-VN" sz="5400" dirty="0">
                <a:solidFill>
                  <a:schemeClr val="bg1"/>
                </a:solidFill>
              </a:rPr>
              <a:t>không kết án tội ai. </a:t>
            </a:r>
            <a:r>
              <a:rPr lang="vi-VN" sz="5400" dirty="0" smtClean="0">
                <a:solidFill>
                  <a:schemeClr val="bg1"/>
                </a:solidFill>
              </a:rPr>
              <a:t>Và </a:t>
            </a:r>
            <a:r>
              <a:rPr lang="vi-VN" sz="5400" dirty="0">
                <a:solidFill>
                  <a:schemeClr val="bg1"/>
                </a:solidFill>
              </a:rPr>
              <a:t>xin cho con biết thân phận mình </a:t>
            </a:r>
            <a:r>
              <a:rPr lang="vi-VN" sz="5400" dirty="0" smtClean="0">
                <a:solidFill>
                  <a:schemeClr val="bg1"/>
                </a:solidFill>
              </a:rPr>
              <a:t>với </a:t>
            </a:r>
            <a:r>
              <a:rPr lang="vi-VN" sz="5400" dirty="0">
                <a:solidFill>
                  <a:schemeClr val="bg1"/>
                </a:solidFill>
              </a:rPr>
              <a:t>bao ngày qua tội tình nguyện Chúa thứ tha.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827361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smtClean="0">
                <a:solidFill>
                  <a:srgbClr val="FFFF00"/>
                </a:solidFill>
                <a:effectLst/>
                <a:cs typeface="Times New Roman" pitchFamily="18" charset="0"/>
              </a:rPr>
              <a:t>Tk3:</a:t>
            </a:r>
            <a:r>
              <a:rPr lang="en-US" sz="4800" dirty="0">
                <a:solidFill>
                  <a:schemeClr val="bg1"/>
                </a:solidFill>
                <a:cs typeface="Times New Roman" pitchFamily="18" charset="0"/>
              </a:rPr>
              <a:t> </a:t>
            </a:r>
            <a:r>
              <a:rPr lang="vi-VN" sz="4800" dirty="0" smtClean="0">
                <a:solidFill>
                  <a:schemeClr val="bg1"/>
                </a:solidFill>
              </a:rPr>
              <a:t>Chúa </a:t>
            </a:r>
            <a:r>
              <a:rPr lang="vi-VN" sz="4800" dirty="0">
                <a:solidFill>
                  <a:schemeClr val="bg1"/>
                </a:solidFill>
              </a:rPr>
              <a:t>am hiểu đời con thân phận thấp </a:t>
            </a:r>
            <a:r>
              <a:rPr lang="vi-VN" sz="4800" dirty="0" smtClean="0">
                <a:solidFill>
                  <a:schemeClr val="bg1"/>
                </a:solidFill>
              </a:rPr>
              <a:t>hèn</a:t>
            </a:r>
            <a:r>
              <a:rPr lang="en-US" sz="4800" dirty="0" smtClean="0">
                <a:solidFill>
                  <a:schemeClr val="bg1"/>
                </a:solidFill>
              </a:rPr>
              <a:t> </a:t>
            </a:r>
            <a:r>
              <a:rPr lang="vi-VN" sz="4800" dirty="0" smtClean="0">
                <a:solidFill>
                  <a:schemeClr val="bg1"/>
                </a:solidFill>
              </a:rPr>
              <a:t>Ngài </a:t>
            </a:r>
            <a:r>
              <a:rPr lang="vi-VN" sz="4800" dirty="0">
                <a:solidFill>
                  <a:schemeClr val="bg1"/>
                </a:solidFill>
              </a:rPr>
              <a:t>biết con vẫn cần ơn Chúa giải thoát. </a:t>
            </a:r>
            <a:r>
              <a:rPr lang="vi-VN" sz="4800" dirty="0" smtClean="0">
                <a:solidFill>
                  <a:schemeClr val="bg1"/>
                </a:solidFill>
              </a:rPr>
              <a:t>Khấn </a:t>
            </a:r>
            <a:r>
              <a:rPr lang="vi-VN" sz="4800" dirty="0">
                <a:solidFill>
                  <a:schemeClr val="bg1"/>
                </a:solidFill>
              </a:rPr>
              <a:t>Ngài thương thánh hóa tâm trí sạch </a:t>
            </a:r>
            <a:r>
              <a:rPr lang="vi-VN" sz="4800" dirty="0" smtClean="0">
                <a:solidFill>
                  <a:schemeClr val="bg1"/>
                </a:solidFill>
              </a:rPr>
              <a:t>trong</a:t>
            </a:r>
            <a:r>
              <a:rPr lang="en-US" sz="4800" dirty="0" smtClean="0">
                <a:solidFill>
                  <a:schemeClr val="bg1"/>
                </a:solidFill>
              </a:rPr>
              <a:t> </a:t>
            </a:r>
            <a:r>
              <a:rPr lang="vi-VN" sz="4800" dirty="0" smtClean="0">
                <a:solidFill>
                  <a:schemeClr val="bg1"/>
                </a:solidFill>
              </a:rPr>
              <a:t>để </a:t>
            </a:r>
            <a:r>
              <a:rPr lang="vi-VN" sz="4800" dirty="0">
                <a:solidFill>
                  <a:schemeClr val="bg1"/>
                </a:solidFill>
              </a:rPr>
              <a:t>con biết thông cảm người mang lỗi lầm</a:t>
            </a:r>
            <a:r>
              <a:rPr lang="vi-VN" sz="4800" dirty="0" smtClean="0">
                <a:solidFill>
                  <a:schemeClr val="bg1"/>
                </a:solidFill>
              </a:rPr>
              <a:t>.</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874399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smtClean="0">
                <a:solidFill>
                  <a:srgbClr val="FFFF00"/>
                </a:solidFill>
                <a:cs typeface="Times New Roman" pitchFamily="18" charset="0"/>
              </a:rPr>
              <a:t>***</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smtClean="0">
                <a:solidFill>
                  <a:schemeClr val="bg1"/>
                </a:solidFill>
              </a:rPr>
              <a:t>Khấn </a:t>
            </a:r>
            <a:r>
              <a:rPr lang="vi-VN" sz="4800" dirty="0">
                <a:solidFill>
                  <a:schemeClr val="bg1"/>
                </a:solidFill>
              </a:rPr>
              <a:t>xin Chúa gột sạch tội con đã </a:t>
            </a:r>
            <a:r>
              <a:rPr lang="vi-VN" sz="4800" dirty="0" smtClean="0">
                <a:solidFill>
                  <a:schemeClr val="bg1"/>
                </a:solidFill>
              </a:rPr>
              <a:t>phạm</a:t>
            </a:r>
            <a:r>
              <a:rPr lang="en-US" sz="4800" dirty="0" smtClean="0">
                <a:solidFill>
                  <a:schemeClr val="bg1"/>
                </a:solidFill>
              </a:rPr>
              <a:t> </a:t>
            </a:r>
            <a:r>
              <a:rPr lang="vi-VN" sz="4800" dirty="0" smtClean="0">
                <a:solidFill>
                  <a:schemeClr val="bg1"/>
                </a:solidFill>
              </a:rPr>
              <a:t>ngày </a:t>
            </a:r>
            <a:r>
              <a:rPr lang="vi-VN" sz="4800" dirty="0">
                <a:solidFill>
                  <a:schemeClr val="bg1"/>
                </a:solidFill>
              </a:rPr>
              <a:t>tháng cũ khoác lấy mặt nạ dối gian. </a:t>
            </a:r>
            <a:r>
              <a:rPr lang="vi-VN" sz="4800" dirty="0" smtClean="0">
                <a:solidFill>
                  <a:schemeClr val="bg1"/>
                </a:solidFill>
              </a:rPr>
              <a:t>Cho </a:t>
            </a:r>
            <a:r>
              <a:rPr lang="vi-VN" sz="4800" dirty="0">
                <a:solidFill>
                  <a:schemeClr val="bg1"/>
                </a:solidFill>
              </a:rPr>
              <a:t>mắt con trong sáng </a:t>
            </a:r>
            <a:r>
              <a:rPr lang="vi-VN" sz="4800" dirty="0" smtClean="0">
                <a:solidFill>
                  <a:schemeClr val="bg1"/>
                </a:solidFill>
              </a:rPr>
              <a:t>trướcmặt </a:t>
            </a:r>
            <a:r>
              <a:rPr lang="vi-VN" sz="4800" dirty="0">
                <a:solidFill>
                  <a:schemeClr val="bg1"/>
                </a:solidFill>
              </a:rPr>
              <a:t>Ngài </a:t>
            </a:r>
            <a:r>
              <a:rPr lang="vi-VN" sz="4800" dirty="0" smtClean="0">
                <a:solidFill>
                  <a:schemeClr val="bg1"/>
                </a:solidFill>
              </a:rPr>
              <a:t>luôn</a:t>
            </a:r>
            <a:r>
              <a:rPr lang="en-US" sz="4800" dirty="0" smtClean="0">
                <a:solidFill>
                  <a:schemeClr val="bg1"/>
                </a:solidFill>
              </a:rPr>
              <a:t> </a:t>
            </a:r>
            <a:r>
              <a:rPr lang="vi-VN" sz="4800" dirty="0" smtClean="0">
                <a:solidFill>
                  <a:schemeClr val="bg1"/>
                </a:solidFill>
              </a:rPr>
              <a:t>sống </a:t>
            </a:r>
            <a:r>
              <a:rPr lang="vi-VN" sz="4800" dirty="0">
                <a:solidFill>
                  <a:schemeClr val="bg1"/>
                </a:solidFill>
              </a:rPr>
              <a:t>thành tâm tìm theo sự thật của Chúa.</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1833115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Lạy Chúa, là Chúa của Lòng Thương Xót </a:t>
            </a:r>
            <a:r>
              <a:rPr lang="en-US" sz="5400" dirty="0" smtClean="0">
                <a:solidFill>
                  <a:schemeClr val="bg1"/>
                </a:solidFill>
              </a:rPr>
              <a:t> </a:t>
            </a:r>
            <a:r>
              <a:rPr lang="vi-VN" sz="5400" dirty="0" smtClean="0">
                <a:solidFill>
                  <a:schemeClr val="bg1"/>
                </a:solidFill>
              </a:rPr>
              <a:t>cho </a:t>
            </a:r>
            <a:r>
              <a:rPr lang="vi-VN" sz="5400" dirty="0">
                <a:solidFill>
                  <a:schemeClr val="bg1"/>
                </a:solidFill>
              </a:rPr>
              <a:t>con trở nên </a:t>
            </a:r>
            <a:r>
              <a:rPr lang="vi-VN" sz="5400" dirty="0" smtClean="0">
                <a:solidFill>
                  <a:schemeClr val="bg1"/>
                </a:solidFill>
              </a:rPr>
              <a:t>như</a:t>
            </a:r>
            <a:r>
              <a:rPr lang="en-US" sz="5400" dirty="0" smtClean="0">
                <a:solidFill>
                  <a:schemeClr val="bg1"/>
                </a:solidFill>
              </a:rPr>
              <a:t> </a:t>
            </a:r>
            <a:r>
              <a:rPr lang="vi-VN" sz="5400" dirty="0" smtClean="0">
                <a:solidFill>
                  <a:schemeClr val="bg1"/>
                </a:solidFill>
              </a:rPr>
              <a:t>Ngài </a:t>
            </a:r>
            <a:r>
              <a:rPr lang="vi-VN" sz="5400" dirty="0">
                <a:solidFill>
                  <a:schemeClr val="bg1"/>
                </a:solidFill>
              </a:rPr>
              <a:t>không kết án tội ai. </a:t>
            </a:r>
            <a:r>
              <a:rPr lang="vi-VN" sz="5400" dirty="0" smtClean="0">
                <a:solidFill>
                  <a:schemeClr val="bg1"/>
                </a:solidFill>
              </a:rPr>
              <a:t>Và </a:t>
            </a:r>
            <a:r>
              <a:rPr lang="vi-VN" sz="5400" dirty="0">
                <a:solidFill>
                  <a:schemeClr val="bg1"/>
                </a:solidFill>
              </a:rPr>
              <a:t>xin cho con biết thân phận mình </a:t>
            </a:r>
            <a:r>
              <a:rPr lang="vi-VN" sz="5400" dirty="0" smtClean="0">
                <a:solidFill>
                  <a:schemeClr val="bg1"/>
                </a:solidFill>
              </a:rPr>
              <a:t>với </a:t>
            </a:r>
            <a:r>
              <a:rPr lang="vi-VN" sz="5400" dirty="0">
                <a:solidFill>
                  <a:schemeClr val="bg1"/>
                </a:solidFill>
              </a:rPr>
              <a:t>bao ngày qua tội tình nguyện Chúa thứ tha.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8273619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2575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31760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Kết</a:t>
            </a:r>
            <a:r>
              <a:rPr lang="en-US" sz="7200" b="1" dirty="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 </a:t>
            </a:r>
            <a:r>
              <a:rPr lang="en-US" sz="7200" b="1" dirty="0" err="1">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Lễ</a:t>
            </a:r>
            <a:r>
              <a:rPr lang="en-US" sz="7200" b="1" dirty="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
            </a:r>
            <a:br>
              <a:rPr lang="en-US" sz="7200" b="1" dirty="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br>
            <a:r>
              <a:rPr lang="en-US" sz="7200" b="1" dirty="0" err="1" smtClean="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Hãy</a:t>
            </a:r>
            <a:r>
              <a:rPr lang="en-US" sz="7200" b="1" dirty="0" smtClean="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Trở</a:t>
            </a:r>
            <a:r>
              <a:rPr lang="en-US" sz="7200" b="1" dirty="0" smtClean="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Về</a:t>
            </a:r>
            <a:r>
              <a:rPr lang="en-US" sz="7200" b="1" dirty="0" smtClean="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chemeClr val="accent6">
                    <a:lumMod val="60000"/>
                    <a:lumOff val="40000"/>
                  </a:schemeClr>
                </a:solidFill>
                <a:effectLst>
                  <a:outerShdw blurRad="38100" dist="38100" dir="2700000" algn="tl">
                    <a:srgbClr val="000000">
                      <a:alpha val="43137"/>
                    </a:srgbClr>
                  </a:outerShdw>
                </a:effectLst>
                <a:latin typeface="+mj-lt"/>
                <a:cs typeface="Times New Roman" pitchFamily="18" charset="0"/>
              </a:rPr>
            </a:br>
            <a:r>
              <a:rPr lang="en-US" sz="5400" b="1" i="1" dirty="0" err="1" smtClean="0">
                <a:solidFill>
                  <a:schemeClr val="accent6">
                    <a:lumMod val="60000"/>
                    <a:lumOff val="40000"/>
                  </a:schemeClr>
                </a:solidFill>
                <a:effectLst>
                  <a:outerShdw blurRad="38100" dist="38100" dir="2700000" algn="tl">
                    <a:srgbClr val="000000">
                      <a:alpha val="43137"/>
                    </a:srgbClr>
                  </a:outerShdw>
                </a:effectLst>
                <a:cs typeface="Times New Roman" pitchFamily="18" charset="0"/>
              </a:rPr>
              <a:t>Ngọc</a:t>
            </a:r>
            <a:r>
              <a:rPr lang="en-US" sz="5400" b="1" i="1" dirty="0" smtClean="0">
                <a:solidFill>
                  <a:schemeClr val="accent6">
                    <a:lumMod val="60000"/>
                    <a:lumOff val="40000"/>
                  </a:schemeClr>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accent6">
                    <a:lumMod val="60000"/>
                    <a:lumOff val="40000"/>
                  </a:schemeClr>
                </a:solidFill>
                <a:effectLst>
                  <a:outerShdw blurRad="38100" dist="38100" dir="2700000" algn="tl">
                    <a:srgbClr val="000000">
                      <a:alpha val="43137"/>
                    </a:srgbClr>
                  </a:outerShdw>
                </a:effectLst>
                <a:cs typeface="Times New Roman" pitchFamily="18" charset="0"/>
              </a:rPr>
              <a:t>Kôn</a:t>
            </a:r>
            <a:r>
              <a:rPr lang="en-US" sz="5400" b="1" i="1" dirty="0" smtClean="0">
                <a:solidFill>
                  <a:schemeClr val="accent6">
                    <a:lumMod val="60000"/>
                    <a:lumOff val="40000"/>
                  </a:schemeClr>
                </a:solidFill>
                <a:effectLst>
                  <a:outerShdw blurRad="38100" dist="38100" dir="2700000" algn="tl">
                    <a:srgbClr val="000000">
                      <a:alpha val="43137"/>
                    </a:srgbClr>
                  </a:outerShdw>
                </a:effectLst>
                <a:cs typeface="Times New Roman" pitchFamily="18" charset="0"/>
              </a:rPr>
              <a:t> </a:t>
            </a:r>
            <a:endParaRPr lang="en-US" sz="7200" b="1" i="1" dirty="0">
              <a:solidFill>
                <a:schemeClr val="accent6">
                  <a:lumMod val="60000"/>
                  <a:lumOff val="40000"/>
                </a:schemeClr>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710500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a:t>
            </a:r>
            <a:r>
              <a:rPr lang="vi-VN" sz="6000" b="1" dirty="0" smtClean="0">
                <a:solidFill>
                  <a:schemeClr val="bg1"/>
                </a:solidFill>
                <a:effectLst>
                  <a:outerShdw blurRad="38100" dist="38100" dir="2700000" algn="tl">
                    <a:srgbClr val="000000">
                      <a:alpha val="43137"/>
                    </a:srgbClr>
                  </a:outerShdw>
                </a:effectLst>
              </a:rPr>
              <a:t>.</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723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600" b="1" u="sng" dirty="0">
                <a:solidFill>
                  <a:srgbClr val="FFFF00"/>
                </a:solidFill>
                <a:effectLst>
                  <a:outerShdw blurRad="38100" dist="38100" dir="2700000" algn="tl">
                    <a:srgbClr val="000000">
                      <a:alpha val="43137"/>
                    </a:srgbClr>
                  </a:outerShdw>
                </a:effectLst>
                <a:cs typeface="Times New Roman" pitchFamily="18" charset="0"/>
              </a:rPr>
              <a:t>Tk1</a:t>
            </a:r>
            <a:r>
              <a:rPr lang="en-US" sz="5600" b="1" u="sng" dirty="0">
                <a:solidFill>
                  <a:srgbClr val="FFFF00"/>
                </a:solidFill>
                <a:effectLst>
                  <a:outerShdw blurRad="38100" dist="38100" dir="2700000" algn="tl">
                    <a:srgbClr val="000000">
                      <a:alpha val="43137"/>
                    </a:srgbClr>
                  </a:outerShdw>
                </a:effectLst>
                <a:cs typeface="Times New Roman" pitchFamily="18" charset="0"/>
              </a:rPr>
              <a:t>:</a:t>
            </a:r>
            <a:r>
              <a:rPr lang="en-US" sz="5600" b="1" dirty="0">
                <a:solidFill>
                  <a:schemeClr val="bg1"/>
                </a:solidFill>
                <a:effectLst>
                  <a:outerShdw blurRad="38100" dist="38100" dir="2700000" algn="tl">
                    <a:srgbClr val="000000">
                      <a:alpha val="43137"/>
                    </a:srgbClr>
                  </a:outerShdw>
                </a:effectLst>
                <a:cs typeface="Times New Roman" pitchFamily="18" charset="0"/>
              </a:rPr>
              <a:t> </a:t>
            </a:r>
            <a:r>
              <a:rPr lang="vi-VN" sz="5600" b="1" dirty="0">
                <a:solidFill>
                  <a:schemeClr val="bg1"/>
                </a:solidFill>
                <a:effectLst>
                  <a:outerShdw blurRad="38100" dist="38100" dir="2700000" algn="tl">
                    <a:srgbClr val="000000">
                      <a:alpha val="43137"/>
                    </a:srgbClr>
                  </a:outerShdw>
                </a:effectLst>
              </a:rPr>
              <a:t>Về đây hỡi người nào về đây. Tình thương Chúa Trời luôn nối kết. Về đây Thiên Chúa Ðấng từ bi, Người xoá hết tội ta Người dẫn lối đời ta</a:t>
            </a:r>
            <a:r>
              <a:rPr lang="vi-VN" sz="5600" b="1" dirty="0" smtClean="0">
                <a:solidFill>
                  <a:schemeClr val="bg1"/>
                </a:solidFill>
                <a:effectLst>
                  <a:outerShdw blurRad="38100" dist="38100" dir="2700000" algn="tl">
                    <a:srgbClr val="000000">
                      <a:alpha val="43137"/>
                    </a:srgbClr>
                  </a:outerShdw>
                </a:effectLst>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25636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a:t>
            </a:r>
            <a:r>
              <a:rPr lang="vi-VN" sz="6000" b="1" dirty="0" smtClean="0">
                <a:solidFill>
                  <a:schemeClr val="bg1"/>
                </a:solidFill>
                <a:effectLst>
                  <a:outerShdw blurRad="38100" dist="38100" dir="2700000" algn="tl">
                    <a:srgbClr val="000000">
                      <a:alpha val="43137"/>
                    </a:srgbClr>
                  </a:outerShdw>
                </a:effectLst>
              </a:rPr>
              <a:t>.</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1693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Đ</a:t>
            </a:r>
            <a:r>
              <a:rPr lang="vi-VN" sz="5400" b="1" dirty="0" smtClean="0">
                <a:solidFill>
                  <a:schemeClr val="bg1"/>
                </a:solidFill>
                <a:effectLst>
                  <a:outerShdw blurRad="38100" dist="38100" dir="2700000" algn="tl">
                    <a:srgbClr val="000000">
                      <a:alpha val="43137"/>
                    </a:srgbClr>
                  </a:outerShdw>
                </a:effectLst>
                <a:cs typeface="Times New Roman" pitchFamily="18" charset="0"/>
              </a:rPr>
              <a:t>ời </a:t>
            </a:r>
            <a:r>
              <a:rPr lang="vi-VN" sz="5400" b="1" dirty="0">
                <a:solidFill>
                  <a:schemeClr val="bg1"/>
                </a:solidFill>
                <a:effectLst>
                  <a:outerShdw blurRad="38100" dist="38100" dir="2700000" algn="tl">
                    <a:srgbClr val="000000">
                      <a:alpha val="43137"/>
                    </a:srgbClr>
                  </a:outerShdw>
                </a:effectLst>
                <a:cs typeface="Times New Roman" pitchFamily="18" charset="0"/>
              </a:rPr>
              <a:t>con đã nhiều lần bội vong về đây Chúa Trời ban sức sống. Tình Cha nung nấu trí lòng con ngày tháng ở cùng con, Người thánh hoá đời con</a:t>
            </a:r>
            <a:r>
              <a:rPr lang="vi-VN" sz="5400" b="1" dirty="0" smtClean="0">
                <a:solidFill>
                  <a:schemeClr val="bg1"/>
                </a:solidFill>
                <a:effectLst>
                  <a:outerShdw blurRad="38100" dist="38100" dir="2700000" algn="tl">
                    <a:srgbClr val="000000">
                      <a:alpha val="43137"/>
                    </a:srgbClr>
                  </a:outerShdw>
                </a:effectLst>
                <a:cs typeface="Times New Roman" pitchFamily="18" charset="0"/>
              </a:rPr>
              <a: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484340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a:t>
            </a:r>
            <a:r>
              <a:rPr lang="vi-VN" sz="6000" b="1" dirty="0" smtClean="0">
                <a:solidFill>
                  <a:schemeClr val="bg1"/>
                </a:solidFill>
                <a:effectLst>
                  <a:outerShdw blurRad="38100" dist="38100" dir="2700000" algn="tl">
                    <a:srgbClr val="000000">
                      <a:alpha val="43137"/>
                    </a:srgbClr>
                  </a:outerShdw>
                </a:effectLst>
              </a:rPr>
              <a:t>.</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169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583399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smtClean="0">
                <a:solidFill>
                  <a:srgbClr val="FFFF00"/>
                </a:solidFill>
                <a:effectLst>
                  <a:outerShdw blurRad="38100" dist="38100" dir="2700000" algn="tl">
                    <a:srgbClr val="000000">
                      <a:alpha val="43137"/>
                    </a:srgbClr>
                  </a:outerShdw>
                </a:effectLst>
                <a:cs typeface="Times New Roman" pitchFamily="18" charset="0"/>
              </a:rPr>
              <a:t>Tk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3:</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Hồng ân Chúa Trời Người rộng ban niềm tin suốt đời thêm trong sáng. Nào ai năm tháng vẫn cậy trông hạnh phúc mãi chờ mong ngày ấy Chúa thưởng công</a:t>
            </a:r>
            <a:r>
              <a:rPr lang="vi-VN" sz="5400" b="1" dirty="0" smtClean="0">
                <a:solidFill>
                  <a:schemeClr val="bg1"/>
                </a:solidFill>
                <a:effectLst>
                  <a:outerShdw blurRad="38100" dist="38100" dir="2700000" algn="tl">
                    <a:srgbClr val="000000">
                      <a:alpha val="43137"/>
                    </a:srgbClr>
                  </a:outerShdw>
                </a:effectLst>
                <a:cs typeface="Times New Roman" pitchFamily="18" charset="0"/>
              </a:rPr>
              <a: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65023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a:t>
            </a:r>
            <a:r>
              <a:rPr lang="vi-VN" sz="6000" b="1" dirty="0" smtClean="0">
                <a:solidFill>
                  <a:schemeClr val="bg1"/>
                </a:solidFill>
                <a:effectLst>
                  <a:outerShdw blurRad="38100" dist="38100" dir="2700000" algn="tl">
                    <a:srgbClr val="000000">
                      <a:alpha val="43137"/>
                    </a:srgbClr>
                  </a:outerShdw>
                </a:effectLst>
              </a:rPr>
              <a:t>.</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16933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898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30059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a:solidFill>
                  <a:schemeClr val="accent6">
                    <a:lumMod val="60000"/>
                    <a:lumOff val="40000"/>
                  </a:schemeClr>
                </a:solidFill>
                <a:effectLst/>
                <a:cs typeface="Times New Roman" pitchFamily="18" charset="0"/>
              </a:rPr>
              <a:t>Ca </a:t>
            </a:r>
            <a:r>
              <a:rPr lang="en-US" sz="8000" b="0" dirty="0" err="1">
                <a:solidFill>
                  <a:schemeClr val="accent6">
                    <a:lumMod val="60000"/>
                    <a:lumOff val="40000"/>
                  </a:schemeClr>
                </a:solidFill>
                <a:effectLst/>
                <a:cs typeface="Times New Roman" pitchFamily="18" charset="0"/>
              </a:rPr>
              <a:t>Nhập</a:t>
            </a:r>
            <a:r>
              <a:rPr lang="en-US" sz="8000" b="0" dirty="0">
                <a:solidFill>
                  <a:schemeClr val="accent6">
                    <a:lumMod val="60000"/>
                    <a:lumOff val="40000"/>
                  </a:schemeClr>
                </a:solidFill>
                <a:effectLst/>
                <a:cs typeface="Times New Roman" pitchFamily="18" charset="0"/>
              </a:rPr>
              <a:t> </a:t>
            </a:r>
            <a:r>
              <a:rPr lang="en-US" sz="8000" b="0" dirty="0" err="1">
                <a:solidFill>
                  <a:schemeClr val="accent6">
                    <a:lumMod val="60000"/>
                    <a:lumOff val="40000"/>
                  </a:schemeClr>
                </a:solidFill>
                <a:effectLst/>
                <a:cs typeface="Times New Roman" pitchFamily="18" charset="0"/>
              </a:rPr>
              <a:t>Lễ</a:t>
            </a:r>
            <a:r>
              <a:rPr lang="en-US" sz="8000" b="0" dirty="0">
                <a:solidFill>
                  <a:schemeClr val="accent6">
                    <a:lumMod val="60000"/>
                    <a:lumOff val="40000"/>
                  </a:schemeClr>
                </a:solidFill>
                <a:effectLst/>
                <a:cs typeface="Times New Roman" pitchFamily="18" charset="0"/>
              </a:rPr>
              <a:t/>
            </a:r>
            <a:br>
              <a:rPr lang="en-US" sz="8000" b="0" dirty="0">
                <a:solidFill>
                  <a:schemeClr val="accent6">
                    <a:lumMod val="60000"/>
                    <a:lumOff val="40000"/>
                  </a:schemeClr>
                </a:solidFill>
                <a:effectLst/>
                <a:cs typeface="Times New Roman" pitchFamily="18" charset="0"/>
              </a:rPr>
            </a:br>
            <a:r>
              <a:rPr lang="en-US" sz="8000" dirty="0" err="1" smtClean="0">
                <a:solidFill>
                  <a:schemeClr val="accent6">
                    <a:lumMod val="60000"/>
                    <a:lumOff val="40000"/>
                  </a:schemeClr>
                </a:solidFill>
                <a:cs typeface="Times New Roman" pitchFamily="18" charset="0"/>
              </a:rPr>
              <a:t>Hãy</a:t>
            </a:r>
            <a:r>
              <a:rPr lang="en-US" sz="8000" dirty="0" smtClean="0">
                <a:solidFill>
                  <a:schemeClr val="accent6">
                    <a:lumMod val="60000"/>
                    <a:lumOff val="40000"/>
                  </a:schemeClr>
                </a:solidFill>
                <a:cs typeface="Times New Roman" pitchFamily="18" charset="0"/>
              </a:rPr>
              <a:t> </a:t>
            </a:r>
            <a:r>
              <a:rPr lang="en-US" sz="8000" dirty="0" err="1" smtClean="0">
                <a:solidFill>
                  <a:schemeClr val="accent6">
                    <a:lumMod val="60000"/>
                    <a:lumOff val="40000"/>
                  </a:schemeClr>
                </a:solidFill>
                <a:cs typeface="Times New Roman" pitchFamily="18" charset="0"/>
              </a:rPr>
              <a:t>Trở</a:t>
            </a:r>
            <a:r>
              <a:rPr lang="en-US" sz="8000" dirty="0" smtClean="0">
                <a:solidFill>
                  <a:schemeClr val="accent6">
                    <a:lumMod val="60000"/>
                    <a:lumOff val="40000"/>
                  </a:schemeClr>
                </a:solidFill>
                <a:cs typeface="Times New Roman" pitchFamily="18" charset="0"/>
              </a:rPr>
              <a:t> </a:t>
            </a:r>
            <a:r>
              <a:rPr lang="en-US" sz="8000" dirty="0" err="1" smtClean="0">
                <a:solidFill>
                  <a:schemeClr val="accent6">
                    <a:lumMod val="60000"/>
                    <a:lumOff val="40000"/>
                  </a:schemeClr>
                </a:solidFill>
                <a:cs typeface="Times New Roman" pitchFamily="18" charset="0"/>
              </a:rPr>
              <a:t>Về</a:t>
            </a:r>
            <a:r>
              <a:rPr lang="en-US" sz="8000" dirty="0">
                <a:solidFill>
                  <a:schemeClr val="accent6">
                    <a:lumMod val="60000"/>
                    <a:lumOff val="40000"/>
                  </a:schemeClr>
                </a:solidFill>
                <a:cs typeface="Times New Roman" pitchFamily="18" charset="0"/>
              </a:rPr>
              <a:t/>
            </a:r>
            <a:br>
              <a:rPr lang="en-US" sz="8000" dirty="0">
                <a:solidFill>
                  <a:schemeClr val="accent6">
                    <a:lumMod val="60000"/>
                    <a:lumOff val="40000"/>
                  </a:schemeClr>
                </a:solidFill>
                <a:cs typeface="Times New Roman" pitchFamily="18" charset="0"/>
              </a:rPr>
            </a:br>
            <a:r>
              <a:rPr lang="en-US" sz="8000" i="1" dirty="0" err="1" smtClean="0">
                <a:solidFill>
                  <a:schemeClr val="accent6">
                    <a:lumMod val="60000"/>
                    <a:lumOff val="40000"/>
                  </a:schemeClr>
                </a:solidFill>
                <a:cs typeface="Times New Roman" pitchFamily="18" charset="0"/>
              </a:rPr>
              <a:t>Mi</a:t>
            </a:r>
            <a:r>
              <a:rPr lang="en-US" sz="8000" i="1" dirty="0" smtClean="0">
                <a:solidFill>
                  <a:schemeClr val="accent6">
                    <a:lumMod val="60000"/>
                    <a:lumOff val="40000"/>
                  </a:schemeClr>
                </a:solidFill>
                <a:cs typeface="Times New Roman" pitchFamily="18" charset="0"/>
              </a:rPr>
              <a:t> </a:t>
            </a:r>
            <a:r>
              <a:rPr lang="en-US" sz="8000" i="1" dirty="0" err="1" smtClean="0">
                <a:solidFill>
                  <a:schemeClr val="accent6">
                    <a:lumMod val="60000"/>
                    <a:lumOff val="40000"/>
                  </a:schemeClr>
                </a:solidFill>
                <a:cs typeface="Times New Roman" pitchFamily="18" charset="0"/>
              </a:rPr>
              <a:t>Trầm</a:t>
            </a:r>
            <a:endParaRPr lang="en-US" sz="8000" b="0" i="1" dirty="0">
              <a:solidFill>
                <a:schemeClr val="accent6">
                  <a:lumMod val="60000"/>
                  <a:lumOff val="40000"/>
                </a:schemeClr>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1834</Words>
  <Application>Microsoft Office PowerPoint</Application>
  <PresentationFormat>On-screen Show (16:9)</PresentationFormat>
  <Paragraphs>68</Paragraphs>
  <Slides>72</Slides>
  <Notes>0</Notes>
  <HiddenSlides>0</HiddenSlides>
  <MMClips>0</MMClips>
  <ScaleCrop>false</ScaleCrop>
  <HeadingPairs>
    <vt:vector size="4" baseType="variant">
      <vt:variant>
        <vt:lpstr>Theme</vt:lpstr>
      </vt:variant>
      <vt:variant>
        <vt:i4>21</vt:i4>
      </vt:variant>
      <vt:variant>
        <vt:lpstr>Slide Titles</vt:lpstr>
      </vt:variant>
      <vt:variant>
        <vt:i4>72</vt:i4>
      </vt:variant>
    </vt:vector>
  </HeadingPairs>
  <TitlesOfParts>
    <vt:vector size="93"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20_Office Theme</vt:lpstr>
      <vt:lpstr>27_Office Theme</vt:lpstr>
      <vt:lpstr>5_Office Theme</vt:lpstr>
      <vt:lpstr>14_Office Theme</vt:lpstr>
      <vt:lpstr>6_Office Theme</vt:lpstr>
      <vt:lpstr>9_Office Theme</vt:lpstr>
      <vt:lpstr>8_Office Theme</vt:lpstr>
      <vt:lpstr>18_Office Theme</vt:lpstr>
      <vt:lpstr>7_Office Theme</vt:lpstr>
      <vt:lpstr>11_Office Theme</vt:lpstr>
      <vt:lpstr>15_Office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Hãy Trở Về Mi Trầm</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PowerPoint Presentation</vt:lpstr>
      <vt:lpstr>PowerPoint Presentation</vt:lpstr>
      <vt:lpstr>Đáp Ca Thánh Vịnh 125 Lm. Kim Long 04 Câu</vt:lpstr>
      <vt:lpstr>Đk: Việc Chúa làm cho ta, ôi thực vĩ đại ! Ta thấy mình chứa chan niềm vui.</vt:lpstr>
      <vt:lpstr>Tk1: Tù Sion khi được Chúa dẫn về, ta ngỡ ngàng tựa trong giấc mơ. Tiếng cười rộn rã đôi môi, lời hoan ca vang rền cửa miệng.</vt:lpstr>
      <vt:lpstr>Đk: Việc Chúa làm cho ta, ôi thực vĩ đại ! Ta thấy mình chứa chan niềm vui.</vt:lpstr>
      <vt:lpstr>Tk2: Này chư dân to nhỏ với nhau rằng: Ôi Chúa làm việc bao lớn lao. Chúa làm việc lớn lao thay, và ta nay vui mừng đẫy tràn.</vt:lpstr>
      <vt:lpstr>Đk: Việc Chúa làm cho ta, ôi thực vĩ đại ! Ta thấy mình chứa chan niềm vui.</vt:lpstr>
      <vt:lpstr>Tk3: Nguyện anh em lao tù, Chúa dẫn về, như suối cạn Miền Nam đón mưa. Lúc này buồn bã đi gieo, mùa mai đây vui mừng hái gặt.</vt:lpstr>
      <vt:lpstr>Đk: Việc Chúa làm cho ta, ôi thực vĩ đại ! Ta thấy mình chứa chan niềm vui.</vt:lpstr>
      <vt:lpstr>Tk4:  Họ ra đi đi mà đẫm châu lệ, gieo vãi từng hạt ươm giống đây. Lúc về, về sẽ reo vui, và trên vai mang nặng lúa vàng.</vt:lpstr>
      <vt:lpstr>Đk: Việc Chúa làm cho ta, ôi thực vĩ đại ! Ta thấy mình chứa chan niềm vui.</vt:lpstr>
      <vt:lpstr>PowerPoint Presentation</vt:lpstr>
      <vt:lpstr>Chúa phán: "Hôm nay các ngươi hãy hết lòng trở về với Ta, vì Ta nhân hậu và từ bi.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ước mắt nụ cười, kiếp sống phận người, xin dâng về trời cao. Hận thù thương yêu, nắng sớm mưa chiều từng tháng ngày.</vt:lpstr>
      <vt:lpstr>Đk: Xin dâng lên Cha câu hát khấn nguyện thiết tha. Xin dâng lên Cha này đây nước mắt nụ cười.</vt:lpstr>
      <vt:lpstr>Tk2: Nắng ấm gọi đời, thương yêu gọi người, hôm nay gọi ngày mai. Nguyện Trời đơm hoa kết trái an hòa từng mái nhà.</vt:lpstr>
      <vt:lpstr>Đk: Xin dâng lên Cha câu hát khấn nguyện thiết tha. Xin dâng lên Cha này đây nước mắt nụ cười.</vt:lpstr>
      <vt:lpstr>PowerPoint Presentation</vt:lpstr>
      <vt:lpstr>PowerPoint Presentation</vt:lpstr>
      <vt:lpstr>PowerPoint Presentation</vt:lpstr>
      <vt:lpstr>Ca Nguyện Hiệp Lễ  Hãy Trở Về Đừng Phạm Tội Nữa Đinh Công Huỳnh</vt:lpstr>
      <vt:lpstr>Tk1: Nếu ai cũng nhận ra được tội lỗi mình thì sẽ không thóa mạ bêu xấu kẻ khác.  Bởi chỉ xem cái rác trong mắt người ta, mà không thấy cái xà ở trong mắt mình. </vt:lpstr>
      <vt:lpstr>***: Nếu ai thấy mình là người không có tội,  hãy ném đá, ném đá chị này trước đi Ta sẽ không lên án kết tội chị đâu hãy về đi từ nay đừng phạm tội nữa. </vt:lpstr>
      <vt:lpstr>Đk: Lạy Chúa, là Chúa của Lòng Thương Xót  cho con trở nên như Ngài không kết án tội ai. Và xin cho con biết thân phận mình với bao ngày qua tội tình nguyện Chúa thứ tha. </vt:lpstr>
      <vt:lpstr>Tk2: Chớ lên án để cho thỏa lòng ích kỷ đừng ghét ghen đố kỵ kiêu hãnh tự mãn.  Mở lòng ra sám hối xin Chúa dủ thương tẩy sạch trong lỗi tội ngày qua trót phạm.</vt:lpstr>
      <vt:lpstr>***: Hãy thay đổi thật lòng và quay trở về gài dõi bước ánh mắt chờ đợi xót thương. Luôn thứ tha cho kẻ có lòng thành tâm Chúa dủ thương và luôn đổ đầy hồng ân. </vt:lpstr>
      <vt:lpstr>Đk: Lạy Chúa, là Chúa của Lòng Thương Xót  cho con trở nên như Ngài không kết án tội ai. Và xin cho con biết thân phận mình với bao ngày qua tội tình nguyện Chúa thứ tha. </vt:lpstr>
      <vt:lpstr>Tk3: Chúa am hiểu đời con thân phận thấp hèn Ngài biết con vẫn cần ơn Chúa giải thoát. Khấn Ngài thương thánh hóa tâm trí sạch trong để con biết thông cảm người mang lỗi lầm.</vt:lpstr>
      <vt:lpstr>***: Khấn xin Chúa gột sạch tội con đã phạm ngày tháng cũ khoác lấy mặt nạ dối gian. Cho mắt con trong sáng trướcmặt Ngài luôn sống thành tâm tìm theo sự thật của Chúa.</vt:lpstr>
      <vt:lpstr>Đk: Lạy Chúa, là Chúa của Lòng Thương Xót  cho con trở nên như Ngài không kết án tội ai. Và xin cho con biết thân phận mình với bao ngày qua tội tình nguyện Chúa thứ tha. </vt:lpstr>
      <vt:lpstr>PowerPoint Presentation</vt:lpstr>
      <vt:lpstr>PowerPoint Presentation</vt:lpstr>
      <vt:lpstr>Ca Kết Lễ Hãy Trở Về Ngọc Kôn </vt:lpstr>
      <vt:lpstr>Đk: Hãy trở về với Ta nối kết tình cách xa bao năm qua. Hãy trở về với Ta nối kết tình cách xa thêm đậm đà.</vt:lpstr>
      <vt:lpstr>Tk1: Về đây hỡi người nào về đây. Tình thương Chúa Trời luôn nối kết. Về đây Thiên Chúa Ðấng từ bi, Người xoá hết tội ta Người dẫn lối đời ta.</vt:lpstr>
      <vt:lpstr>Đk: Hãy trở về với Ta nối kết tình cách xa bao năm qua. Hãy trở về với Ta nối kết tình cách xa thêm đậm đà.</vt:lpstr>
      <vt:lpstr>Tk2: Đời con đã nhiều lần bội vong về đây Chúa Trời ban sức sống. Tình Cha nung nấu trí lòng con ngày tháng ở cùng con, Người thánh hoá đời con.</vt:lpstr>
      <vt:lpstr>Đk: Hãy trở về với Ta nối kết tình cách xa bao năm qua. Hãy trở về với Ta nối kết tình cách xa thêm đậm đà.</vt:lpstr>
      <vt:lpstr>Tk3: Hồng ân Chúa Trời Người rộng ban niềm tin suốt đời thêm trong sáng. Nào ai năm tháng vẫn cậy trông hạnh phúc mãi chờ mong ngày ấy Chúa thưởng công.</vt:lpstr>
      <vt:lpstr>Đk: Hãy trở về với Ta nối kết tình cách xa bao năm qua. Hãy trở về với Ta nối kết tình cách xa thêm đậm đà.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Hùng Nam</cp:lastModifiedBy>
  <cp:revision>84</cp:revision>
  <dcterms:created xsi:type="dcterms:W3CDTF">2023-01-29T22:00:16Z</dcterms:created>
  <dcterms:modified xsi:type="dcterms:W3CDTF">2025-04-03T11:44:28Z</dcterms:modified>
</cp:coreProperties>
</file>