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4016" r:id="rId10"/>
    <p:sldMasterId id="2147484220" r:id="rId11"/>
    <p:sldMasterId id="2147484364" r:id="rId12"/>
    <p:sldMasterId id="2147484376" r:id="rId13"/>
    <p:sldMasterId id="2147484388" r:id="rId14"/>
    <p:sldMasterId id="2147484412" r:id="rId15"/>
    <p:sldMasterId id="2147484424" r:id="rId16"/>
    <p:sldMasterId id="2147484436" r:id="rId17"/>
    <p:sldMasterId id="2147484448" r:id="rId18"/>
    <p:sldMasterId id="2147484472" r:id="rId19"/>
  </p:sldMasterIdLst>
  <p:sldIdLst>
    <p:sldId id="384" r:id="rId20"/>
    <p:sldId id="9692" r:id="rId21"/>
    <p:sldId id="9799" r:id="rId22"/>
    <p:sldId id="9800" r:id="rId23"/>
    <p:sldId id="9798" r:id="rId24"/>
    <p:sldId id="9812" r:id="rId25"/>
    <p:sldId id="9813" r:id="rId26"/>
    <p:sldId id="9814" r:id="rId27"/>
    <p:sldId id="9815" r:id="rId28"/>
    <p:sldId id="9816" r:id="rId29"/>
    <p:sldId id="9817" r:id="rId30"/>
    <p:sldId id="9818" r:id="rId31"/>
    <p:sldId id="402" r:id="rId32"/>
    <p:sldId id="9684" r:id="rId33"/>
    <p:sldId id="9683" r:id="rId34"/>
    <p:sldId id="9819" r:id="rId35"/>
    <p:sldId id="9801" r:id="rId36"/>
    <p:sldId id="385" r:id="rId37"/>
    <p:sldId id="263" r:id="rId38"/>
    <p:sldId id="264" r:id="rId39"/>
    <p:sldId id="265" r:id="rId40"/>
    <p:sldId id="9687" r:id="rId41"/>
    <p:sldId id="351" r:id="rId42"/>
    <p:sldId id="9688" r:id="rId43"/>
    <p:sldId id="266" r:id="rId44"/>
    <p:sldId id="9689" r:id="rId45"/>
    <p:sldId id="9714" r:id="rId46"/>
    <p:sldId id="9756" r:id="rId47"/>
    <p:sldId id="390" r:id="rId48"/>
    <p:sldId id="389" r:id="rId49"/>
    <p:sldId id="9802" r:id="rId50"/>
    <p:sldId id="9822" r:id="rId51"/>
    <p:sldId id="401" r:id="rId52"/>
    <p:sldId id="9700" r:id="rId53"/>
    <p:sldId id="9701" r:id="rId54"/>
    <p:sldId id="9702" r:id="rId55"/>
    <p:sldId id="9703" r:id="rId56"/>
    <p:sldId id="9704" r:id="rId57"/>
    <p:sldId id="9705" r:id="rId58"/>
    <p:sldId id="9706" r:id="rId59"/>
    <p:sldId id="9707" r:id="rId60"/>
    <p:sldId id="9708" r:id="rId61"/>
    <p:sldId id="9709" r:id="rId62"/>
    <p:sldId id="9710" r:id="rId63"/>
    <p:sldId id="9711" r:id="rId64"/>
    <p:sldId id="9712" r:id="rId65"/>
    <p:sldId id="9699" r:id="rId66"/>
    <p:sldId id="9698" r:id="rId67"/>
    <p:sldId id="559" r:id="rId68"/>
    <p:sldId id="561" r:id="rId69"/>
    <p:sldId id="614" r:id="rId70"/>
    <p:sldId id="9821" r:id="rId71"/>
    <p:sldId id="443" r:id="rId72"/>
    <p:sldId id="9735" r:id="rId73"/>
    <p:sldId id="9805" r:id="rId74"/>
    <p:sldId id="278" r:id="rId75"/>
    <p:sldId id="279" r:id="rId76"/>
    <p:sldId id="357" r:id="rId77"/>
    <p:sldId id="9674" r:id="rId78"/>
    <p:sldId id="9808" r:id="rId79"/>
    <p:sldId id="280" r:id="rId80"/>
    <p:sldId id="9809" r:id="rId81"/>
    <p:sldId id="9780" r:id="rId82"/>
    <p:sldId id="9810" r:id="rId83"/>
    <p:sldId id="463" r:id="rId84"/>
    <p:sldId id="9806" r:id="rId85"/>
    <p:sldId id="9743" r:id="rId86"/>
    <p:sldId id="9744" r:id="rId87"/>
    <p:sldId id="9745" r:id="rId88"/>
    <p:sldId id="9746" r:id="rId89"/>
    <p:sldId id="9807"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44" d="100"/>
          <a:sy n="144" d="100"/>
        </p:scale>
        <p:origin x="348" y="120"/>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5" Type="http://schemas.openxmlformats.org/officeDocument/2006/relationships/slideMaster" Target="slideMasters/slideMaster5.xml"/><Relationship Id="rId90" Type="http://schemas.openxmlformats.org/officeDocument/2006/relationships/slide" Target="slides/slide71.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0751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3735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9185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622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2422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335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400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617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7217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5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9834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482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721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9825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4497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9540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3004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3382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904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02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9639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9163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916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9443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6623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0835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270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2808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5982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83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843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1728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377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0580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484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35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131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5529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4432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081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838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843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1728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377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0580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484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35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131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5529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44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0812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5637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778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22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5522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373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8263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5859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0414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921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1695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4342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788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857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9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177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969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181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3512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833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132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6355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3941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788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857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9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177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969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181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35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8337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132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63554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3941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788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857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9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177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969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1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3512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83370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132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63554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3941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C8C02FA-9050-B2AC-301F-026EF3CCA2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id="{998C18D1-2C07-DAC2-3EE3-4A0CB01DF0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id="{F1A40CAC-A969-DD01-58E2-44E635C8A4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3807501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85180-1F0A-0769-A354-C33373C2F2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id="{0641FBF6-DEDF-EA9C-1325-4AE80E0699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id="{9089A673-F947-67F4-7A84-69A6A03DD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837553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59388-57DB-A448-B955-53D5121EC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id="{C6BFB459-4ABF-A8D2-5E3A-50D30903A4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id="{F39C7DFD-C5B4-733E-ECD2-1C23515859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4468800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1F1EB-B39D-85E2-BADC-986EEF0143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a:extLst>
              <a:ext uri="{FF2B5EF4-FFF2-40B4-BE49-F238E27FC236}">
                <a16:creationId xmlns:a16="http://schemas.microsoft.com/office/drawing/2014/main" id="{31156D3E-4B6F-77B0-1968-44E578AE3C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a:extLst>
              <a:ext uri="{FF2B5EF4-FFF2-40B4-BE49-F238E27FC236}">
                <a16:creationId xmlns:a16="http://schemas.microsoft.com/office/drawing/2014/main" id="{7B684E4A-F47A-1F78-11F1-081202B79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538301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1E7C3F-444B-81AB-7570-5DC6667259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a:extLst>
              <a:ext uri="{FF2B5EF4-FFF2-40B4-BE49-F238E27FC236}">
                <a16:creationId xmlns:a16="http://schemas.microsoft.com/office/drawing/2014/main" id="{C65F9A5C-FC58-CFE0-31BB-5E8DCF0611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a:extLst>
              <a:ext uri="{FF2B5EF4-FFF2-40B4-BE49-F238E27FC236}">
                <a16:creationId xmlns:a16="http://schemas.microsoft.com/office/drawing/2014/main" id="{7F88702D-64F2-C204-562B-F32932E60B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20717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81C37-F5AC-B238-768C-88BF7EC77E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a:extLst>
              <a:ext uri="{FF2B5EF4-FFF2-40B4-BE49-F238E27FC236}">
                <a16:creationId xmlns:a16="http://schemas.microsoft.com/office/drawing/2014/main" id="{1694F23B-32EA-89DC-293E-CA76F636E9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a:extLst>
              <a:ext uri="{FF2B5EF4-FFF2-40B4-BE49-F238E27FC236}">
                <a16:creationId xmlns:a16="http://schemas.microsoft.com/office/drawing/2014/main" id="{4E717CFF-81A0-4915-48CD-AC98DEC0C1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178160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34559-C223-7CB9-4949-B695F206CB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a:extLst>
              <a:ext uri="{FF2B5EF4-FFF2-40B4-BE49-F238E27FC236}">
                <a16:creationId xmlns:a16="http://schemas.microsoft.com/office/drawing/2014/main" id="{00F219E6-544F-06A2-1FB4-6BE1104C40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a:extLst>
              <a:ext uri="{FF2B5EF4-FFF2-40B4-BE49-F238E27FC236}">
                <a16:creationId xmlns:a16="http://schemas.microsoft.com/office/drawing/2014/main" id="{08C4A4B7-F60B-1378-5AB5-80DFA082CB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8748847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93802B4E-6A3F-4133-59D3-67708921F7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a:extLst>
              <a:ext uri="{FF2B5EF4-FFF2-40B4-BE49-F238E27FC236}">
                <a16:creationId xmlns:a16="http://schemas.microsoft.com/office/drawing/2014/main" id="{7FF829EE-5F46-56D6-945E-00F6A75CAF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a:extLst>
              <a:ext uri="{FF2B5EF4-FFF2-40B4-BE49-F238E27FC236}">
                <a16:creationId xmlns:a16="http://schemas.microsoft.com/office/drawing/2014/main" id="{15B95C77-3FBB-1C35-ECEC-505A25AC5E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64853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659203AE-0BF1-3611-116F-D3C5EE6AF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a:extLst>
              <a:ext uri="{FF2B5EF4-FFF2-40B4-BE49-F238E27FC236}">
                <a16:creationId xmlns:a16="http://schemas.microsoft.com/office/drawing/2014/main" id="{124D893D-E5E8-E3E1-0306-08F2B08A18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a:extLst>
              <a:ext uri="{FF2B5EF4-FFF2-40B4-BE49-F238E27FC236}">
                <a16:creationId xmlns:a16="http://schemas.microsoft.com/office/drawing/2014/main" id="{C515F421-1D83-A376-808B-EBA055486D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4618775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5B538-1B34-BCAA-98A4-5AB8F0147E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id="{D95B813D-D874-0CB0-6753-0554EFA9E0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id="{112AA575-AD17-A284-8855-C39CA87799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7835138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61C11-19E3-5987-4C4D-58B4718F17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id="{D8EAE1D5-D1DE-B809-7FD5-C58F2D0B03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id="{F31687B5-CF7B-A8A5-A818-83E0825FB8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2461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236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069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701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21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540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24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20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1689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33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231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828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8115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2777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7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3.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4/3/2025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580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57997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739934"/>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89966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899662"/>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852529"/>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56278"/>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56278"/>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56278"/>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1E3FDA71-3E66-42AE-9876-61A4C51ABF18}" type="datetimeFigureOut">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4/3/2025</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a:extLst>
              <a:ext uri="{FF2B5EF4-FFF2-40B4-BE49-F238E27FC236}">
                <a16:creationId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a:extLst>
              <a:ext uri="{FF2B5EF4-FFF2-40B4-BE49-F238E27FC236}">
                <a16:creationId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28B29B2A-B8EB-4BBF-BDDD-80C06B9BFE56}" type="slidenum">
              <a:rPr kumimoji="0" lang="en-US" sz="9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037791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8606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0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4.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5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Xin cho ân sủng của Năm</a:t>
            </a:r>
            <a:r>
              <a:rPr kumimoji="0" lang="en-US" sz="50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50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Thánh này</a:t>
            </a:r>
            <a:r>
              <a:rPr kumimoji="0" lang="en-US" sz="50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50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50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khơi dậy trong chúng con</a:t>
            </a:r>
            <a:r>
              <a:rPr kumimoji="0" lang="en-US" sz="50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vi-VN" sz="50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là Những Người Lữ Hành Hy Vọng</a:t>
            </a:r>
            <a:r>
              <a:rPr kumimoji="0" lang="en-US" sz="50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50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50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niềm khao khát kho tàng ở trên trời</a:t>
            </a:r>
            <a:r>
              <a:rPr kumimoji="0" lang="en-US" sz="50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50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đ</a:t>
            </a:r>
            <a:r>
              <a:rPr kumimoji="0" lang="vi-VN" sz="50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ồng thời cũng làm lan tỏa trên khắp thế giới</a:t>
            </a:r>
            <a:r>
              <a:rPr kumimoji="0" lang="en-US" sz="50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endParaRPr kumimoji="0" lang="vi-VN" sz="50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7319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niềm</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vui</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và</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sự</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bình</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an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của</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Đ</a:t>
            </a:r>
            <a:r>
              <a:rPr kumimoji="0" lang="en-US" sz="5400" b="0" i="0" u="none" strike="noStrike" kern="1200" cap="none" spc="0" normalizeH="0" baseline="0" noProof="0" dirty="0" err="1" smtClean="0">
                <a:ln>
                  <a:noFill/>
                </a:ln>
                <a:solidFill>
                  <a:prstClr val="white"/>
                </a:solidFill>
                <a:effectLst/>
                <a:uLnTx/>
                <a:uFillTx/>
                <a:latin typeface="UTM American Sans"/>
                <a:ea typeface="Segoe UI Black" panose="020B0A02040204020203" pitchFamily="34" charset="0"/>
                <a:cs typeface="+mn-cs"/>
              </a:rPr>
              <a:t>ấng</a:t>
            </a:r>
            <a:r>
              <a:rPr kumimoji="0" lang="en-US" sz="5400" b="0" i="0" u="none" strike="noStrike" kern="1200" cap="none" spc="0" normalizeH="0" baseline="0" noProof="0" dirty="0" smtClean="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Cứu</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Chuộc</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chúng</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con</a:t>
            </a:r>
            <a:r>
              <a:rPr kumimoji="0" lang="en-US" sz="54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Xin</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tôn</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vinh</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và</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ngợi</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khen</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Cha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là</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Thiên</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Chúa</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chúng</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con</a:t>
            </a:r>
            <a:r>
              <a:rPr kumimoji="0" lang="en-US" sz="54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Cha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đáng</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chúc</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tụng</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mãi</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muôn</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err="1">
                <a:ln>
                  <a:noFill/>
                </a:ln>
                <a:solidFill>
                  <a:prstClr val="white"/>
                </a:solidFill>
                <a:effectLst/>
                <a:uLnTx/>
                <a:uFillTx/>
                <a:latin typeface="UTM American Sans"/>
                <a:ea typeface="Segoe UI Black" panose="020B0A02040204020203" pitchFamily="34" charset="0"/>
                <a:cs typeface="+mn-cs"/>
              </a:rPr>
              <a:t>đời</a:t>
            </a:r>
            <a:r>
              <a:rPr kumimoji="0" lang="en-US" sz="54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en-US" sz="54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Amen.</a:t>
            </a:r>
          </a:p>
        </p:txBody>
      </p:sp>
    </p:spTree>
    <p:extLst>
      <p:ext uri="{BB962C8B-B14F-4D97-AF65-F5344CB8AC3E}">
        <p14:creationId xmlns:p14="http://schemas.microsoft.com/office/powerpoint/2010/main" val="172111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6111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a:solidFill>
                  <a:srgbClr val="FFFF00"/>
                </a:solidFill>
                <a:effectLst/>
                <a:cs typeface="Times New Roman" pitchFamily="18" charset="0"/>
              </a:rPr>
              <a:t>Ca </a:t>
            </a:r>
            <a:r>
              <a:rPr lang="en-US" sz="8000" b="0" dirty="0" err="1">
                <a:solidFill>
                  <a:srgbClr val="FFFF00"/>
                </a:solidFill>
                <a:effectLst/>
                <a:cs typeface="Times New Roman" pitchFamily="18" charset="0"/>
              </a:rPr>
              <a:t>Nhập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Lễ</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8000" dirty="0" err="1" smtClean="0">
                <a:solidFill>
                  <a:srgbClr val="FFFF00"/>
                </a:solidFill>
                <a:cs typeface="Times New Roman" pitchFamily="18" charset="0"/>
              </a:rPr>
              <a:t>Chúa</a:t>
            </a:r>
            <a:r>
              <a:rPr lang="en-US" sz="8000" dirty="0" smtClean="0">
                <a:solidFill>
                  <a:srgbClr val="FFFF00"/>
                </a:solidFill>
                <a:cs typeface="Times New Roman" pitchFamily="18" charset="0"/>
              </a:rPr>
              <a:t> </a:t>
            </a:r>
            <a:r>
              <a:rPr lang="en-US" sz="8000" dirty="0" err="1">
                <a:solidFill>
                  <a:srgbClr val="FFFF00"/>
                </a:solidFill>
                <a:cs typeface="Times New Roman" pitchFamily="18" charset="0"/>
              </a:rPr>
              <a:t>N</a:t>
            </a:r>
            <a:r>
              <a:rPr lang="en-US" sz="8000" dirty="0" err="1" smtClean="0">
                <a:solidFill>
                  <a:srgbClr val="FFFF00"/>
                </a:solidFill>
                <a:cs typeface="Times New Roman" pitchFamily="18" charset="0"/>
              </a:rPr>
              <a:t>hân</a:t>
            </a:r>
            <a:r>
              <a:rPr lang="en-US" sz="8000" dirty="0" smtClean="0">
                <a:solidFill>
                  <a:srgbClr val="FFFF00"/>
                </a:solidFill>
                <a:cs typeface="Times New Roman" pitchFamily="18" charset="0"/>
              </a:rPr>
              <a:t> </a:t>
            </a:r>
            <a:r>
              <a:rPr lang="en-US" sz="8000" dirty="0" err="1">
                <a:solidFill>
                  <a:srgbClr val="FFFF00"/>
                </a:solidFill>
                <a:cs typeface="Times New Roman" pitchFamily="18" charset="0"/>
              </a:rPr>
              <a:t>T</a:t>
            </a:r>
            <a:r>
              <a:rPr lang="en-US" sz="8000" dirty="0" err="1" smtClean="0">
                <a:solidFill>
                  <a:srgbClr val="FFFF00"/>
                </a:solidFill>
                <a:cs typeface="Times New Roman" pitchFamily="18" charset="0"/>
              </a:rPr>
              <a:t>ừ</a:t>
            </a:r>
            <a:r>
              <a:rPr lang="en-US" sz="8000" dirty="0" smtClean="0">
                <a:solidFill>
                  <a:srgbClr val="FFFF00"/>
                </a:solidFill>
                <a:cs typeface="Times New Roman" pitchFamily="18" charset="0"/>
              </a:rPr>
              <a:t/>
            </a:r>
            <a:br>
              <a:rPr lang="en-US" sz="8000" dirty="0" smtClean="0">
                <a:solidFill>
                  <a:srgbClr val="FFFF00"/>
                </a:solidFill>
                <a:cs typeface="Times New Roman" pitchFamily="18" charset="0"/>
              </a:rPr>
            </a:br>
            <a:r>
              <a:rPr lang="en-US" sz="8000" b="0" i="1" dirty="0" smtClean="0">
                <a:solidFill>
                  <a:schemeClr val="bg1"/>
                </a:solidFill>
                <a:effectLst/>
                <a:cs typeface="Times New Roman" pitchFamily="18" charset="0"/>
              </a:rPr>
              <a:t>Lm. Kim Long</a:t>
            </a: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en-US" sz="6600" dirty="0" err="1" smtClean="0">
                <a:solidFill>
                  <a:schemeClr val="bg1"/>
                </a:solidFill>
                <a:cs typeface="Times New Roman" pitchFamily="18" charset="0"/>
              </a:rPr>
              <a:t>Chúa</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nhân</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từ</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xin</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lắng</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nghe</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linh</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hồn</a:t>
            </a:r>
            <a:r>
              <a:rPr lang="en-US" sz="6600" dirty="0" smtClean="0">
                <a:solidFill>
                  <a:schemeClr val="bg1"/>
                </a:solidFill>
                <a:cs typeface="Times New Roman" pitchFamily="18" charset="0"/>
              </a:rPr>
              <a:t> con </a:t>
            </a:r>
            <a:r>
              <a:rPr lang="en-US" sz="6600" dirty="0" err="1" smtClean="0">
                <a:solidFill>
                  <a:schemeClr val="bg1"/>
                </a:solidFill>
                <a:cs typeface="Times New Roman" pitchFamily="18" charset="0"/>
              </a:rPr>
              <a:t>tha</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thiết</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ăn</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năn</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kêu</a:t>
            </a:r>
            <a:r>
              <a:rPr lang="en-US" sz="6600" dirty="0" smtClean="0">
                <a:solidFill>
                  <a:schemeClr val="bg1"/>
                </a:solidFill>
                <a:cs typeface="Times New Roman" pitchFamily="18" charset="0"/>
              </a:rPr>
              <a:t> van, </a:t>
            </a:r>
            <a:r>
              <a:rPr lang="en-US" sz="6600" dirty="0" err="1" smtClean="0">
                <a:solidFill>
                  <a:schemeClr val="bg1"/>
                </a:solidFill>
                <a:cs typeface="Times New Roman" pitchFamily="18" charset="0"/>
              </a:rPr>
              <a:t>lạy</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Chúa</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xin</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dủ</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thương</a:t>
            </a:r>
            <a:r>
              <a:rPr lang="en-US" sz="6600" dirty="0" smtClean="0">
                <a:solidFill>
                  <a:schemeClr val="bg1"/>
                </a:solidFill>
                <a:cs typeface="Times New Roman" pitchFamily="18" charset="0"/>
              </a:rPr>
              <a:t> ban </a:t>
            </a:r>
            <a:r>
              <a:rPr lang="en-US" sz="6600" dirty="0" err="1" smtClean="0">
                <a:solidFill>
                  <a:schemeClr val="bg1"/>
                </a:solidFill>
                <a:cs typeface="Times New Roman" pitchFamily="18" charset="0"/>
              </a:rPr>
              <a:t>xuống</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niềm</a:t>
            </a:r>
            <a:r>
              <a:rPr lang="en-US" sz="6600" dirty="0" smtClean="0">
                <a:solidFill>
                  <a:schemeClr val="bg1"/>
                </a:solidFill>
                <a:cs typeface="Times New Roman" pitchFamily="18" charset="0"/>
              </a:rPr>
              <a:t> tin </a:t>
            </a:r>
            <a:r>
              <a:rPr lang="en-US" sz="6600" dirty="0" err="1" smtClean="0">
                <a:solidFill>
                  <a:schemeClr val="bg1"/>
                </a:solidFill>
                <a:cs typeface="Times New Roman" pitchFamily="18" charset="0"/>
              </a:rPr>
              <a:t>ấp</a:t>
            </a:r>
            <a:r>
              <a:rPr lang="en-US" sz="6600" dirty="0" smtClean="0">
                <a:solidFill>
                  <a:schemeClr val="bg1"/>
                </a:solidFill>
                <a:cs typeface="Times New Roman" pitchFamily="18" charset="0"/>
              </a:rPr>
              <a:t> ủ </a:t>
            </a:r>
            <a:r>
              <a:rPr lang="en-US" sz="6600" dirty="0" err="1" smtClean="0">
                <a:solidFill>
                  <a:schemeClr val="bg1"/>
                </a:solidFill>
                <a:cs typeface="Times New Roman" pitchFamily="18" charset="0"/>
              </a:rPr>
              <a:t>cho</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tâm</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hồn</a:t>
            </a:r>
            <a:r>
              <a:rPr lang="en-US" sz="6600" dirty="0" smtClean="0">
                <a:solidFill>
                  <a:schemeClr val="bg1"/>
                </a:solidFill>
                <a:cs typeface="Times New Roman" pitchFamily="18" charset="0"/>
              </a:rPr>
              <a:t>. </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smtClean="0">
                <a:solidFill>
                  <a:srgbClr val="FFFF00"/>
                </a:solidFill>
                <a:effectLst/>
                <a:cs typeface="Times New Roman" pitchFamily="18" charset="0"/>
              </a:rPr>
              <a:t>Tk3:</a:t>
            </a:r>
            <a:r>
              <a:rPr lang="en-US" sz="6000" b="0" dirty="0" smtClean="0">
                <a:solidFill>
                  <a:schemeClr val="bg1"/>
                </a:solidFill>
                <a:effectLst/>
                <a:cs typeface="Times New Roman" pitchFamily="18" charset="0"/>
              </a:rPr>
              <a:t> </a:t>
            </a:r>
            <a:r>
              <a:rPr lang="en-US" sz="6000" dirty="0" err="1" smtClean="0">
                <a:solidFill>
                  <a:schemeClr val="bg1"/>
                </a:solidFill>
                <a:cs typeface="Times New Roman" pitchFamily="18" charset="0"/>
              </a:rPr>
              <a:t>Lòng</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Chúa</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luôn</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yêu</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thương</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tâm</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hồn</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nào</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ngay</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chính</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Sáng</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soi</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cho</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trí</a:t>
            </a:r>
            <a:r>
              <a:rPr lang="en-US" sz="6000" dirty="0" smtClean="0">
                <a:solidFill>
                  <a:schemeClr val="bg1"/>
                </a:solidFill>
                <a:cs typeface="Times New Roman" pitchFamily="18" charset="0"/>
              </a:rPr>
              <a:t> long con </a:t>
            </a:r>
            <a:r>
              <a:rPr lang="en-US" sz="6000" dirty="0" err="1" smtClean="0">
                <a:solidFill>
                  <a:schemeClr val="bg1"/>
                </a:solidFill>
                <a:cs typeface="Times New Roman" pitchFamily="18" charset="0"/>
              </a:rPr>
              <a:t>theo</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nguồn</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chân</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lý</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muôn</a:t>
            </a:r>
            <a:r>
              <a:rPr lang="en-US" sz="6000" dirty="0" smtClean="0">
                <a:solidFill>
                  <a:schemeClr val="bg1"/>
                </a:solidFill>
                <a:cs typeface="Times New Roman" pitchFamily="18" charset="0"/>
              </a:rPr>
              <a:t> </a:t>
            </a:r>
            <a:r>
              <a:rPr lang="en-US" sz="6000" dirty="0" err="1" smtClean="0">
                <a:solidFill>
                  <a:schemeClr val="bg1"/>
                </a:solidFill>
                <a:cs typeface="Times New Roman" pitchFamily="18" charset="0"/>
              </a:rPr>
              <a:t>đời</a:t>
            </a:r>
            <a:r>
              <a:rPr lang="en-US" sz="6000" dirty="0" smtClean="0">
                <a:solidFill>
                  <a:schemeClr val="bg1"/>
                </a:solidFill>
                <a:cs typeface="Times New Roman" pitchFamily="18" charset="0"/>
              </a:rPr>
              <a:t>. </a:t>
            </a:r>
            <a:r>
              <a:rPr lang="vi-VN" sz="6000" dirty="0" smtClean="0">
                <a:solidFill>
                  <a:schemeClr val="bg1"/>
                </a:solidFill>
                <a:cs typeface="Times New Roman" pitchFamily="18" charset="0"/>
              </a:rPr>
              <a:t>.</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en-US" sz="6600" dirty="0" err="1" smtClean="0">
                <a:solidFill>
                  <a:schemeClr val="bg1"/>
                </a:solidFill>
                <a:cs typeface="Times New Roman" pitchFamily="18" charset="0"/>
              </a:rPr>
              <a:t>Chúa</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nhân</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từ</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xin</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lắng</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nghe</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linh</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hồn</a:t>
            </a:r>
            <a:r>
              <a:rPr lang="en-US" sz="6600" dirty="0" smtClean="0">
                <a:solidFill>
                  <a:schemeClr val="bg1"/>
                </a:solidFill>
                <a:cs typeface="Times New Roman" pitchFamily="18" charset="0"/>
              </a:rPr>
              <a:t> con </a:t>
            </a:r>
            <a:r>
              <a:rPr lang="en-US" sz="6600" dirty="0" err="1" smtClean="0">
                <a:solidFill>
                  <a:schemeClr val="bg1"/>
                </a:solidFill>
                <a:cs typeface="Times New Roman" pitchFamily="18" charset="0"/>
              </a:rPr>
              <a:t>tha</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thiết</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ăn</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năn</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kêu</a:t>
            </a:r>
            <a:r>
              <a:rPr lang="en-US" sz="6600" dirty="0" smtClean="0">
                <a:solidFill>
                  <a:schemeClr val="bg1"/>
                </a:solidFill>
                <a:cs typeface="Times New Roman" pitchFamily="18" charset="0"/>
              </a:rPr>
              <a:t> van, </a:t>
            </a:r>
            <a:r>
              <a:rPr lang="en-US" sz="6600" dirty="0" err="1" smtClean="0">
                <a:solidFill>
                  <a:schemeClr val="bg1"/>
                </a:solidFill>
                <a:cs typeface="Times New Roman" pitchFamily="18" charset="0"/>
              </a:rPr>
              <a:t>lạy</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Chúa</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xin</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dủ</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thương</a:t>
            </a:r>
            <a:r>
              <a:rPr lang="en-US" sz="6600" dirty="0" smtClean="0">
                <a:solidFill>
                  <a:schemeClr val="bg1"/>
                </a:solidFill>
                <a:cs typeface="Times New Roman" pitchFamily="18" charset="0"/>
              </a:rPr>
              <a:t> ban </a:t>
            </a:r>
            <a:r>
              <a:rPr lang="en-US" sz="6600" dirty="0" err="1" smtClean="0">
                <a:solidFill>
                  <a:schemeClr val="bg1"/>
                </a:solidFill>
                <a:cs typeface="Times New Roman" pitchFamily="18" charset="0"/>
              </a:rPr>
              <a:t>xuống</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niềm</a:t>
            </a:r>
            <a:r>
              <a:rPr lang="en-US" sz="6600" dirty="0" smtClean="0">
                <a:solidFill>
                  <a:schemeClr val="bg1"/>
                </a:solidFill>
                <a:cs typeface="Times New Roman" pitchFamily="18" charset="0"/>
              </a:rPr>
              <a:t> tin </a:t>
            </a:r>
            <a:r>
              <a:rPr lang="en-US" sz="6600" dirty="0" err="1" smtClean="0">
                <a:solidFill>
                  <a:schemeClr val="bg1"/>
                </a:solidFill>
                <a:cs typeface="Times New Roman" pitchFamily="18" charset="0"/>
              </a:rPr>
              <a:t>ấp</a:t>
            </a:r>
            <a:r>
              <a:rPr lang="en-US" sz="6600" dirty="0" smtClean="0">
                <a:solidFill>
                  <a:schemeClr val="bg1"/>
                </a:solidFill>
                <a:cs typeface="Times New Roman" pitchFamily="18" charset="0"/>
              </a:rPr>
              <a:t> ủ </a:t>
            </a:r>
            <a:r>
              <a:rPr lang="en-US" sz="6600" dirty="0" err="1" smtClean="0">
                <a:solidFill>
                  <a:schemeClr val="bg1"/>
                </a:solidFill>
                <a:cs typeface="Times New Roman" pitchFamily="18" charset="0"/>
              </a:rPr>
              <a:t>cho</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tâm</a:t>
            </a:r>
            <a:r>
              <a:rPr lang="en-US" sz="6600" dirty="0" smtClean="0">
                <a:solidFill>
                  <a:schemeClr val="bg1"/>
                </a:solidFill>
                <a:cs typeface="Times New Roman" pitchFamily="18" charset="0"/>
              </a:rPr>
              <a:t> </a:t>
            </a:r>
            <a:r>
              <a:rPr lang="en-US" sz="6600" dirty="0" err="1" smtClean="0">
                <a:solidFill>
                  <a:schemeClr val="bg1"/>
                </a:solidFill>
                <a:cs typeface="Times New Roman" pitchFamily="18" charset="0"/>
              </a:rPr>
              <a:t>hồn</a:t>
            </a:r>
            <a:r>
              <a:rPr lang="en-US" sz="6600" dirty="0" smtClean="0">
                <a:solidFill>
                  <a:schemeClr val="bg1"/>
                </a:solidFill>
                <a:cs typeface="Times New Roman" pitchFamily="18" charset="0"/>
              </a:rPr>
              <a:t>. </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28171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34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Này Ta sắp làm một việc mới, Ta sẽ cho dân Ta được giải thoát</a:t>
            </a:r>
            <a:r>
              <a:rPr lang="vi-VN" sz="4000" i="1" dirty="0" smtClean="0">
                <a:solidFill>
                  <a:schemeClr val="bg1"/>
                </a:solidFill>
              </a:rPr>
              <a:t>.</a:t>
            </a:r>
            <a:endParaRPr lang="vi-VN" sz="4000" i="1" dirty="0">
              <a:solidFill>
                <a:schemeClr val="bg1"/>
              </a:solidFill>
            </a:endParaRPr>
          </a:p>
          <a:p>
            <a:r>
              <a:rPr lang="vi-VN" sz="4000" dirty="0">
                <a:solidFill>
                  <a:srgbClr val="FFFF00"/>
                </a:solidFill>
              </a:rPr>
              <a:t>Bài trích sách ngôn sứ I-sai-a.</a:t>
            </a:r>
            <a:endParaRPr lang="en-US" sz="4000" dirty="0">
              <a:solidFill>
                <a:srgbClr val="FFFF00"/>
              </a:solidFill>
            </a:endParaRPr>
          </a:p>
        </p:txBody>
      </p:sp>
    </p:spTree>
    <p:extLst>
      <p:ext uri="{BB962C8B-B14F-4D97-AF65-F5344CB8AC3E}">
        <p14:creationId xmlns:p14="http://schemas.microsoft.com/office/powerpoint/2010/main" val="2354597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rgbClr val="FFFF00"/>
                </a:solidFill>
                <a:effectLst/>
                <a:cs typeface="Times New Roman" pitchFamily="18" charset="0"/>
              </a:rPr>
              <a:t>Đáp</a:t>
            </a:r>
            <a:r>
              <a:rPr lang="en-US" sz="6600" b="0" dirty="0">
                <a:solidFill>
                  <a:srgbClr val="FFFF00"/>
                </a:solidFill>
                <a:effectLst/>
                <a:cs typeface="Times New Roman" pitchFamily="18" charset="0"/>
              </a:rPr>
              <a:t> Ca</a:t>
            </a:r>
            <a:br>
              <a:rPr lang="en-US" sz="6600" b="0" dirty="0">
                <a:solidFill>
                  <a:srgbClr val="FFFF00"/>
                </a:solidFill>
                <a:effectLst/>
                <a:cs typeface="Times New Roman" pitchFamily="18" charset="0"/>
              </a:rPr>
            </a:br>
            <a:r>
              <a:rPr lang="en-US" sz="6600" b="0" dirty="0" err="1">
                <a:solidFill>
                  <a:srgbClr val="FFFF00"/>
                </a:solidFill>
                <a:effectLst/>
                <a:cs typeface="Times New Roman" pitchFamily="18" charset="0"/>
              </a:rPr>
              <a:t>Thánh</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Vịnh</a:t>
            </a:r>
            <a:r>
              <a:rPr lang="en-US" sz="6600" b="0" dirty="0">
                <a:solidFill>
                  <a:srgbClr val="FFFF00"/>
                </a:solidFill>
                <a:effectLst/>
                <a:cs typeface="Times New Roman" pitchFamily="18" charset="0"/>
              </a:rPr>
              <a:t> </a:t>
            </a:r>
            <a:r>
              <a:rPr lang="en-US" sz="6600" dirty="0" smtClean="0">
                <a:solidFill>
                  <a:srgbClr val="FFFF00"/>
                </a:solidFill>
                <a:cs typeface="Times New Roman" pitchFamily="18" charset="0"/>
              </a:rPr>
              <a:t>125</a:t>
            </a:r>
            <a:br>
              <a:rPr lang="en-US" sz="6600" dirty="0" smtClean="0">
                <a:solidFill>
                  <a:srgbClr val="FFFF00"/>
                </a:solidFill>
                <a:cs typeface="Times New Roman" pitchFamily="18" charset="0"/>
              </a:rPr>
            </a:br>
            <a:r>
              <a:rPr lang="en-US" sz="6600" b="0" i="1" dirty="0" smtClean="0">
                <a:solidFill>
                  <a:schemeClr val="bg1"/>
                </a:solidFill>
                <a:effectLst/>
                <a:cs typeface="Times New Roman" pitchFamily="18" charset="0"/>
              </a:rPr>
              <a:t>Lm</a:t>
            </a:r>
            <a:r>
              <a:rPr lang="en-US" sz="6600" b="0" i="1" dirty="0">
                <a:solidFill>
                  <a:schemeClr val="bg1"/>
                </a:solidFill>
                <a:effectLst/>
                <a:cs typeface="Times New Roman" pitchFamily="18" charset="0"/>
              </a:rPr>
              <a:t>. Kim Long</a:t>
            </a:r>
            <a:br>
              <a:rPr lang="en-US" sz="6600" b="0" i="1" dirty="0">
                <a:solidFill>
                  <a:schemeClr val="bg1"/>
                </a:solidFill>
                <a:effectLst/>
                <a:cs typeface="Times New Roman" pitchFamily="18" charset="0"/>
              </a:rPr>
            </a:br>
            <a:r>
              <a:rPr lang="en-US" sz="6600" b="0" i="1" dirty="0" smtClean="0">
                <a:solidFill>
                  <a:schemeClr val="bg1"/>
                </a:solidFill>
                <a:effectLst/>
                <a:cs typeface="Times New Roman" pitchFamily="18" charset="0"/>
              </a:rPr>
              <a:t>04 </a:t>
            </a:r>
            <a:r>
              <a:rPr lang="en-US" sz="6600" b="0" i="1" dirty="0" err="1" smtClean="0">
                <a:solidFill>
                  <a:schemeClr val="bg1"/>
                </a:solidFill>
                <a:effectLst/>
                <a:cs typeface="Times New Roman" pitchFamily="18" charset="0"/>
              </a:rPr>
              <a:t>Câu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a:solidFill>
                  <a:srgbClr val="FFFF00"/>
                </a:solidFill>
                <a:effectLst/>
                <a:cs typeface="Times New Roman" pitchFamily="18" charset="0"/>
              </a:rPr>
              <a:t>Tập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Hát</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Cộng</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Đồng</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Việc Chúa làm cho ta, ôi thực vĩ đại ! Ta thấy mình chứa chan niềm vui.</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Tù Sion khi được Chúa dẫn về, ta ngỡ ngàng tựa trong giấc mơ. Tiếng cười rộn rã đôi môi, lời hoan ca vang rền cửa miệng.</a:t>
            </a:r>
          </a:p>
        </p:txBody>
      </p:sp>
    </p:spTree>
    <p:extLst>
      <p:ext uri="{BB962C8B-B14F-4D97-AF65-F5344CB8AC3E}">
        <p14:creationId xmlns:p14="http://schemas.microsoft.com/office/powerpoint/2010/main" val="60256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Việc Chúa làm cho ta, ôi thực vĩ đại ! Ta thấy mình chứa chan niềm vui.</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0" u="sng" dirty="0" smtClean="0">
                <a:solidFill>
                  <a:srgbClr val="FFFF00"/>
                </a:solidFill>
                <a:effectLst/>
                <a:cs typeface="Times New Roman" pitchFamily="18" charset="0"/>
              </a:rPr>
              <a:t>Tk2:</a:t>
            </a:r>
            <a:r>
              <a:rPr lang="en-US" sz="5400" dirty="0">
                <a:solidFill>
                  <a:schemeClr val="bg1"/>
                </a:solidFill>
                <a:cs typeface="Times New Roman" pitchFamily="18" charset="0"/>
              </a:rPr>
              <a:t> </a:t>
            </a:r>
            <a:r>
              <a:rPr lang="vi-VN" sz="5400" dirty="0">
                <a:solidFill>
                  <a:schemeClr val="bg1"/>
                </a:solidFill>
              </a:rPr>
              <a:t>Này chư dân to nhỏ với nhau rằng: Ôi Chúa làm việc bao lớn lao. Chúa làm việc lớn lao thay, và ta nay vui mừng đẫy tràn.</a:t>
            </a:r>
          </a:p>
        </p:txBody>
      </p:sp>
    </p:spTree>
    <p:extLst>
      <p:ext uri="{BB962C8B-B14F-4D97-AF65-F5344CB8AC3E}">
        <p14:creationId xmlns:p14="http://schemas.microsoft.com/office/powerpoint/2010/main" val="25338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Việc Chúa làm cho ta, ôi thực vĩ đại ! Ta thấy mình chứa chan niềm vui.</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Tk3:</a:t>
            </a:r>
            <a:r>
              <a:rPr lang="en-US" sz="5400" b="0" dirty="0">
                <a:solidFill>
                  <a:schemeClr val="bg1"/>
                </a:solidFill>
                <a:effectLst/>
                <a:cs typeface="Times New Roman" pitchFamily="18" charset="0"/>
              </a:rPr>
              <a:t> </a:t>
            </a:r>
            <a:r>
              <a:rPr lang="vi-VN" sz="5400" dirty="0">
                <a:solidFill>
                  <a:schemeClr val="bg1"/>
                </a:solidFill>
              </a:rPr>
              <a:t>Nguyện anh em lao tù, Chúa dẫn về, như suối cạn </a:t>
            </a:r>
            <a:r>
              <a:rPr lang="en-US" sz="5400" dirty="0" smtClean="0">
                <a:solidFill>
                  <a:schemeClr val="bg1"/>
                </a:solidFill>
              </a:rPr>
              <a:t>m</a:t>
            </a:r>
            <a:r>
              <a:rPr lang="vi-VN" sz="5400" dirty="0" smtClean="0">
                <a:solidFill>
                  <a:schemeClr val="bg1"/>
                </a:solidFill>
              </a:rPr>
              <a:t>iền </a:t>
            </a:r>
            <a:r>
              <a:rPr lang="vi-VN" sz="5400" dirty="0">
                <a:solidFill>
                  <a:schemeClr val="bg1"/>
                </a:solidFill>
              </a:rPr>
              <a:t>Nam đón mưa. Lúc này buồn bã đi gieo, mùa mai đây vui mừng hái gặt.</a:t>
            </a:r>
          </a:p>
        </p:txBody>
      </p:sp>
    </p:spTree>
    <p:extLst>
      <p:ext uri="{BB962C8B-B14F-4D97-AF65-F5344CB8AC3E}">
        <p14:creationId xmlns:p14="http://schemas.microsoft.com/office/powerpoint/2010/main" val="60256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Việc Chúa làm cho ta, ôi thực vĩ đại ! Ta thấy mình chứa chan niềm vui.</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smtClean="0">
                <a:solidFill>
                  <a:srgbClr val="FFFF00"/>
                </a:solidFill>
                <a:effectLst/>
                <a:cs typeface="Times New Roman" pitchFamily="18" charset="0"/>
              </a:rPr>
              <a:t>Tk4:</a:t>
            </a:r>
            <a:r>
              <a:rPr lang="en-US" sz="6000" b="0" dirty="0" smtClean="0">
                <a:solidFill>
                  <a:schemeClr val="bg1"/>
                </a:solidFill>
                <a:effectLst/>
                <a:cs typeface="Times New Roman" pitchFamily="18" charset="0"/>
              </a:rPr>
              <a:t> </a:t>
            </a:r>
            <a:r>
              <a:rPr lang="vi-VN" sz="6000" dirty="0">
                <a:solidFill>
                  <a:schemeClr val="bg1"/>
                </a:solidFill>
              </a:rPr>
              <a:t> Họ ra đi đi mà đẫm châu lệ, gieo vãi từng hạt ươm giống đây. Lúc về, về sẽ reo vui, và trên vai mang nặng lúa vàng.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409417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Việc Chúa làm cho ta, ôi thực vĩ đại ! Ta thấy mình chứa chan niềm vui.</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209764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3048" y="1962150"/>
            <a:ext cx="9067800" cy="3046988"/>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200" i="1" dirty="0">
                <a:solidFill>
                  <a:schemeClr val="bg1"/>
                </a:solidFill>
              </a:rPr>
              <a:t>Vì Đức Ki-tô tôi đành mất hết, để được nên đồng hình đồng dạng với Người trong cái chết của Người.</a:t>
            </a:r>
          </a:p>
          <a:p>
            <a:r>
              <a:rPr lang="vi-VN" sz="3200" dirty="0" smtClean="0">
                <a:solidFill>
                  <a:srgbClr val="FFFF00"/>
                </a:solidFill>
              </a:rPr>
              <a:t>Bài </a:t>
            </a:r>
            <a:r>
              <a:rPr lang="vi-VN" sz="3200" dirty="0">
                <a:solidFill>
                  <a:srgbClr val="FFFF00"/>
                </a:solidFill>
              </a:rPr>
              <a:t>trích thư của thánh Phao-lô tông đồ gửi tín hữu Phi-líp-phê.</a:t>
            </a:r>
            <a:endParaRPr lang="vi-VN" sz="2800" dirty="0">
              <a:solidFill>
                <a:srgbClr val="FFFF00"/>
              </a:solidFill>
            </a:endParaRPr>
          </a:p>
        </p:txBody>
      </p:sp>
    </p:spTree>
    <p:extLst>
      <p:ext uri="{BB962C8B-B14F-4D97-AF65-F5344CB8AC3E}">
        <p14:creationId xmlns:p14="http://schemas.microsoft.com/office/powerpoint/2010/main" val="177529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Việc Chúa làm cho ta, ôi thực vĩ đại ! Ta thấy mình chứa chan niềm vui.</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1729210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Chúa phán: "Hôm nay các ngươi hãy hết lòng trở về với Ta, vì Ta nhân hậu và từ </a:t>
            </a:r>
            <a:r>
              <a:rPr lang="vi-VN" sz="6600" dirty="0" smtClean="0">
                <a:solidFill>
                  <a:schemeClr val="bg1"/>
                </a:solidFill>
              </a:rPr>
              <a:t>bi</a:t>
            </a:r>
            <a:r>
              <a:rPr lang="en-US" sz="6600" dirty="0" smtClean="0">
                <a:solidFill>
                  <a:schemeClr val="bg1"/>
                </a:solidFill>
              </a:rPr>
              <a:t>”</a:t>
            </a:r>
            <a:r>
              <a:rPr lang="vi-VN" sz="6600" dirty="0" smtClean="0">
                <a:solidFill>
                  <a:schemeClr val="bg1"/>
                </a:solidFill>
              </a:rPr>
              <a:t>. </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34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323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Chúa phán: "Hôm nay các ngươi hãy hết lòng trở về với Ta, vì Ta nhân hậu và từ </a:t>
            </a:r>
            <a:r>
              <a:rPr lang="vi-VN" sz="6600" dirty="0" smtClean="0">
                <a:solidFill>
                  <a:schemeClr val="bg1"/>
                </a:solidFill>
              </a:rPr>
              <a:t>bi</a:t>
            </a:r>
            <a:r>
              <a:rPr lang="en-US" sz="6600" dirty="0" smtClean="0">
                <a:solidFill>
                  <a:schemeClr val="bg1"/>
                </a:solidFill>
              </a:rPr>
              <a:t>”</a:t>
            </a:r>
            <a:r>
              <a:rPr lang="vi-VN" sz="6600" dirty="0" smtClean="0">
                <a:solidFill>
                  <a:schemeClr val="bg1"/>
                </a:solidFill>
              </a:rPr>
              <a:t>. </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Câu Xướng Trước Phúc Âm:</a:t>
            </a:r>
          </a:p>
        </p:txBody>
      </p:sp>
    </p:spTree>
    <p:extLst>
      <p:ext uri="{BB962C8B-B14F-4D97-AF65-F5344CB8AC3E}">
        <p14:creationId xmlns:p14="http://schemas.microsoft.com/office/powerpoint/2010/main" val="1696991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a:t>
            </a:r>
            <a:r>
              <a:rPr lang="en-US" sz="2800" u="sng" dirty="0">
                <a:solidFill>
                  <a:srgbClr val="FFFF00"/>
                </a:solidFill>
              </a:rPr>
              <a:t>V</a:t>
            </a:r>
            <a:r>
              <a:rPr lang="en-US" sz="2800" u="sng" dirty="0" smtClean="0">
                <a:solidFill>
                  <a:srgbClr val="FFFF00"/>
                </a:solidFill>
              </a:rPr>
              <a:t> MÙA CHAY NĂM C</a:t>
            </a:r>
          </a:p>
          <a:p>
            <a:pPr algn="just"/>
            <a:r>
              <a:rPr lang="en-US" sz="2800" dirty="0" err="1" smtClean="0">
                <a:solidFill>
                  <a:schemeClr val="bg1"/>
                </a:solidFill>
              </a:rPr>
              <a:t>Anh</a:t>
            </a:r>
            <a:r>
              <a:rPr lang="en-US" sz="2800" dirty="0" smtClean="0">
                <a:solidFill>
                  <a:schemeClr val="bg1"/>
                </a:solidFill>
              </a:rPr>
              <a:t> </a:t>
            </a:r>
            <a:r>
              <a:rPr lang="en-US" sz="2800" dirty="0" err="1" smtClean="0">
                <a:solidFill>
                  <a:schemeClr val="bg1"/>
                </a:solidFill>
              </a:rPr>
              <a:t>chị</a:t>
            </a:r>
            <a:r>
              <a:rPr lang="en-US" sz="2800" dirty="0" smtClean="0">
                <a:solidFill>
                  <a:schemeClr val="bg1"/>
                </a:solidFill>
              </a:rPr>
              <a:t> </a:t>
            </a:r>
            <a:r>
              <a:rPr lang="en-US" sz="2800" dirty="0" err="1" smtClean="0">
                <a:solidFill>
                  <a:schemeClr val="bg1"/>
                </a:solidFill>
              </a:rPr>
              <a:t>em</a:t>
            </a:r>
            <a:r>
              <a:rPr lang="en-US" sz="2800" dirty="0" smtClean="0">
                <a:solidFill>
                  <a:schemeClr val="bg1"/>
                </a:solidFill>
              </a:rPr>
              <a:t> </a:t>
            </a:r>
            <a:r>
              <a:rPr lang="en-US" sz="2800" dirty="0" err="1" smtClean="0">
                <a:solidFill>
                  <a:schemeClr val="bg1"/>
                </a:solidFill>
              </a:rPr>
              <a:t>thân</a:t>
            </a:r>
            <a:r>
              <a:rPr lang="en-US" sz="2800" dirty="0" smtClean="0">
                <a:solidFill>
                  <a:schemeClr val="bg1"/>
                </a:solidFill>
              </a:rPr>
              <a:t> </a:t>
            </a:r>
            <a:r>
              <a:rPr lang="en-US" sz="2800" dirty="0" err="1" smtClean="0">
                <a:solidFill>
                  <a:schemeClr val="bg1"/>
                </a:solidFill>
              </a:rPr>
              <a:t>mến</a:t>
            </a:r>
            <a:r>
              <a:rPr lang="en-US" sz="2800" dirty="0" smtClean="0">
                <a:solidFill>
                  <a:schemeClr val="bg1"/>
                </a:solidFill>
              </a:rPr>
              <a:t>, </a:t>
            </a:r>
            <a:r>
              <a:rPr lang="en-US" sz="2800" dirty="0" err="1" smtClean="0">
                <a:solidFill>
                  <a:schemeClr val="bg1"/>
                </a:solidFill>
              </a:rPr>
              <a:t>Thiên</a:t>
            </a:r>
            <a:r>
              <a:rPr lang="en-US" sz="2800" dirty="0" smtClean="0">
                <a:solidFill>
                  <a:schemeClr val="bg1"/>
                </a:solidFill>
              </a:rPr>
              <a:t>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vị</a:t>
            </a:r>
            <a:r>
              <a:rPr lang="en-US" sz="2800" dirty="0" smtClean="0">
                <a:solidFill>
                  <a:schemeClr val="bg1"/>
                </a:solidFill>
              </a:rPr>
              <a:t> </a:t>
            </a:r>
            <a:r>
              <a:rPr lang="en-US" sz="2800" dirty="0" err="1" smtClean="0">
                <a:solidFill>
                  <a:schemeClr val="bg1"/>
                </a:solidFill>
              </a:rPr>
              <a:t>thẩm</a:t>
            </a:r>
            <a:r>
              <a:rPr lang="en-US" sz="2800" dirty="0" smtClean="0">
                <a:solidFill>
                  <a:schemeClr val="bg1"/>
                </a:solidFill>
              </a:rPr>
              <a:t> </a:t>
            </a:r>
            <a:r>
              <a:rPr lang="en-US" sz="2800" dirty="0" err="1" smtClean="0">
                <a:solidFill>
                  <a:schemeClr val="bg1"/>
                </a:solidFill>
              </a:rPr>
              <a:t>phán</a:t>
            </a:r>
            <a:r>
              <a:rPr lang="en-US" sz="2800" dirty="0" smtClean="0">
                <a:solidFill>
                  <a:schemeClr val="bg1"/>
                </a:solidFill>
              </a:rPr>
              <a:t> </a:t>
            </a:r>
            <a:r>
              <a:rPr lang="en-US" sz="2800" dirty="0" err="1" smtClean="0">
                <a:solidFill>
                  <a:schemeClr val="bg1"/>
                </a:solidFill>
              </a:rPr>
              <a:t>công</a:t>
            </a:r>
            <a:r>
              <a:rPr lang="en-US" sz="2800" dirty="0" smtClean="0">
                <a:solidFill>
                  <a:schemeClr val="bg1"/>
                </a:solidFill>
              </a:rPr>
              <a:t> minh </a:t>
            </a:r>
            <a:r>
              <a:rPr lang="en-US" sz="2800" dirty="0" err="1" smtClean="0">
                <a:solidFill>
                  <a:schemeClr val="bg1"/>
                </a:solidFill>
              </a:rPr>
              <a:t>nhưng</a:t>
            </a:r>
            <a:r>
              <a:rPr lang="en-US" sz="2800" dirty="0" smtClean="0">
                <a:solidFill>
                  <a:schemeClr val="bg1"/>
                </a:solidFill>
              </a:rPr>
              <a:t> </a:t>
            </a:r>
            <a:r>
              <a:rPr lang="en-US" sz="2800" dirty="0" err="1" smtClean="0">
                <a:solidFill>
                  <a:schemeClr val="bg1"/>
                </a:solidFill>
              </a:rPr>
              <a:t>là</a:t>
            </a:r>
            <a:r>
              <a:rPr lang="en-US" sz="2800" dirty="0" smtClean="0">
                <a:solidFill>
                  <a:schemeClr val="bg1"/>
                </a:solidFill>
              </a:rPr>
              <a:t> </a:t>
            </a:r>
            <a:r>
              <a:rPr lang="en-US" sz="2800" dirty="0" err="1" smtClean="0">
                <a:solidFill>
                  <a:schemeClr val="bg1"/>
                </a:solidFill>
              </a:rPr>
              <a:t>một</a:t>
            </a:r>
            <a:r>
              <a:rPr lang="en-US" sz="2800" dirty="0" smtClean="0">
                <a:solidFill>
                  <a:schemeClr val="bg1"/>
                </a:solidFill>
              </a:rPr>
              <a:t> </a:t>
            </a:r>
            <a:r>
              <a:rPr lang="en-US" sz="2800" dirty="0" err="1" smtClean="0">
                <a:solidFill>
                  <a:schemeClr val="bg1"/>
                </a:solidFill>
              </a:rPr>
              <a:t>người</a:t>
            </a:r>
            <a:r>
              <a:rPr lang="en-US" sz="2800" dirty="0" smtClean="0">
                <a:solidFill>
                  <a:schemeClr val="bg1"/>
                </a:solidFill>
              </a:rPr>
              <a:t> Cha </a:t>
            </a:r>
            <a:r>
              <a:rPr lang="en-US" sz="2800" dirty="0" err="1" smtClean="0">
                <a:solidFill>
                  <a:schemeClr val="bg1"/>
                </a:solidFill>
              </a:rPr>
              <a:t>đầy</a:t>
            </a:r>
            <a:r>
              <a:rPr lang="en-US" sz="2800" dirty="0" smtClean="0">
                <a:solidFill>
                  <a:schemeClr val="bg1"/>
                </a:solidFill>
              </a:rPr>
              <a:t> </a:t>
            </a:r>
            <a:r>
              <a:rPr lang="en-US" sz="2800" dirty="0" err="1" smtClean="0">
                <a:solidFill>
                  <a:schemeClr val="bg1"/>
                </a:solidFill>
              </a:rPr>
              <a:t>lòng</a:t>
            </a:r>
            <a:r>
              <a:rPr lang="en-US" sz="2800" dirty="0" smtClean="0">
                <a:solidFill>
                  <a:schemeClr val="bg1"/>
                </a:solidFill>
              </a:rPr>
              <a:t> </a:t>
            </a:r>
            <a:r>
              <a:rPr lang="en-US" sz="2800" dirty="0" err="1" smtClean="0">
                <a:solidFill>
                  <a:schemeClr val="bg1"/>
                </a:solidFill>
              </a:rPr>
              <a:t>từ</a:t>
            </a:r>
            <a:r>
              <a:rPr lang="en-US" sz="2800" dirty="0" smtClean="0">
                <a:solidFill>
                  <a:schemeClr val="bg1"/>
                </a:solidFill>
              </a:rPr>
              <a:t> bi </a:t>
            </a:r>
            <a:r>
              <a:rPr lang="en-US" sz="2800" dirty="0" err="1" smtClean="0">
                <a:solidFill>
                  <a:schemeClr val="bg1"/>
                </a:solidFill>
              </a:rPr>
              <a:t>nhân</a:t>
            </a:r>
            <a:r>
              <a:rPr lang="en-US" sz="2800" dirty="0" smtClean="0">
                <a:solidFill>
                  <a:schemeClr val="bg1"/>
                </a:solidFill>
              </a:rPr>
              <a:t> </a:t>
            </a:r>
            <a:r>
              <a:rPr lang="en-US" sz="2800" dirty="0" err="1" smtClean="0">
                <a:solidFill>
                  <a:schemeClr val="bg1"/>
                </a:solidFill>
              </a:rPr>
              <a:t>hậu</a:t>
            </a:r>
            <a:r>
              <a:rPr lang="en-US" sz="2800" dirty="0" smtClean="0">
                <a:solidFill>
                  <a:schemeClr val="bg1"/>
                </a:solidFill>
              </a:rPr>
              <a:t>. Tin </a:t>
            </a:r>
            <a:r>
              <a:rPr lang="en-US" sz="2800" dirty="0" err="1" smtClean="0">
                <a:solidFill>
                  <a:schemeClr val="bg1"/>
                </a:solidFill>
              </a:rPr>
              <a:t>tưởng</a:t>
            </a:r>
            <a:r>
              <a:rPr lang="en-US" sz="2800" dirty="0" smtClean="0">
                <a:solidFill>
                  <a:schemeClr val="bg1"/>
                </a:solidFill>
              </a:rPr>
              <a:t> </a:t>
            </a:r>
            <a:r>
              <a:rPr lang="en-US" sz="2800" dirty="0" err="1" smtClean="0">
                <a:solidFill>
                  <a:schemeClr val="bg1"/>
                </a:solidFill>
              </a:rPr>
              <a:t>vào</a:t>
            </a:r>
            <a:r>
              <a:rPr lang="en-US" sz="2800" dirty="0" smtClean="0">
                <a:solidFill>
                  <a:schemeClr val="bg1"/>
                </a:solidFill>
              </a:rPr>
              <a:t> </a:t>
            </a:r>
            <a:r>
              <a:rPr lang="en-US" sz="2800" dirty="0" smtClean="0">
                <a:solidFill>
                  <a:schemeClr val="bg1"/>
                </a:solidFill>
              </a:rPr>
              <a:t> </a:t>
            </a:r>
            <a:r>
              <a:rPr lang="en-US" sz="2800" dirty="0" err="1" smtClean="0">
                <a:solidFill>
                  <a:schemeClr val="bg1"/>
                </a:solidFill>
              </a:rPr>
              <a:t>tình</a:t>
            </a:r>
            <a:r>
              <a:rPr lang="en-US" sz="2800" dirty="0" smtClean="0">
                <a:solidFill>
                  <a:schemeClr val="bg1"/>
                </a:solidFill>
              </a:rPr>
              <a:t> </a:t>
            </a:r>
            <a:r>
              <a:rPr lang="en-US" sz="2800" dirty="0" err="1" smtClean="0">
                <a:solidFill>
                  <a:schemeClr val="bg1"/>
                </a:solidFill>
              </a:rPr>
              <a:t>thương</a:t>
            </a:r>
            <a:r>
              <a:rPr lang="en-US" sz="2800" dirty="0" smtClean="0">
                <a:solidFill>
                  <a:schemeClr val="bg1"/>
                </a:solidFill>
              </a:rPr>
              <a:t> </a:t>
            </a:r>
            <a:r>
              <a:rPr lang="en-US" sz="2800" dirty="0" err="1" smtClean="0">
                <a:solidFill>
                  <a:schemeClr val="bg1"/>
                </a:solidFill>
              </a:rPr>
              <a:t>hải</a:t>
            </a:r>
            <a:r>
              <a:rPr lang="en-US" sz="2800" dirty="0" smtClean="0">
                <a:solidFill>
                  <a:schemeClr val="bg1"/>
                </a:solidFill>
              </a:rPr>
              <a:t> </a:t>
            </a:r>
            <a:r>
              <a:rPr lang="en-US" sz="2800" dirty="0" err="1" smtClean="0">
                <a:solidFill>
                  <a:schemeClr val="bg1"/>
                </a:solidFill>
              </a:rPr>
              <a:t>hà</a:t>
            </a:r>
            <a:r>
              <a:rPr lang="en-US" sz="2800" dirty="0" smtClean="0">
                <a:solidFill>
                  <a:schemeClr val="bg1"/>
                </a:solidFill>
              </a:rPr>
              <a:t> </a:t>
            </a:r>
            <a:r>
              <a:rPr lang="en-US" sz="2800" dirty="0" err="1" smtClean="0">
                <a:solidFill>
                  <a:schemeClr val="bg1"/>
                </a:solidFill>
              </a:rPr>
              <a:t>của</a:t>
            </a:r>
            <a:r>
              <a:rPr lang="en-US" sz="2800" dirty="0" smtClean="0">
                <a:solidFill>
                  <a:schemeClr val="bg1"/>
                </a:solidFill>
              </a:rPr>
              <a:t>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chúng</a:t>
            </a:r>
            <a:r>
              <a:rPr lang="en-US" sz="2800" dirty="0" smtClean="0">
                <a:solidFill>
                  <a:schemeClr val="bg1"/>
                </a:solidFill>
              </a:rPr>
              <a:t> ta </a:t>
            </a:r>
            <a:r>
              <a:rPr lang="en-US" sz="2800" dirty="0" err="1" smtClean="0">
                <a:solidFill>
                  <a:schemeClr val="bg1"/>
                </a:solidFill>
              </a:rPr>
              <a:t>cùng</a:t>
            </a:r>
            <a:r>
              <a:rPr lang="en-US" sz="2800" dirty="0" smtClean="0">
                <a:solidFill>
                  <a:schemeClr val="bg1"/>
                </a:solidFill>
              </a:rPr>
              <a:t> </a:t>
            </a:r>
            <a:r>
              <a:rPr lang="en-US" sz="2800" dirty="0" err="1" smtClean="0">
                <a:solidFill>
                  <a:schemeClr val="bg1"/>
                </a:solidFill>
              </a:rPr>
              <a:t>dâng</a:t>
            </a:r>
            <a:r>
              <a:rPr lang="en-US" sz="2800" dirty="0" smtClean="0">
                <a:solidFill>
                  <a:schemeClr val="bg1"/>
                </a:solidFill>
              </a:rPr>
              <a:t> </a:t>
            </a:r>
            <a:r>
              <a:rPr lang="en-US" sz="2800" dirty="0" err="1" smtClean="0">
                <a:solidFill>
                  <a:schemeClr val="bg1"/>
                </a:solidFill>
              </a:rPr>
              <a:t>lời</a:t>
            </a:r>
            <a:r>
              <a:rPr lang="en-US" sz="2800" dirty="0" smtClean="0">
                <a:solidFill>
                  <a:schemeClr val="bg1"/>
                </a:solidFill>
              </a:rPr>
              <a:t> </a:t>
            </a:r>
            <a:r>
              <a:rPr lang="en-US" sz="2800" dirty="0" err="1" smtClean="0">
                <a:solidFill>
                  <a:schemeClr val="bg1"/>
                </a:solidFill>
              </a:rPr>
              <a:t>cầu</a:t>
            </a:r>
            <a:r>
              <a:rPr lang="en-US" sz="2800" dirty="0" smtClean="0">
                <a:solidFill>
                  <a:schemeClr val="bg1"/>
                </a:solidFill>
              </a:rPr>
              <a:t> </a:t>
            </a:r>
            <a:r>
              <a:rPr lang="en-US" sz="2800" dirty="0" err="1" smtClean="0">
                <a:solidFill>
                  <a:schemeClr val="bg1"/>
                </a:solidFill>
              </a:rPr>
              <a:t>xin</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810000" y="2495550"/>
            <a:ext cx="4572000" cy="1446550"/>
          </a:xfrm>
          <a:prstGeom prst="rect">
            <a:avLst/>
          </a:prstGeom>
        </p:spPr>
        <p:txBody>
          <a:bodyPr>
            <a:spAutoFit/>
          </a:bodyPr>
          <a:lstStyle/>
          <a:p>
            <a:pPr lvl="0" algn="ctr"/>
            <a:r>
              <a:rPr lang="en-US" sz="4800" dirty="0" err="1" smtClean="0">
                <a:solidFill>
                  <a:srgbClr val="FFFF00"/>
                </a:solidFill>
              </a:rPr>
              <a:t>Trên</a:t>
            </a:r>
            <a:r>
              <a:rPr lang="en-US" sz="4800" dirty="0" smtClean="0">
                <a:solidFill>
                  <a:srgbClr val="FFFF00"/>
                </a:solidFill>
              </a:rPr>
              <a:t> </a:t>
            </a:r>
            <a:r>
              <a:rPr lang="en-US" sz="4800" dirty="0" err="1" smtClean="0">
                <a:solidFill>
                  <a:srgbClr val="FFFF00"/>
                </a:solidFill>
              </a:rPr>
              <a:t>Đĩa</a:t>
            </a:r>
            <a:r>
              <a:rPr lang="en-US" sz="4800" dirty="0" smtClean="0">
                <a:solidFill>
                  <a:srgbClr val="FFFF00"/>
                </a:solidFill>
              </a:rPr>
              <a:t> </a:t>
            </a:r>
            <a:r>
              <a:rPr lang="en-US" sz="4800" dirty="0" err="1" smtClean="0">
                <a:solidFill>
                  <a:srgbClr val="FFFF00"/>
                </a:solidFill>
              </a:rPr>
              <a:t>Thánh</a:t>
            </a:r>
            <a:r>
              <a:rPr lang="en-US" sz="4800" dirty="0" smtClean="0">
                <a:solidFill>
                  <a:srgbClr val="FFFF00"/>
                </a:solidFill>
              </a:rPr>
              <a:t/>
            </a:r>
            <a:br>
              <a:rPr lang="en-US" sz="4800" dirty="0" smtClean="0">
                <a:solidFill>
                  <a:srgbClr val="FFFF00"/>
                </a:solidFill>
              </a:rPr>
            </a:br>
            <a:r>
              <a:rPr lang="en-US" sz="4000" i="1" dirty="0" err="1" smtClean="0">
                <a:solidFill>
                  <a:schemeClr val="bg1"/>
                </a:solidFill>
              </a:rPr>
              <a:t>Mi</a:t>
            </a:r>
            <a:r>
              <a:rPr lang="en-US" sz="4000" i="1" dirty="0" smtClean="0">
                <a:solidFill>
                  <a:schemeClr val="bg1"/>
                </a:solidFill>
              </a:rPr>
              <a:t> </a:t>
            </a:r>
            <a:r>
              <a:rPr lang="en-US" sz="4000" i="1" dirty="0" err="1" smtClean="0">
                <a:solidFill>
                  <a:schemeClr val="bg1"/>
                </a:solidFill>
              </a:rPr>
              <a:t>Trầm</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b="0" dirty="0">
                <a:solidFill>
                  <a:schemeClr val="bg1"/>
                </a:solidFill>
                <a:effectLst/>
              </a:rPr>
              <a:t> </a:t>
            </a:r>
            <a:r>
              <a:rPr lang="vi-VN" dirty="0">
                <a:solidFill>
                  <a:schemeClr val="bg1"/>
                </a:solidFill>
              </a:rPr>
              <a:t>Trên đĩa thánh con dâng Ngài tấm bánh, là giọt mồ hôi, là sức lao công, cuộc đời gian khó kết nên lễ dâng. Trong chén thánh con dâng Ngài chút rượu. Chính Chúa nhân hiền điểm tô đời con, thánh hóa lao công xóa bao tội </a:t>
            </a:r>
            <a:r>
              <a:rPr lang="en-US" dirty="0" err="1" smtClean="0">
                <a:solidFill>
                  <a:schemeClr val="bg1"/>
                </a:solidFill>
              </a:rPr>
              <a:t>tình</a:t>
            </a:r>
            <a:r>
              <a:rPr lang="vi-VN" dirty="0" smtClean="0">
                <a:solidFill>
                  <a:schemeClr val="bg1"/>
                </a:solidFill>
              </a:rPr>
              <a:t>.</a:t>
            </a:r>
            <a:endParaRPr lang="vi-VN" dirty="0">
              <a:solidFill>
                <a:schemeClr val="bg1"/>
              </a:solidFill>
            </a:endParaRPr>
          </a:p>
        </p:txBody>
      </p:sp>
    </p:spTree>
    <p:extLst>
      <p:ext uri="{BB962C8B-B14F-4D97-AF65-F5344CB8AC3E}">
        <p14:creationId xmlns:p14="http://schemas.microsoft.com/office/powerpoint/2010/main" val="37593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30059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Xin Ngài nhận của lễ con dâng. Lễ vật do sức lao công, con người gian nan kiếp sống. Xin Ngài nhận của lễ con dâng, rộng tình muôn phúc thương ban, tô </a:t>
            </a:r>
            <a:r>
              <a:rPr lang="vi-VN" sz="4800" dirty="0" smtClean="0">
                <a:solidFill>
                  <a:schemeClr val="bg1"/>
                </a:solidFill>
              </a:rPr>
              <a:t>đời tươi</a:t>
            </a:r>
            <a:r>
              <a:rPr lang="en-US" sz="4800" dirty="0" smtClean="0">
                <a:solidFill>
                  <a:schemeClr val="bg1"/>
                </a:solidFill>
              </a:rPr>
              <a:t> </a:t>
            </a:r>
            <a:r>
              <a:rPr lang="en-US" sz="4800" dirty="0" err="1" smtClean="0">
                <a:solidFill>
                  <a:schemeClr val="bg1"/>
                </a:solidFill>
              </a:rPr>
              <a:t>thắm</a:t>
            </a:r>
            <a:r>
              <a:rPr lang="vi-VN" sz="4800" dirty="0" smtClean="0">
                <a:solidFill>
                  <a:schemeClr val="bg1"/>
                </a:solidFill>
              </a:rPr>
              <a:t> </a:t>
            </a:r>
            <a:r>
              <a:rPr lang="en-US" sz="4800" dirty="0">
                <a:solidFill>
                  <a:schemeClr val="bg1"/>
                </a:solidFill>
              </a:rPr>
              <a:t>ơ</a:t>
            </a:r>
            <a:r>
              <a:rPr lang="vi-VN" sz="4800" dirty="0" smtClean="0">
                <a:solidFill>
                  <a:schemeClr val="bg1"/>
                </a:solidFill>
              </a:rPr>
              <a:t>n </a:t>
            </a:r>
            <a:r>
              <a:rPr lang="vi-VN" sz="4800" dirty="0">
                <a:solidFill>
                  <a:schemeClr val="bg1"/>
                </a:solidFill>
              </a:rPr>
              <a:t>lành.</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Tk2:</a:t>
            </a:r>
            <a:r>
              <a:rPr lang="en-US" b="0" dirty="0">
                <a:solidFill>
                  <a:srgbClr val="FFFF00"/>
                </a:solidFill>
                <a:effectLst/>
              </a:rPr>
              <a:t> </a:t>
            </a:r>
            <a:r>
              <a:rPr lang="vi-VN" dirty="0">
                <a:solidFill>
                  <a:schemeClr val="bg1"/>
                </a:solidFill>
              </a:rPr>
              <a:t>Đây Thánh giá giang tay Ngài đã chết. Này ngàn khổ đau đổ xuống trên vai, ngày dài u tối sống cho ngày mai. Và trong cõi vinh quang Ngài sống lại, dẫn lối đưa đường thánh ân Ngài ban, cứu sống con người sướng vui đầy tràn.</a:t>
            </a:r>
            <a:endParaRPr lang="vi-VN" b="0" dirty="0">
              <a:solidFill>
                <a:schemeClr val="bg1"/>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Xin Ngài nhận của lễ con dâng. Lễ vật do sức lao công, con người gian nan kiếp sống. Xin Ngài nhận của lễ con dâng, rộng tình muôn phúc thương ban, tô </a:t>
            </a:r>
            <a:r>
              <a:rPr lang="vi-VN" sz="4800" dirty="0" smtClean="0">
                <a:solidFill>
                  <a:schemeClr val="bg1"/>
                </a:solidFill>
              </a:rPr>
              <a:t>đời tươi</a:t>
            </a:r>
            <a:r>
              <a:rPr lang="en-US" sz="4800" dirty="0" smtClean="0">
                <a:solidFill>
                  <a:schemeClr val="bg1"/>
                </a:solidFill>
              </a:rPr>
              <a:t> </a:t>
            </a:r>
            <a:r>
              <a:rPr lang="en-US" sz="4800" dirty="0" err="1" smtClean="0">
                <a:solidFill>
                  <a:schemeClr val="bg1"/>
                </a:solidFill>
              </a:rPr>
              <a:t>thắm</a:t>
            </a:r>
            <a:r>
              <a:rPr lang="vi-VN" sz="4800" dirty="0" smtClean="0">
                <a:solidFill>
                  <a:schemeClr val="bg1"/>
                </a:solidFill>
              </a:rPr>
              <a:t> </a:t>
            </a:r>
            <a:r>
              <a:rPr lang="en-US" sz="4800" dirty="0">
                <a:solidFill>
                  <a:schemeClr val="bg1"/>
                </a:solidFill>
              </a:rPr>
              <a:t>ơ</a:t>
            </a:r>
            <a:r>
              <a:rPr lang="vi-VN" sz="4800" dirty="0" smtClean="0">
                <a:solidFill>
                  <a:schemeClr val="bg1"/>
                </a:solidFill>
              </a:rPr>
              <a:t>n </a:t>
            </a:r>
            <a:r>
              <a:rPr lang="vi-VN" sz="4800" dirty="0">
                <a:solidFill>
                  <a:schemeClr val="bg1"/>
                </a:solidFill>
              </a:rPr>
              <a:t>lành.</a:t>
            </a:r>
            <a:endParaRPr lang="en-US" sz="4800" b="0" dirty="0">
              <a:solidFill>
                <a:schemeClr val="bg1"/>
              </a:solidFill>
              <a:effectLst/>
            </a:endParaRPr>
          </a:p>
        </p:txBody>
      </p:sp>
    </p:spTree>
    <p:extLst>
      <p:ext uri="{BB962C8B-B14F-4D97-AF65-F5344CB8AC3E}">
        <p14:creationId xmlns:p14="http://schemas.microsoft.com/office/powerpoint/2010/main" val="4158683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9164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31760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0" dirty="0">
                <a:solidFill>
                  <a:srgbClr val="FFFF00"/>
                </a:solidFill>
                <a:effectLst/>
                <a:cs typeface="Times New Roman" pitchFamily="18" charset="0"/>
              </a:rPr>
              <a:t>Ca </a:t>
            </a:r>
            <a:r>
              <a:rPr lang="en-US" sz="5400" b="0" dirty="0" err="1">
                <a:solidFill>
                  <a:srgbClr val="FFFF00"/>
                </a:solidFill>
                <a:effectLst/>
                <a:cs typeface="Times New Roman" pitchFamily="18" charset="0"/>
              </a:rPr>
              <a:t>Nguyện</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Hiệp</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Lễ</a:t>
            </a:r>
            <a:r>
              <a:rPr lang="en-US" sz="5400" b="0" dirty="0">
                <a:solidFill>
                  <a:srgbClr val="FFFF00"/>
                </a:solidFill>
                <a:effectLst/>
                <a:cs typeface="Times New Roman" pitchFamily="18" charset="0"/>
              </a:rPr>
              <a:t> </a:t>
            </a:r>
            <a:r>
              <a:rPr lang="en-US" sz="6600" b="0" dirty="0">
                <a:solidFill>
                  <a:srgbClr val="FFFF00"/>
                </a:solidFill>
                <a:effectLst/>
                <a:cs typeface="Times New Roman" pitchFamily="18" charset="0"/>
              </a:rPr>
              <a:t/>
            </a:r>
            <a:br>
              <a:rPr lang="en-US" sz="6600" b="0" dirty="0">
                <a:solidFill>
                  <a:srgbClr val="FFFF00"/>
                </a:solidFill>
                <a:effectLst/>
                <a:cs typeface="Times New Roman" pitchFamily="18" charset="0"/>
              </a:rPr>
            </a:br>
            <a:r>
              <a:rPr lang="en-US" sz="6600" b="0" dirty="0" err="1" smtClean="0">
                <a:solidFill>
                  <a:srgbClr val="FFFF00"/>
                </a:solidFill>
                <a:effectLst/>
                <a:cs typeface="Times New Roman" pitchFamily="18" charset="0"/>
              </a:rPr>
              <a:t>Tâm</a:t>
            </a:r>
            <a:r>
              <a:rPr lang="en-US" sz="6600" b="0" dirty="0" smtClean="0">
                <a:solidFill>
                  <a:srgbClr val="FFFF00"/>
                </a:solidFill>
                <a:effectLst/>
                <a:cs typeface="Times New Roman" pitchFamily="18" charset="0"/>
              </a:rPr>
              <a:t> </a:t>
            </a:r>
            <a:r>
              <a:rPr lang="en-US" sz="6600" b="0" dirty="0" err="1" smtClean="0">
                <a:solidFill>
                  <a:srgbClr val="FFFF00"/>
                </a:solidFill>
                <a:effectLst/>
                <a:cs typeface="Times New Roman" pitchFamily="18" charset="0"/>
              </a:rPr>
              <a:t>Ca</a:t>
            </a:r>
            <a:r>
              <a:rPr lang="en-US" sz="6600" b="0" dirty="0" smtClean="0">
                <a:solidFill>
                  <a:srgbClr val="FFFF00"/>
                </a:solidFill>
                <a:effectLst/>
                <a:cs typeface="Times New Roman" pitchFamily="18" charset="0"/>
              </a:rPr>
              <a:t> Mai </a:t>
            </a:r>
            <a:r>
              <a:rPr lang="en-US" sz="6600" b="0" dirty="0" err="1" smtClean="0">
                <a:solidFill>
                  <a:srgbClr val="FFFF00"/>
                </a:solidFill>
                <a:effectLst/>
                <a:cs typeface="Times New Roman" pitchFamily="18" charset="0"/>
              </a:rPr>
              <a:t>Đệ</a:t>
            </a:r>
            <a:r>
              <a:rPr lang="en-US" sz="6600" b="0" dirty="0" smtClean="0">
                <a:solidFill>
                  <a:srgbClr val="FFFF00"/>
                </a:solidFill>
                <a:effectLst/>
                <a:cs typeface="Times New Roman" pitchFamily="18" charset="0"/>
              </a:rPr>
              <a:t> </a:t>
            </a:r>
            <a:r>
              <a:rPr lang="en-US" sz="6600" b="0" dirty="0" err="1" smtClean="0">
                <a:solidFill>
                  <a:srgbClr val="FFFF00"/>
                </a:solidFill>
                <a:effectLst/>
                <a:cs typeface="Times New Roman" pitchFamily="18" charset="0"/>
              </a:rPr>
              <a:t>Liên</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6600" i="1" dirty="0" err="1" smtClean="0">
                <a:solidFill>
                  <a:schemeClr val="bg1"/>
                </a:solidFill>
                <a:cs typeface="Times New Roman" pitchFamily="18" charset="0"/>
              </a:rPr>
              <a:t>Ân</a:t>
            </a:r>
            <a:r>
              <a:rPr lang="en-US" sz="6600" i="1" dirty="0" smtClean="0">
                <a:solidFill>
                  <a:schemeClr val="bg1"/>
                </a:solidFill>
                <a:cs typeface="Times New Roman" pitchFamily="18" charset="0"/>
              </a:rPr>
              <a:t> </a:t>
            </a:r>
            <a:r>
              <a:rPr lang="en-US" sz="6600" i="1" dirty="0" err="1" smtClean="0">
                <a:solidFill>
                  <a:schemeClr val="bg1"/>
                </a:solidFill>
                <a:cs typeface="Times New Roman" pitchFamily="18" charset="0"/>
              </a:rPr>
              <a:t>Đức</a:t>
            </a:r>
            <a:endParaRPr lang="en-US"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Giọt nước mắt nào chảy trên gò má. Giọt nước mắt nào thống hối ăn năn. Giọt nước mắt nào gục đầu bên Chúa. Giọt nước mắt nào một kiếp than van.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Xin tha thứ Chúa ơi cuộc đời tội lỗi. (Chúa ơi !) Xin tha thứ Chúa ơi trọn đời ăn năn. </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Tk2:</a:t>
            </a:r>
            <a:r>
              <a:rPr lang="en-US" sz="5400" b="0" dirty="0">
                <a:solidFill>
                  <a:schemeClr val="bg1"/>
                </a:solidFill>
                <a:effectLst/>
                <a:cs typeface="Times New Roman" pitchFamily="18" charset="0"/>
              </a:rPr>
              <a:t> </a:t>
            </a:r>
            <a:r>
              <a:rPr lang="vi-VN" sz="5400" dirty="0" smtClean="0">
                <a:solidFill>
                  <a:schemeClr val="bg1"/>
                </a:solidFill>
              </a:rPr>
              <a:t>Đời </a:t>
            </a:r>
            <a:r>
              <a:rPr lang="vi-VN" sz="5400" dirty="0">
                <a:solidFill>
                  <a:schemeClr val="bg1"/>
                </a:solidFill>
              </a:rPr>
              <a:t>những lỡ lầm này con tìm đến. Tìm đến với Ngài khóc lóc van xin. Tội lỗi ứ tràn một lần thống hối. Ôi Chúa nhân hiền từ ái bao la.</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4836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Xin tha thứ Chúa ơi cuộc đời tội lỗi. (Chúa ơi !) Xin tha thứ Chúa ơi trọn đời ăn năn. </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165477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Tk3:</a:t>
            </a:r>
            <a:r>
              <a:rPr lang="en-US" sz="5400" b="0" dirty="0">
                <a:solidFill>
                  <a:schemeClr val="bg1"/>
                </a:solidFill>
                <a:effectLst/>
                <a:cs typeface="Times New Roman" pitchFamily="18" charset="0"/>
              </a:rPr>
              <a:t> </a:t>
            </a:r>
            <a:r>
              <a:rPr lang="vi-VN" sz="5400" dirty="0">
                <a:solidFill>
                  <a:schemeClr val="bg1"/>
                </a:solidFill>
              </a:rPr>
              <a:t>Là kiếp cát bụi lạc trên đường vắng. Hồn thấy ngỡ ngàng Chúa dắt con đi. Qua những suối đồi tìm về bên Chúa. Từ mãi xa vời tìm con trở về.</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Xin tha thứ Chúa ơi cuộc đời tội lỗi. (Chúa ơi !) Xin tha thứ Chúa ơi trọn đời ăn năn. </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165477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smtClean="0">
                <a:solidFill>
                  <a:srgbClr val="FFFF00"/>
                </a:solidFill>
                <a:effectLst/>
                <a:cs typeface="Times New Roman" pitchFamily="18" charset="0"/>
              </a:rPr>
              <a:t>Tk4:</a:t>
            </a:r>
            <a:r>
              <a:rPr lang="en-US" sz="5400" b="0" dirty="0" smtClean="0">
                <a:solidFill>
                  <a:schemeClr val="bg1"/>
                </a:solidFill>
                <a:effectLst/>
                <a:cs typeface="Times New Roman" pitchFamily="18" charset="0"/>
              </a:rPr>
              <a:t> </a:t>
            </a:r>
            <a:r>
              <a:rPr lang="vi-VN" sz="5400" dirty="0">
                <a:solidFill>
                  <a:schemeClr val="bg1"/>
                </a:solidFill>
              </a:rPr>
              <a:t>Tìm đến với Ngài đời xưa bội hứa. Giọt nước mắt này khóc những vong ân. Suối tóc ngắn dài gục đầu hối lỗi. Tha những lỗi đời nguyện xót thương con.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000736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Xin tha thứ Chúa ơi cuộc đời tội lỗi. (Chúa ơi !) Xin tha thứ Chúa ơi trọn đời ăn năn. </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165477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31760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Giọt</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Lệ</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Thống</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Hối</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Tâm</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Bảo</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710500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u="sng" dirty="0">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Lạy Chúa ! Đoái thương nghe tiếng con phàn nàn, con hết lòng ăn năn, con sấp mình con xin hết lòng kêu van xin Chúa giúp con đau đớn vì tội lỗi. Con quyết lòng tự hối theo đường Chúa đi mà thôi.</a:t>
            </a:r>
          </a:p>
        </p:txBody>
      </p:sp>
    </p:spTree>
    <p:extLst>
      <p:ext uri="{BB962C8B-B14F-4D97-AF65-F5344CB8AC3E}">
        <p14:creationId xmlns:p14="http://schemas.microsoft.com/office/powerpoint/2010/main" val="3629723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Ớ linh hồn xấu xa phạm tội nhiều, Chúa khoan dung chờ đợi mến yêu, hãy thật lòng ăn năn chừa chớ liều, gục đầu yên tựa bên lòng Chúa.</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2563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Lạy Cha trên trời</a:t>
            </a:r>
            <a:r>
              <a:rPr kumimoji="0" lang="en-US" sz="48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Xin cho ơn đức tin mà Cha ban tặng chúng con</a:t>
            </a:r>
            <a:r>
              <a:rPr kumimoji="0" lang="en-US" sz="48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trong Chúa Giêsu </a:t>
            </a:r>
            <a:r>
              <a:rPr kumimoji="0" lang="vi-VN" sz="4800" b="0" i="0" u="none" strike="noStrike" kern="1200" cap="none" spc="0" normalizeH="0" baseline="0" noProof="0" dirty="0" smtClean="0">
                <a:ln>
                  <a:noFill/>
                </a:ln>
                <a:solidFill>
                  <a:prstClr val="white"/>
                </a:solidFill>
                <a:effectLst/>
                <a:uLnTx/>
                <a:uFillTx/>
                <a:latin typeface="UTM American Sans"/>
                <a:ea typeface="Segoe UI Black" panose="020B0A02040204020203" pitchFamily="34" charset="0"/>
                <a:cs typeface="+mn-cs"/>
              </a:rPr>
              <a:t>Kitô</a:t>
            </a:r>
            <a:r>
              <a:rPr kumimoji="0" lang="en-US" sz="4800" b="0" i="0" u="none" strike="noStrike" kern="1200" cap="none" spc="0" normalizeH="0" baseline="0" noProof="0" dirty="0" smtClean="0">
                <a:ln>
                  <a:noFill/>
                </a:ln>
                <a:solidFill>
                  <a:prstClr val="white"/>
                </a:solidFill>
                <a:effectLst/>
                <a:uLnTx/>
                <a:uFillTx/>
                <a:latin typeface="UTM American Sans"/>
                <a:ea typeface="Segoe UI Black" panose="020B0A02040204020203" pitchFamily="34" charset="0"/>
                <a:cs typeface="+mn-cs"/>
              </a:rPr>
              <a:t>/</a:t>
            </a:r>
            <a:r>
              <a:rPr kumimoji="0" lang="vi-VN" sz="4800" b="0" i="0" u="none" strike="noStrike" kern="1200" cap="none" spc="0" normalizeH="0" baseline="0" noProof="0" dirty="0" smtClean="0">
                <a:ln>
                  <a:noFill/>
                </a:ln>
                <a:solidFill>
                  <a:prstClr val="white"/>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Con </a:t>
            </a:r>
            <a:r>
              <a:rPr kumimoji="0" lang="vi-VN" sz="4800" b="0" i="0" u="none" strike="noStrike" kern="1200" cap="none" spc="0" normalizeH="0" baseline="0" noProof="0" dirty="0" smtClean="0">
                <a:ln>
                  <a:noFill/>
                </a:ln>
                <a:solidFill>
                  <a:prstClr val="white"/>
                </a:solidFill>
                <a:effectLst/>
                <a:uLnTx/>
                <a:uFillTx/>
                <a:latin typeface="UTM American Sans"/>
                <a:ea typeface="Segoe UI Black" panose="020B0A02040204020203" pitchFamily="34" charset="0"/>
                <a:cs typeface="+mn-cs"/>
              </a:rPr>
              <a:t>Cha </a:t>
            </a:r>
            <a:r>
              <a:rPr kumimoji="0" lang="vi-VN"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và Anh của chúng con</a:t>
            </a:r>
            <a:r>
              <a:rPr kumimoji="0" lang="en-US" sz="48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cùng ngọn lửa đức ái được thắp lên trong tâm hồn chúng con bởi Chúa Thánh Thần</a:t>
            </a:r>
            <a:r>
              <a:rPr kumimoji="0" lang="en-US" sz="48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endParaRPr kumimoji="0" lang="vi-VN" sz="48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42579807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u="sng" dirty="0">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Lạy Chúa ! Đoái thương nghe tiếng con phàn nàn, con hết lòng ăn năn, con sấp mình con xin hết lòng kêu van xin Chúa giúp con đau đớn vì tội lỗi. Con quyết lòng tự hối theo đường Chúa đi mà thôi.</a:t>
            </a:r>
          </a:p>
        </p:txBody>
      </p:sp>
    </p:spTree>
    <p:extLst>
      <p:ext uri="{BB962C8B-B14F-4D97-AF65-F5344CB8AC3E}">
        <p14:creationId xmlns:p14="http://schemas.microsoft.com/office/powerpoint/2010/main" val="2901366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898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E95F5-73C1-CF22-B229-14A13429CD3C}"/>
              </a:ext>
            </a:extLst>
          </p:cNvPr>
          <p:cNvSpPr txBox="1"/>
          <p:nvPr/>
        </p:nvSpPr>
        <p:spPr>
          <a:xfrm>
            <a:off x="1" y="0"/>
            <a:ext cx="9092741" cy="4501232"/>
          </a:xfrm>
          <a:prstGeom prst="rect">
            <a:avLst/>
          </a:prstGeom>
          <a:noFill/>
        </p:spPr>
        <p:txBody>
          <a:bodyPr wrap="square" lIns="68580" tIns="34290" rIns="68580" bIns="3429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khơi dậy trong chúng con niềm hy vọng</a:t>
            </a:r>
            <a:r>
              <a:rPr kumimoji="0" lang="en-US"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hồng phúc</a:t>
            </a:r>
            <a:r>
              <a:rPr kumimoji="0" lang="en-US" sz="48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vi-VN"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hướng về Nước Cha trị </a:t>
            </a:r>
            <a:r>
              <a:rPr kumimoji="0" lang="vi-VN" sz="4800" b="0" i="0" u="none" strike="noStrike" kern="1200" cap="none" spc="0" normalizeH="0" baseline="0" noProof="0" dirty="0" smtClean="0">
                <a:ln>
                  <a:noFill/>
                </a:ln>
                <a:solidFill>
                  <a:prstClr val="white"/>
                </a:solidFill>
                <a:effectLst/>
                <a:uLnTx/>
                <a:uFillTx/>
                <a:latin typeface="UTM American Sans"/>
                <a:ea typeface="Segoe UI Black" panose="020B0A02040204020203" pitchFamily="34" charset="0"/>
                <a:cs typeface="+mn-cs"/>
              </a:rPr>
              <a:t>đến</a:t>
            </a:r>
            <a:r>
              <a:rPr kumimoji="0" lang="en-US" sz="4800" b="0" i="0" u="none" strike="noStrike" kern="1200" cap="none" spc="0" normalizeH="0" baseline="0" noProof="0" dirty="0" smtClean="0">
                <a:ln>
                  <a:noFill/>
                </a:ln>
                <a:solidFill>
                  <a:srgbClr val="FFFF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smtClean="0">
                <a:ln>
                  <a:noFill/>
                </a:ln>
                <a:solidFill>
                  <a:prstClr val="white"/>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Xin ân sủng Cha biến đổi chúng con</a:t>
            </a:r>
            <a:r>
              <a:rPr kumimoji="0" lang="en-US" sz="48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48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thành những người miệt mài vun trồng hạt giống Tin Mừng</a:t>
            </a:r>
            <a:r>
              <a:rPr kumimoji="0" lang="en-US" sz="48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endParaRPr kumimoji="0" lang="vi-VN" sz="48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406896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45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Ước gì những hạt giống ấy</a:t>
            </a:r>
            <a:r>
              <a:rPr kumimoji="0" lang="en-US" sz="45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45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45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biến đổi từ bên trong nhân loại và toàn thể vũ trụ này</a:t>
            </a:r>
            <a:r>
              <a:rPr kumimoji="0" lang="en-US" sz="45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45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45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trong khi vững</a:t>
            </a:r>
            <a:r>
              <a:rPr kumimoji="0" lang="en-US" sz="45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45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lòng mong đợi trời mới đất mới</a:t>
            </a:r>
            <a:r>
              <a:rPr kumimoji="0" lang="en-US" sz="45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45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45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lúc mà quyền lực Sự Dữ sẽ bị đánh bại</a:t>
            </a:r>
            <a:r>
              <a:rPr kumimoji="0" lang="en-US" sz="45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r>
              <a:rPr kumimoji="0" lang="en-US" sz="45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 </a:t>
            </a:r>
            <a:r>
              <a:rPr kumimoji="0" lang="vi-VN" sz="4500" b="0" i="0" u="none" strike="noStrike" kern="1200" cap="none" spc="0" normalizeH="0" baseline="0" noProof="0" dirty="0">
                <a:ln>
                  <a:noFill/>
                </a:ln>
                <a:solidFill>
                  <a:prstClr val="white"/>
                </a:solidFill>
                <a:effectLst/>
                <a:uLnTx/>
                <a:uFillTx/>
                <a:latin typeface="UTM American Sans"/>
                <a:ea typeface="Segoe UI Black" panose="020B0A02040204020203" pitchFamily="34" charset="0"/>
                <a:cs typeface="+mn-cs"/>
              </a:rPr>
              <a:t>và vinh quang Cha sẽ chiếu sáng muôn đời</a:t>
            </a:r>
            <a:r>
              <a:rPr kumimoji="0" lang="en-US" sz="45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rPr>
              <a:t>/</a:t>
            </a:r>
            <a:endParaRPr kumimoji="0" lang="vi-VN" sz="4500" b="0" i="0" u="none" strike="noStrike" kern="1200" cap="none" spc="0" normalizeH="0" baseline="0" noProof="0" dirty="0">
              <a:ln>
                <a:noFill/>
              </a:ln>
              <a:solidFill>
                <a:srgbClr val="FFFF00"/>
              </a:solidFill>
              <a:effectLst/>
              <a:uLnTx/>
              <a:uFillTx/>
              <a:latin typeface="UTM American Sans"/>
              <a:ea typeface="Segoe UI Black" panose="020B0A02040204020203" pitchFamily="34" charset="0"/>
              <a:cs typeface="+mn-cs"/>
            </a:endParaRPr>
          </a:p>
        </p:txBody>
      </p:sp>
    </p:spTree>
    <p:extLst>
      <p:ext uri="{BB962C8B-B14F-4D97-AF65-F5344CB8AC3E}">
        <p14:creationId xmlns:p14="http://schemas.microsoft.com/office/powerpoint/2010/main" val="1995857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1687</Words>
  <Application>Microsoft Office PowerPoint</Application>
  <PresentationFormat>On-screen Show (16:9)</PresentationFormat>
  <Paragraphs>65</Paragraphs>
  <Slides>71</Slides>
  <Notes>0</Notes>
  <HiddenSlides>0</HiddenSlides>
  <MMClips>0</MMClips>
  <ScaleCrop>false</ScaleCrop>
  <HeadingPairs>
    <vt:vector size="6" baseType="variant">
      <vt:variant>
        <vt:lpstr>Fonts Used</vt:lpstr>
      </vt:variant>
      <vt:variant>
        <vt:i4>4</vt:i4>
      </vt:variant>
      <vt:variant>
        <vt:lpstr>Theme</vt:lpstr>
      </vt:variant>
      <vt:variant>
        <vt:i4>19</vt:i4>
      </vt:variant>
      <vt:variant>
        <vt:lpstr>Slide Titles</vt:lpstr>
      </vt:variant>
      <vt:variant>
        <vt:i4>71</vt:i4>
      </vt:variant>
    </vt:vector>
  </HeadingPairs>
  <TitlesOfParts>
    <vt:vector size="94" baseType="lpstr">
      <vt:lpstr>Arial</vt:lpstr>
      <vt:lpstr>Segoe UI Black</vt:lpstr>
      <vt:lpstr>Times New Roman</vt:lpstr>
      <vt:lpstr>UTM American Sans</vt:lpstr>
      <vt:lpstr>Office Theme</vt:lpstr>
      <vt:lpstr>1_Office Theme</vt:lpstr>
      <vt:lpstr>4_Office Theme</vt:lpstr>
      <vt:lpstr>12_Office Theme</vt:lpstr>
      <vt:lpstr>13_Office Theme</vt:lpstr>
      <vt:lpstr>2_Office Theme</vt:lpstr>
      <vt:lpstr>10_Office Theme</vt:lpstr>
      <vt:lpstr>37_Default Design</vt:lpstr>
      <vt:lpstr>3_Office Theme</vt:lpstr>
      <vt:lpstr>20_Office Theme</vt:lpstr>
      <vt:lpstr>7_Office Theme</vt:lpstr>
      <vt:lpstr>26_Office Theme</vt:lpstr>
      <vt:lpstr>5_Office Theme</vt:lpstr>
      <vt:lpstr>14_Office Theme</vt:lpstr>
      <vt:lpstr>6_Office Theme</vt:lpstr>
      <vt:lpstr>11_Office Theme</vt:lpstr>
      <vt:lpstr>15_Office Theme</vt:lpstr>
      <vt:lpstr>16_Office Theme</vt:lpstr>
      <vt:lpstr>9_Office Theme</vt:lpstr>
      <vt:lpstr>PowerPoint Presentation</vt:lpstr>
      <vt:lpstr>Tập Hát Cộng Đồng </vt:lpstr>
      <vt:lpstr>Đk: Việc Chúa làm cho ta, ôi thực vĩ đại ! Ta thấy mình chứa chan niềm vui.</vt:lpstr>
      <vt:lpstr>Chúa phán: "Hôm nay các ngươi hãy hết lòng trở về với Ta, vì Ta nhân hậu và từ bi”.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Chúa Nhân Từ Lm. Kim Long</vt:lpstr>
      <vt:lpstr>Đk: Chúa nhân từ xin lắng nghe linh hồn con tha thiết ăn năn kêu van, lạy Chúa xin dủ thương ban xuống niềm tin ấp ủ cho tâm hồn. </vt:lpstr>
      <vt:lpstr>Tk3: Lòng Chúa luôn yêu thương tâm hồn nào ngay chính. Sáng soi cho trí long con theo nguồn chân lý muôn đời. .</vt:lpstr>
      <vt:lpstr>Đk: Chúa nhân từ xin lắng nghe linh hồn con tha thiết ăn năn kêu van, lạy Chúa xin dủ thương ban xuống niềm tin ấp ủ cho tâm hồn. </vt:lpstr>
      <vt:lpstr>PowerPoint Presentation</vt:lpstr>
      <vt:lpstr>PowerPoint Presentation</vt:lpstr>
      <vt:lpstr>Đáp Ca Thánh Vịnh 125 Lm. Kim Long 04 Câu</vt:lpstr>
      <vt:lpstr>Đk: Việc Chúa làm cho ta, ôi thực vĩ đại ! Ta thấy mình chứa chan niềm vui.</vt:lpstr>
      <vt:lpstr>Tk1: Tù Sion khi được Chúa dẫn về, ta ngỡ ngàng tựa trong giấc mơ. Tiếng cười rộn rã đôi môi, lời hoan ca vang rền cửa miệng.</vt:lpstr>
      <vt:lpstr>Đk: Việc Chúa làm cho ta, ôi thực vĩ đại ! Ta thấy mình chứa chan niềm vui.</vt:lpstr>
      <vt:lpstr>Tk2: Này chư dân to nhỏ với nhau rằng: Ôi Chúa làm việc bao lớn lao. Chúa làm việc lớn lao thay, và ta nay vui mừng đẫy tràn.</vt:lpstr>
      <vt:lpstr>Đk: Việc Chúa làm cho ta, ôi thực vĩ đại ! Ta thấy mình chứa chan niềm vui.</vt:lpstr>
      <vt:lpstr>Tk3: Nguyện anh em lao tù, Chúa dẫn về, như suối cạn miền Nam đón mưa. Lúc này buồn bã đi gieo, mùa mai đây vui mừng hái gặt.</vt:lpstr>
      <vt:lpstr>Đk: Việc Chúa làm cho ta, ôi thực vĩ đại ! Ta thấy mình chứa chan niềm vui.</vt:lpstr>
      <vt:lpstr>Tk4:  Họ ra đi đi mà đẫm châu lệ, gieo vãi từng hạt ươm giống đây. Lúc về, về sẽ reo vui, và trên vai mang nặng lúa vàng.</vt:lpstr>
      <vt:lpstr>Đk: Việc Chúa làm cho ta, ôi thực vĩ đại ! Ta thấy mình chứa chan niềm vui.</vt:lpstr>
      <vt:lpstr>PowerPoint Presentation</vt:lpstr>
      <vt:lpstr>Chúa phán: "Hôm nay các ngươi hãy hết lòng trở về với Ta, vì Ta nhân hậu và từ bi”. </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Trên đĩa thánh con dâng Ngài tấm bánh, là giọt mồ hôi, là sức lao công, cuộc đời gian khó kết nên lễ dâng. Trong chén thánh con dâng Ngài chút rượu. Chính Chúa nhân hiền điểm tô đời con, thánh hóa lao công xóa bao tội tình.</vt:lpstr>
      <vt:lpstr>Đk: Xin Ngài nhận của lễ con dâng. Lễ vật do sức lao công, con người gian nan kiếp sống. Xin Ngài nhận của lễ con dâng, rộng tình muôn phúc thương ban, tô đời tươi thắm ơn lành.</vt:lpstr>
      <vt:lpstr>Tk2: Đây Thánh giá giang tay Ngài đã chết. Này ngàn khổ đau đổ xuống trên vai, ngày dài u tối sống cho ngày mai. Và trong cõi vinh quang Ngài sống lại, dẫn lối đưa đường thánh ân Ngài ban, cứu sống con người sướng vui đầy tràn.</vt:lpstr>
      <vt:lpstr>Đk: Xin Ngài nhận của lễ con dâng. Lễ vật do sức lao công, con người gian nan kiếp sống. Xin Ngài nhận của lễ con dâng, rộng tình muôn phúc thương ban, tô đời tươi thắm ơn lành.</vt:lpstr>
      <vt:lpstr>PowerPoint Presentation</vt:lpstr>
      <vt:lpstr>PowerPoint Presentation</vt:lpstr>
      <vt:lpstr>PowerPoint Presentation</vt:lpstr>
      <vt:lpstr>Ca Nguyện Hiệp Lễ  Tâm Ca Mai Đệ Liên Ân Đức</vt:lpstr>
      <vt:lpstr>Tk1: Giọt nước mắt nào chảy trên gò má. Giọt nước mắt nào thống hối ăn năn. Giọt nước mắt nào gục đầu bên Chúa. Giọt nước mắt nào một kiếp than van.</vt:lpstr>
      <vt:lpstr>Đk: Xin tha thứ Chúa ơi cuộc đời tội lỗi. (Chúa ơi !) Xin tha thứ Chúa ơi trọn đời ăn năn. </vt:lpstr>
      <vt:lpstr>Tk2: Đời những lỡ lầm này con tìm đến. Tìm đến với Ngài khóc lóc van xin. Tội lỗi ứ tràn một lần thống hối. Ôi Chúa nhân hiền từ ái bao la.</vt:lpstr>
      <vt:lpstr>Đk: Xin tha thứ Chúa ơi cuộc đời tội lỗi. (Chúa ơi !) Xin tha thứ Chúa ơi trọn đời ăn năn. </vt:lpstr>
      <vt:lpstr>Tk3: Là kiếp cát bụi lạc trên đường vắng. Hồn thấy ngỡ ngàng Chúa dắt con đi. Qua những suối đồi tìm về bên Chúa. Từ mãi xa vời tìm con trở về.</vt:lpstr>
      <vt:lpstr>Đk: Xin tha thứ Chúa ơi cuộc đời tội lỗi. (Chúa ơi !) Xin tha thứ Chúa ơi trọn đời ăn năn. </vt:lpstr>
      <vt:lpstr>Tk4: Tìm đến với Ngài đời xưa bội hứa. Giọt nước mắt này khóc những vong ân. Suối tóc ngắn dài gục đầu hối lỗi. Tha những lỗi đời nguyện xót thương con.</vt:lpstr>
      <vt:lpstr>Đk: Xin tha thứ Chúa ơi cuộc đời tội lỗi. (Chúa ơi !) Xin tha thứ Chúa ơi trọn đời ăn năn. </vt:lpstr>
      <vt:lpstr>PowerPoint Presentation</vt:lpstr>
      <vt:lpstr>PowerPoint Presentation</vt:lpstr>
      <vt:lpstr>Ca Kết Lễ Giọt Lệ Thống Hối Tâm Bảo</vt:lpstr>
      <vt:lpstr>Đk: Lạy Chúa ! Đoái thương nghe tiếng con phàn nàn, con hết lòng ăn năn, con sấp mình con xin hết lòng kêu van xin Chúa giúp con đau đớn vì tội lỗi. Con quyết lòng tự hối theo đường Chúa đi mà thôi.</vt:lpstr>
      <vt:lpstr>Tk1: Ớ linh hồn xấu xa phạm tội nhiều, Chúa khoan dung chờ đợi mến yêu, hãy thật lòng ăn năn chừa chớ liều, gục đầu yên tựa bên lòng Chúa.</vt:lpstr>
      <vt:lpstr>Đk: Lạy Chúa ! Đoái thương nghe tiếng con phàn nàn, con hết lòng ăn năn, con sấp mình con xin hết lòng kêu van xin Chúa giúp con đau đớn vì tội lỗi. Con quyết lòng tự hối theo đường Chúa đi mà thôi.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DELL</cp:lastModifiedBy>
  <cp:revision>76</cp:revision>
  <dcterms:created xsi:type="dcterms:W3CDTF">2023-01-29T22:00:16Z</dcterms:created>
  <dcterms:modified xsi:type="dcterms:W3CDTF">2025-04-03T11:16:14Z</dcterms:modified>
</cp:coreProperties>
</file>