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864" r:id="rId5"/>
    <p:sldMasterId id="2147483924" r:id="rId6"/>
    <p:sldMasterId id="2147483936" r:id="rId7"/>
    <p:sldMasterId id="2147483956" r:id="rId8"/>
    <p:sldMasterId id="2147483968" r:id="rId9"/>
    <p:sldMasterId id="2147483980" r:id="rId10"/>
    <p:sldMasterId id="2147483988" r:id="rId11"/>
    <p:sldMasterId id="2147484000" r:id="rId12"/>
    <p:sldMasterId id="2147484012" r:id="rId13"/>
    <p:sldMasterId id="2147484024" r:id="rId14"/>
    <p:sldMasterId id="2147484036" r:id="rId15"/>
    <p:sldMasterId id="2147484060" r:id="rId16"/>
    <p:sldMasterId id="2147484072" r:id="rId17"/>
    <p:sldMasterId id="2147484084" r:id="rId18"/>
    <p:sldMasterId id="2147484096" r:id="rId19"/>
    <p:sldMasterId id="2147484108" r:id="rId20"/>
    <p:sldMasterId id="2147484120" r:id="rId21"/>
    <p:sldMasterId id="2147484132" r:id="rId22"/>
    <p:sldMasterId id="2147484144" r:id="rId23"/>
    <p:sldMasterId id="2147484156" r:id="rId24"/>
    <p:sldMasterId id="2147484168" r:id="rId25"/>
  </p:sldMasterIdLst>
  <p:sldIdLst>
    <p:sldId id="488" r:id="rId26"/>
    <p:sldId id="463" r:id="rId27"/>
    <p:sldId id="456" r:id="rId28"/>
    <p:sldId id="457" r:id="rId29"/>
    <p:sldId id="458" r:id="rId30"/>
    <p:sldId id="459" r:id="rId31"/>
    <p:sldId id="460" r:id="rId32"/>
    <p:sldId id="461" r:id="rId33"/>
    <p:sldId id="479" r:id="rId34"/>
    <p:sldId id="477" r:id="rId35"/>
    <p:sldId id="478" r:id="rId36"/>
    <p:sldId id="405" r:id="rId37"/>
    <p:sldId id="386" r:id="rId38"/>
    <p:sldId id="387" r:id="rId39"/>
    <p:sldId id="388" r:id="rId40"/>
    <p:sldId id="389" r:id="rId41"/>
    <p:sldId id="390" r:id="rId42"/>
    <p:sldId id="391" r:id="rId43"/>
    <p:sldId id="392" r:id="rId44"/>
    <p:sldId id="393" r:id="rId45"/>
    <p:sldId id="394" r:id="rId46"/>
    <p:sldId id="395" r:id="rId47"/>
    <p:sldId id="453" r:id="rId48"/>
    <p:sldId id="409" r:id="rId49"/>
    <p:sldId id="410" r:id="rId50"/>
    <p:sldId id="411" r:id="rId51"/>
    <p:sldId id="412" r:id="rId52"/>
    <p:sldId id="413" r:id="rId53"/>
    <p:sldId id="414" r:id="rId54"/>
    <p:sldId id="415" r:id="rId55"/>
    <p:sldId id="416" r:id="rId56"/>
    <p:sldId id="454" r:id="rId57"/>
    <p:sldId id="417" r:id="rId58"/>
    <p:sldId id="418" r:id="rId59"/>
    <p:sldId id="419" r:id="rId60"/>
    <p:sldId id="420" r:id="rId61"/>
    <p:sldId id="421" r:id="rId62"/>
    <p:sldId id="422" r:id="rId63"/>
    <p:sldId id="423" r:id="rId64"/>
    <p:sldId id="424" r:id="rId65"/>
    <p:sldId id="455" r:id="rId66"/>
    <p:sldId id="407" r:id="rId67"/>
    <p:sldId id="465" r:id="rId68"/>
    <p:sldId id="466" r:id="rId69"/>
    <p:sldId id="467" r:id="rId70"/>
    <p:sldId id="468" r:id="rId71"/>
    <p:sldId id="469" r:id="rId72"/>
    <p:sldId id="470" r:id="rId73"/>
    <p:sldId id="471" r:id="rId74"/>
    <p:sldId id="472" r:id="rId75"/>
    <p:sldId id="473" r:id="rId76"/>
    <p:sldId id="474" r:id="rId77"/>
    <p:sldId id="475" r:id="rId78"/>
    <p:sldId id="476" r:id="rId79"/>
    <p:sldId id="408" r:id="rId80"/>
    <p:sldId id="276" r:id="rId81"/>
    <p:sldId id="437" r:id="rId82"/>
    <p:sldId id="440" r:id="rId83"/>
    <p:sldId id="441" r:id="rId84"/>
    <p:sldId id="442" r:id="rId85"/>
    <p:sldId id="443" r:id="rId86"/>
    <p:sldId id="444" r:id="rId87"/>
    <p:sldId id="445" r:id="rId88"/>
    <p:sldId id="446" r:id="rId89"/>
    <p:sldId id="447" r:id="rId90"/>
    <p:sldId id="448" r:id="rId91"/>
    <p:sldId id="449" r:id="rId92"/>
    <p:sldId id="450" r:id="rId93"/>
    <p:sldId id="277" r:id="rId94"/>
    <p:sldId id="279" r:id="rId95"/>
    <p:sldId id="278" r:id="rId96"/>
    <p:sldId id="280" r:id="rId97"/>
    <p:sldId id="281" r:id="rId98"/>
    <p:sldId id="282" r:id="rId99"/>
    <p:sldId id="434" r:id="rId100"/>
    <p:sldId id="451" r:id="rId101"/>
    <p:sldId id="283" r:id="rId102"/>
    <p:sldId id="284" r:id="rId103"/>
    <p:sldId id="401" r:id="rId104"/>
    <p:sldId id="285" r:id="rId105"/>
    <p:sldId id="480" r:id="rId106"/>
    <p:sldId id="286" r:id="rId107"/>
    <p:sldId id="481" r:id="rId108"/>
    <p:sldId id="287" r:id="rId109"/>
    <p:sldId id="482" r:id="rId110"/>
    <p:sldId id="438" r:id="rId111"/>
    <p:sldId id="289" r:id="rId112"/>
    <p:sldId id="290" r:id="rId113"/>
    <p:sldId id="291" r:id="rId114"/>
    <p:sldId id="292" r:id="rId115"/>
    <p:sldId id="484" r:id="rId116"/>
    <p:sldId id="293" r:id="rId117"/>
    <p:sldId id="485" r:id="rId118"/>
    <p:sldId id="294" r:id="rId119"/>
    <p:sldId id="486" r:id="rId120"/>
    <p:sldId id="483" r:id="rId121"/>
    <p:sldId id="487" r:id="rId122"/>
    <p:sldId id="464" r:id="rId123"/>
    <p:sldId id="295" r:id="rId124"/>
    <p:sldId id="296" r:id="rId125"/>
    <p:sldId id="297" r:id="rId126"/>
    <p:sldId id="298" r:id="rId1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159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12" Type="http://schemas.openxmlformats.org/officeDocument/2006/relationships/slide" Target="slides/slide87.xml"/><Relationship Id="rId16" Type="http://schemas.openxmlformats.org/officeDocument/2006/relationships/slideMaster" Target="slideMasters/slideMaster16.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slide" Target="slides/slide98.xml"/><Relationship Id="rId128"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113" Type="http://schemas.openxmlformats.org/officeDocument/2006/relationships/slide" Target="slides/slide88.xml"/><Relationship Id="rId118" Type="http://schemas.openxmlformats.org/officeDocument/2006/relationships/slide" Target="slides/slide93.xml"/><Relationship Id="rId80" Type="http://schemas.openxmlformats.org/officeDocument/2006/relationships/slide" Target="slides/slide55.xml"/><Relationship Id="rId85" Type="http://schemas.openxmlformats.org/officeDocument/2006/relationships/slide" Target="slides/slide6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8.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08" Type="http://schemas.openxmlformats.org/officeDocument/2006/relationships/slide" Target="slides/slide83.xml"/><Relationship Id="rId124" Type="http://schemas.openxmlformats.org/officeDocument/2006/relationships/slide" Target="slides/slide99.xml"/><Relationship Id="rId129" Type="http://schemas.openxmlformats.org/officeDocument/2006/relationships/viewProps" Target="viewProps.xml"/><Relationship Id="rId54" Type="http://schemas.openxmlformats.org/officeDocument/2006/relationships/slide" Target="slides/slide29.xml"/><Relationship Id="rId70" Type="http://schemas.openxmlformats.org/officeDocument/2006/relationships/slide" Target="slides/slide45.xml"/><Relationship Id="rId75" Type="http://schemas.openxmlformats.org/officeDocument/2006/relationships/slide" Target="slides/slide50.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3.xml"/><Relationship Id="rId49" Type="http://schemas.openxmlformats.org/officeDocument/2006/relationships/slide" Target="slides/slide24.xml"/><Relationship Id="rId114" Type="http://schemas.openxmlformats.org/officeDocument/2006/relationships/slide" Target="slides/slide89.xml"/><Relationship Id="rId119" Type="http://schemas.openxmlformats.org/officeDocument/2006/relationships/slide" Target="slides/slide94.xml"/><Relationship Id="rId44" Type="http://schemas.openxmlformats.org/officeDocument/2006/relationships/slide" Target="slides/slide19.xml"/><Relationship Id="rId60" Type="http://schemas.openxmlformats.org/officeDocument/2006/relationships/slide" Target="slides/slide35.xml"/><Relationship Id="rId65" Type="http://schemas.openxmlformats.org/officeDocument/2006/relationships/slide" Target="slides/slide40.xml"/><Relationship Id="rId81" Type="http://schemas.openxmlformats.org/officeDocument/2006/relationships/slide" Target="slides/slide56.xml"/><Relationship Id="rId86" Type="http://schemas.openxmlformats.org/officeDocument/2006/relationships/slide" Target="slides/slide61.xml"/><Relationship Id="rId130"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slide" Target="slides/slide95.xml"/><Relationship Id="rId125" Type="http://schemas.openxmlformats.org/officeDocument/2006/relationships/slide" Target="slides/slide100.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 Id="rId131" Type="http://schemas.openxmlformats.org/officeDocument/2006/relationships/tableStyles" Target="tableStyles.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26" Type="http://schemas.openxmlformats.org/officeDocument/2006/relationships/slide" Target="slides/slide101.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slide" Target="slides/slide96.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1.xml"/><Relationship Id="rId67" Type="http://schemas.openxmlformats.org/officeDocument/2006/relationships/slide" Target="slides/slide42.xml"/><Relationship Id="rId116" Type="http://schemas.openxmlformats.org/officeDocument/2006/relationships/slide" Target="slides/slide91.xml"/><Relationship Id="rId20" Type="http://schemas.openxmlformats.org/officeDocument/2006/relationships/slideMaster" Target="slideMasters/slideMaster20.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88" Type="http://schemas.openxmlformats.org/officeDocument/2006/relationships/slide" Target="slides/slide63.xml"/><Relationship Id="rId111" Type="http://schemas.openxmlformats.org/officeDocument/2006/relationships/slide" Target="slides/slide86.xml"/><Relationship Id="rId15" Type="http://schemas.openxmlformats.org/officeDocument/2006/relationships/slideMaster" Target="slideMasters/slideMaster15.xml"/><Relationship Id="rId36" Type="http://schemas.openxmlformats.org/officeDocument/2006/relationships/slide" Target="slides/slide11.xml"/><Relationship Id="rId57" Type="http://schemas.openxmlformats.org/officeDocument/2006/relationships/slide" Target="slides/slide32.xml"/><Relationship Id="rId106" Type="http://schemas.openxmlformats.org/officeDocument/2006/relationships/slide" Target="slides/slide81.xml"/><Relationship Id="rId127" Type="http://schemas.openxmlformats.org/officeDocument/2006/relationships/slide" Target="slides/slide102.xml"/><Relationship Id="rId10" Type="http://schemas.openxmlformats.org/officeDocument/2006/relationships/slideMaster" Target="slideMasters/slideMaster10.xml"/><Relationship Id="rId31" Type="http://schemas.openxmlformats.org/officeDocument/2006/relationships/slide" Target="slides/slide6.xml"/><Relationship Id="rId52" Type="http://schemas.openxmlformats.org/officeDocument/2006/relationships/slide" Target="slides/slide27.xml"/><Relationship Id="rId73" Type="http://schemas.openxmlformats.org/officeDocument/2006/relationships/slide" Target="slides/slide48.xml"/><Relationship Id="rId78" Type="http://schemas.openxmlformats.org/officeDocument/2006/relationships/slide" Target="slides/slide53.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29467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5095418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06508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874001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416603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144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135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8298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6354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246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364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490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27351058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7135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362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802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249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7418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2907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343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1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9261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02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901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238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8309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8626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575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7418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2907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343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1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926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0222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901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238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8309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8626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575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7418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2907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343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9261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0222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901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238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8309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8626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575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9601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0730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16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5818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4755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4477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3566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6883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9220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0178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8695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7170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18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9943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0200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696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86367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1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2440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1916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55368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68376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0693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4390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3938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4688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9576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196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4306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3460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70270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2872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136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919680"/>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3101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6330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05975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3576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195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6890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1953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42454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92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0603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4364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1499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0441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889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14272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246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8961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3112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63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102525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9864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37649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4364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1499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04416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88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14272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24698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8961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311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6390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98647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37649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43646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14992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04416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889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14272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24698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896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3112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63901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9864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3764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395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98111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26751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80415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65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87699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92645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2589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84639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2710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3951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98111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7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26751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804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6509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87699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92645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25893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8463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2710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3951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98111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7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267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80415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6509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8769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92645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25893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84639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27101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3951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98111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26751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80415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6509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87699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9264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25893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84639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271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502492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034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735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06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09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19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89676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0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438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66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4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12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35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521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848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821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00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942740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085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720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438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723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49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793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680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586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833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16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639303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7795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7748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1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8025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324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0489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46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1771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9950889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805917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40352916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82962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105521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741476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06536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6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4074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6531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1658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605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80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33083262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5410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401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9739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8850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5513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1808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2805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641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155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67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5B3A5-4616-45EE-A2F1-A0FB0EB37BB7}" type="slidenum">
              <a:rPr lang="en-US" smtClean="0"/>
              <a:t>‹#›</a:t>
            </a:fld>
            <a:endParaRPr lang="en-US"/>
          </a:p>
        </p:txBody>
      </p:sp>
    </p:spTree>
    <p:extLst>
      <p:ext uri="{BB962C8B-B14F-4D97-AF65-F5344CB8AC3E}">
        <p14:creationId xmlns:p14="http://schemas.microsoft.com/office/powerpoint/2010/main" val="10618852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4725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555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81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4409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3083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3872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449413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714505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534616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69855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2.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3.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4.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4.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t>3/25/2025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t>‹#›</a:t>
            </a:fld>
            <a:endParaRPr lang="en-US"/>
          </a:p>
        </p:txBody>
      </p:sp>
    </p:spTree>
    <p:extLst>
      <p:ext uri="{BB962C8B-B14F-4D97-AF65-F5344CB8AC3E}">
        <p14:creationId xmlns:p14="http://schemas.microsoft.com/office/powerpoint/2010/main" val="174049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54957779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34851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12669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12669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126695"/>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3/25/2025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83470799"/>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447374"/>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425073"/>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98088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23696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23696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236960"/>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487302"/>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48730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487302"/>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487302"/>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4661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356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1761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824936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060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43049"/>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03.xml"/><Relationship Id="rId5" Type="http://schemas.openxmlformats.org/officeDocument/2006/relationships/image" Target="../media/image13.pn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3.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4.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5.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6.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7.xml"/></Relationships>
</file>

<file path=ppt/slides/_rels/slide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 y="635067"/>
            <a:ext cx="9144000" cy="4400549"/>
          </a:xfrm>
        </p:spPr>
        <p:txBody>
          <a:bodyPr>
            <a:noAutofit/>
          </a:bodyPr>
          <a:lstStyle/>
          <a:p>
            <a:pPr algn="l"/>
            <a:r>
              <a:rPr lang="en-US" sz="2000" b="1" dirty="0" smtClean="0">
                <a:solidFill>
                  <a:srgbClr val="C00000"/>
                </a:solidFill>
                <a:latin typeface="Tahoma" pitchFamily="34" charset="0"/>
                <a:ea typeface="Tahoma" pitchFamily="34" charset="0"/>
                <a:cs typeface="Tahoma" pitchFamily="34" charset="0"/>
              </a:rPr>
              <a:t>1. </a:t>
            </a:r>
            <a:r>
              <a:rPr lang="en-US" sz="2000" b="1" dirty="0" err="1" smtClean="0">
                <a:solidFill>
                  <a:srgbClr val="C00000"/>
                </a:solidFill>
                <a:latin typeface="Tahoma" pitchFamily="34" charset="0"/>
                <a:ea typeface="Tahoma" pitchFamily="34" charset="0"/>
                <a:cs typeface="Tahoma" pitchFamily="34" charset="0"/>
              </a:rPr>
              <a:t>Tấp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hát</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cộng</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đoàn</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2. </a:t>
            </a:r>
            <a:r>
              <a:rPr lang="en-US" sz="2000" b="1" dirty="0" err="1">
                <a:solidFill>
                  <a:srgbClr val="C00000"/>
                </a:solidFill>
                <a:latin typeface="Tahoma" pitchFamily="34" charset="0"/>
                <a:ea typeface="Tahoma" pitchFamily="34" charset="0"/>
                <a:cs typeface="Tahoma" pitchFamily="34" charset="0"/>
              </a:rPr>
              <a:t>Kinh</a:t>
            </a:r>
            <a:r>
              <a:rPr lang="en-US" sz="2000" b="1" dirty="0">
                <a:solidFill>
                  <a:srgbClr val="C00000"/>
                </a:solidFill>
                <a:latin typeface="Tahoma" pitchFamily="34" charset="0"/>
                <a:ea typeface="Tahoma" pitchFamily="34" charset="0"/>
                <a:cs typeface="Tahoma" pitchFamily="34" charset="0"/>
              </a:rPr>
              <a:t> </a:t>
            </a:r>
            <a:r>
              <a:rPr lang="en-US" sz="2000" b="1" dirty="0" err="1">
                <a:solidFill>
                  <a:srgbClr val="C00000"/>
                </a:solidFill>
                <a:latin typeface="Tahoma" pitchFamily="34" charset="0"/>
                <a:ea typeface="Tahoma" pitchFamily="34" charset="0"/>
                <a:cs typeface="Tahoma" pitchFamily="34" charset="0"/>
              </a:rPr>
              <a:t>năm</a:t>
            </a:r>
            <a:r>
              <a:rPr lang="en-US" sz="2000" b="1" dirty="0">
                <a:solidFill>
                  <a:srgbClr val="C00000"/>
                </a:solidFill>
                <a:latin typeface="Tahoma" pitchFamily="34" charset="0"/>
                <a:ea typeface="Tahoma" pitchFamily="34" charset="0"/>
                <a:cs typeface="Tahoma" pitchFamily="34" charset="0"/>
              </a:rPr>
              <a:t> </a:t>
            </a:r>
            <a:r>
              <a:rPr lang="en-US" sz="2000" b="1" dirty="0" err="1">
                <a:solidFill>
                  <a:srgbClr val="C00000"/>
                </a:solidFill>
                <a:latin typeface="Tahoma" pitchFamily="34" charset="0"/>
                <a:ea typeface="Tahoma" pitchFamily="34" charset="0"/>
                <a:cs typeface="Tahoma" pitchFamily="34" charset="0"/>
              </a:rPr>
              <a:t>thánh</a:t>
            </a:r>
            <a:r>
              <a:rPr lang="en-US" sz="2000" b="1" dirty="0">
                <a:solidFill>
                  <a:srgbClr val="C00000"/>
                </a:solidFill>
                <a:latin typeface="Tahoma" pitchFamily="34" charset="0"/>
                <a:ea typeface="Tahoma" pitchFamily="34" charset="0"/>
                <a:cs typeface="Tahoma" pitchFamily="34" charset="0"/>
              </a:rPr>
              <a:t> </a:t>
            </a:r>
            <a:r>
              <a:rPr lang="en-US" sz="2000" b="1" dirty="0" smtClean="0">
                <a:solidFill>
                  <a:srgbClr val="C00000"/>
                </a:solidFill>
                <a:latin typeface="Tahoma" pitchFamily="34" charset="0"/>
                <a:ea typeface="Tahoma" pitchFamily="34" charset="0"/>
                <a:cs typeface="Tahoma" pitchFamily="34" charset="0"/>
              </a:rPr>
              <a:t>2025.</a:t>
            </a:r>
            <a:r>
              <a:rPr lang="en-US" sz="2000" b="1" dirty="0">
                <a:solidFill>
                  <a:srgbClr val="C00000"/>
                </a:solidFill>
                <a:latin typeface="Tahoma" pitchFamily="34" charset="0"/>
                <a:ea typeface="Tahoma" pitchFamily="34" charset="0"/>
                <a:cs typeface="Tahoma" pitchFamily="34" charset="0"/>
              </a:rPr>
              <a:t/>
            </a:r>
            <a:br>
              <a:rPr lang="en-US" sz="2000" b="1" dirty="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3.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nhập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Đấng</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từ</a:t>
            </a:r>
            <a:r>
              <a:rPr lang="en-US" sz="2000" b="1" dirty="0" smtClean="0">
                <a:solidFill>
                  <a:srgbClr val="002060"/>
                </a:solidFill>
                <a:latin typeface="Tahoma" pitchFamily="34" charset="0"/>
                <a:ea typeface="Tahoma" pitchFamily="34" charset="0"/>
                <a:cs typeface="Tahoma" pitchFamily="34" charset="0"/>
              </a:rPr>
              <a:t> bi ( </a:t>
            </a:r>
            <a:r>
              <a:rPr lang="en-US" sz="2000" b="1" dirty="0" err="1" smtClean="0">
                <a:solidFill>
                  <a:srgbClr val="002060"/>
                </a:solidFill>
                <a:latin typeface="Tahoma" pitchFamily="34" charset="0"/>
                <a:ea typeface="Tahoma" pitchFamily="34" charset="0"/>
                <a:cs typeface="Tahoma" pitchFamily="34" charset="0"/>
              </a:rPr>
              <a:t>Anh</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Tuấn</a:t>
            </a:r>
            <a:r>
              <a:rPr lang="en-US" sz="2000" b="1" dirty="0" smtClean="0">
                <a:solidFill>
                  <a:srgbClr val="002060"/>
                </a:solidFill>
                <a:latin typeface="Tahoma" pitchFamily="34" charset="0"/>
                <a:ea typeface="Tahoma" pitchFamily="34" charset="0"/>
                <a:cs typeface="Tahoma" pitchFamily="34" charset="0"/>
              </a:rPr>
              <a:t> )</a:t>
            </a:r>
            <a:br>
              <a:rPr lang="en-US" sz="2000" b="1" dirty="0" smtClean="0">
                <a:solidFill>
                  <a:srgbClr val="00206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4.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vinh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danh</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5. </a:t>
            </a:r>
            <a:r>
              <a:rPr lang="en-US" sz="2000" b="1" dirty="0" err="1" smtClean="0">
                <a:solidFill>
                  <a:srgbClr val="C00000"/>
                </a:solidFill>
                <a:latin typeface="Tahoma" pitchFamily="34" charset="0"/>
                <a:ea typeface="Tahoma" pitchFamily="34" charset="0"/>
                <a:cs typeface="Tahoma" pitchFamily="34" charset="0"/>
              </a:rPr>
              <a:t>Đáp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Thánh</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vịnh</a:t>
            </a:r>
            <a:r>
              <a:rPr lang="en-US" sz="2000" b="1" dirty="0" smtClean="0">
                <a:solidFill>
                  <a:srgbClr val="002060"/>
                </a:solidFill>
                <a:latin typeface="Tahoma" pitchFamily="34" charset="0"/>
                <a:ea typeface="Tahoma" pitchFamily="34" charset="0"/>
                <a:cs typeface="Tahoma" pitchFamily="34" charset="0"/>
              </a:rPr>
              <a:t> 117 ( Kim Long</a:t>
            </a:r>
            <a:br>
              <a:rPr lang="en-US" sz="2000" b="1" dirty="0" smtClean="0">
                <a:solidFill>
                  <a:srgbClr val="002060"/>
                </a:solidFill>
                <a:latin typeface="Tahoma" pitchFamily="34" charset="0"/>
                <a:ea typeface="Tahoma" pitchFamily="34" charset="0"/>
                <a:cs typeface="Tahoma" pitchFamily="34" charset="0"/>
              </a:rPr>
            </a:br>
            <a:r>
              <a:rPr lang="en-US" sz="2000" b="1" dirty="0">
                <a:solidFill>
                  <a:srgbClr val="C00000"/>
                </a:solidFill>
                <a:latin typeface="Tahoma" pitchFamily="34" charset="0"/>
                <a:ea typeface="Tahoma" pitchFamily="34" charset="0"/>
                <a:cs typeface="Tahoma" pitchFamily="34" charset="0"/>
              </a:rPr>
              <a:t>6</a:t>
            </a:r>
            <a:r>
              <a:rPr lang="en-US" sz="2000" b="1" dirty="0" smtClean="0">
                <a:solidFill>
                  <a:srgbClr val="C00000"/>
                </a:solidFill>
                <a:latin typeface="Tahoma" pitchFamily="34" charset="0"/>
                <a:ea typeface="Tahoma" pitchFamily="34" charset="0"/>
                <a:cs typeface="Tahoma" pitchFamily="34" charset="0"/>
              </a:rPr>
              <a:t>. Tung </a:t>
            </a:r>
            <a:r>
              <a:rPr lang="en-US" sz="2000" b="1" dirty="0" err="1" smtClean="0">
                <a:solidFill>
                  <a:srgbClr val="C00000"/>
                </a:solidFill>
                <a:latin typeface="Tahoma" pitchFamily="34" charset="0"/>
                <a:ea typeface="Tahoma" pitchFamily="34" charset="0"/>
                <a:cs typeface="Tahoma" pitchFamily="34" charset="0"/>
              </a:rPr>
              <a:t>hô</a:t>
            </a:r>
            <a:r>
              <a:rPr lang="en-US" sz="2000" b="1" dirty="0" smtClean="0">
                <a:solidFill>
                  <a:srgbClr val="C00000"/>
                </a:solidFill>
                <a:latin typeface="Tahoma" pitchFamily="34" charset="0"/>
                <a:ea typeface="Tahoma" pitchFamily="34" charset="0"/>
                <a:cs typeface="Tahoma" pitchFamily="34" charset="0"/>
              </a:rPr>
              <a:t> Tin </a:t>
            </a:r>
            <a:r>
              <a:rPr lang="en-US" sz="2000" b="1" dirty="0" err="1" smtClean="0">
                <a:solidFill>
                  <a:srgbClr val="C00000"/>
                </a:solidFill>
                <a:latin typeface="Tahoma" pitchFamily="34" charset="0"/>
                <a:ea typeface="Tahoma" pitchFamily="34" charset="0"/>
                <a:cs typeface="Tahoma" pitchFamily="34" charset="0"/>
              </a:rPr>
              <a:t>Mừng</a:t>
            </a:r>
            <a:r>
              <a:rPr lang="en-US" sz="2000" b="1" dirty="0" smtClean="0">
                <a:solidFill>
                  <a:srgbClr val="C00000"/>
                </a:solidFill>
                <a:latin typeface="Tahoma" pitchFamily="34" charset="0"/>
                <a:ea typeface="Tahoma" pitchFamily="34" charset="0"/>
                <a:cs typeface="Tahoma" pitchFamily="34" charset="0"/>
              </a:rPr>
              <a:t>: </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7.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tin </a:t>
            </a:r>
            <a:r>
              <a:rPr lang="en-US" sz="2000" b="1" dirty="0" err="1" smtClean="0">
                <a:solidFill>
                  <a:srgbClr val="C00000"/>
                </a:solidFill>
                <a:latin typeface="Tahoma" pitchFamily="34" charset="0"/>
                <a:ea typeface="Tahoma" pitchFamily="34" charset="0"/>
                <a:cs typeface="Tahoma" pitchFamily="34" charset="0"/>
              </a:rPr>
              <a:t>kính</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8. </a:t>
            </a:r>
            <a:r>
              <a:rPr lang="en-US" sz="2000" b="1" dirty="0" err="1" smtClean="0">
                <a:solidFill>
                  <a:srgbClr val="C00000"/>
                </a:solidFill>
                <a:latin typeface="Tahoma" pitchFamily="34" charset="0"/>
                <a:ea typeface="Tahoma" pitchFamily="34" charset="0"/>
                <a:cs typeface="Tahoma" pitchFamily="34" charset="0"/>
              </a:rPr>
              <a:t>Lời</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nguyện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tín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hữu</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9.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dâng</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Xin</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dâng</a:t>
            </a:r>
            <a:r>
              <a:rPr lang="en-US" sz="2000" b="1" dirty="0" smtClean="0">
                <a:solidFill>
                  <a:srgbClr val="002060"/>
                </a:solidFill>
                <a:latin typeface="Tahoma" pitchFamily="34" charset="0"/>
                <a:ea typeface="Tahoma" pitchFamily="34" charset="0"/>
                <a:cs typeface="Tahoma" pitchFamily="34" charset="0"/>
              </a:rPr>
              <a:t> 2 ( </a:t>
            </a:r>
            <a:r>
              <a:rPr lang="en-US" sz="2000" b="1" dirty="0" err="1" smtClean="0">
                <a:solidFill>
                  <a:srgbClr val="002060"/>
                </a:solidFill>
                <a:latin typeface="Tahoma" pitchFamily="34" charset="0"/>
                <a:ea typeface="Tahoma" pitchFamily="34" charset="0"/>
                <a:cs typeface="Tahoma" pitchFamily="34" charset="0"/>
              </a:rPr>
              <a:t>Ân</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Đức</a:t>
            </a:r>
            <a:r>
              <a:rPr lang="en-US" sz="2000" b="1" dirty="0" smtClean="0">
                <a:solidFill>
                  <a:srgbClr val="002060"/>
                </a:solidFill>
                <a:latin typeface="Tahoma" pitchFamily="34" charset="0"/>
                <a:ea typeface="Tahoma" pitchFamily="34" charset="0"/>
                <a:cs typeface="Tahoma" pitchFamily="34" charset="0"/>
              </a:rPr>
              <a:t> )</a:t>
            </a:r>
            <a:br>
              <a:rPr lang="en-US" sz="2000" b="1" dirty="0" smtClean="0">
                <a:solidFill>
                  <a:srgbClr val="00206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10. 10.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nguyện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hiệp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smtClean="0">
                <a:solidFill>
                  <a:srgbClr val="002060"/>
                </a:solidFill>
                <a:latin typeface="Tahoma" pitchFamily="34" charset="0"/>
                <a:ea typeface="Tahoma" pitchFamily="34" charset="0"/>
                <a:cs typeface="Tahoma" pitchFamily="34" charset="0"/>
              </a:rPr>
              <a:t>Con </a:t>
            </a:r>
            <a:r>
              <a:rPr lang="en-US" sz="2000" b="1" dirty="0" err="1" smtClean="0">
                <a:solidFill>
                  <a:srgbClr val="002060"/>
                </a:solidFill>
                <a:latin typeface="Tahoma" pitchFamily="34" charset="0"/>
                <a:ea typeface="Tahoma" pitchFamily="34" charset="0"/>
                <a:cs typeface="Tahoma" pitchFamily="34" charset="0"/>
              </a:rPr>
              <a:t>thường</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như</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Tôma</a:t>
            </a:r>
            <a:r>
              <a:rPr lang="en-US" sz="2000" b="1" dirty="0" smtClean="0">
                <a:solidFill>
                  <a:srgbClr val="002060"/>
                </a:solidFill>
                <a:latin typeface="Tahoma" pitchFamily="34" charset="0"/>
                <a:ea typeface="Tahoma" pitchFamily="34" charset="0"/>
                <a:cs typeface="Tahoma" pitchFamily="34" charset="0"/>
              </a:rPr>
              <a:t> ( </a:t>
            </a:r>
            <a:r>
              <a:rPr lang="en-US" sz="2000" b="1" dirty="0" err="1" smtClean="0">
                <a:solidFill>
                  <a:srgbClr val="002060"/>
                </a:solidFill>
                <a:latin typeface="Tahoma" pitchFamily="34" charset="0"/>
                <a:ea typeface="Tahoma" pitchFamily="34" charset="0"/>
                <a:cs typeface="Tahoma" pitchFamily="34" charset="0"/>
              </a:rPr>
              <a:t>Huy</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Hoàng</a:t>
            </a:r>
            <a:r>
              <a:rPr lang="en-US" sz="2000" b="1" dirty="0" smtClean="0">
                <a:solidFill>
                  <a:srgbClr val="002060"/>
                </a:solidFill>
                <a:latin typeface="Tahoma" pitchFamily="34" charset="0"/>
                <a:ea typeface="Tahoma" pitchFamily="34" charset="0"/>
                <a:cs typeface="Tahoma" pitchFamily="34" charset="0"/>
              </a:rPr>
              <a:t> )</a:t>
            </a:r>
            <a:br>
              <a:rPr lang="en-US" sz="2000" b="1" dirty="0" smtClean="0">
                <a:solidFill>
                  <a:srgbClr val="00206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11.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kết</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a:t>
            </a:r>
            <a:r>
              <a:rPr lang="en-US" sz="2000" b="1" dirty="0" smtClean="0">
                <a:solidFill>
                  <a:srgbClr val="002060"/>
                </a:solidFill>
                <a:latin typeface="Tahoma" pitchFamily="34" charset="0"/>
                <a:ea typeface="Tahoma" pitchFamily="34" charset="0"/>
                <a:cs typeface="Tahoma" pitchFamily="34" charset="0"/>
              </a:rPr>
              <a:t> Ton </a:t>
            </a:r>
            <a:r>
              <a:rPr lang="en-US" sz="2000" b="1" dirty="0" err="1" smtClean="0">
                <a:solidFill>
                  <a:srgbClr val="002060"/>
                </a:solidFill>
                <a:latin typeface="Tahoma" pitchFamily="34" charset="0"/>
                <a:ea typeface="Tahoma" pitchFamily="34" charset="0"/>
                <a:cs typeface="Tahoma" pitchFamily="34" charset="0"/>
              </a:rPr>
              <a:t>vinh</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Lòng</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Thương</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Xót</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Chúa</a:t>
            </a:r>
            <a:r>
              <a:rPr lang="en-US" sz="2000" b="1" dirty="0" smtClean="0">
                <a:solidFill>
                  <a:srgbClr val="002060"/>
                </a:solidFill>
                <a:latin typeface="Tahoma" pitchFamily="34" charset="0"/>
                <a:ea typeface="Tahoma" pitchFamily="34" charset="0"/>
                <a:cs typeface="Tahoma" pitchFamily="34" charset="0"/>
              </a:rPr>
              <a:t> ( </a:t>
            </a:r>
            <a:r>
              <a:rPr lang="en-US" sz="2000" b="1" dirty="0" err="1" smtClean="0">
                <a:solidFill>
                  <a:srgbClr val="002060"/>
                </a:solidFill>
                <a:latin typeface="Tahoma" pitchFamily="34" charset="0"/>
                <a:ea typeface="Tahoma" pitchFamily="34" charset="0"/>
                <a:cs typeface="Tahoma" pitchFamily="34" charset="0"/>
              </a:rPr>
              <a:t>Huy</a:t>
            </a:r>
            <a:r>
              <a:rPr lang="en-US" sz="2000" b="1" dirty="0" smtClean="0">
                <a:solidFill>
                  <a:srgbClr val="002060"/>
                </a:solidFill>
                <a:latin typeface="Tahoma" pitchFamily="34" charset="0"/>
                <a:ea typeface="Tahoma" pitchFamily="34" charset="0"/>
                <a:cs typeface="Tahoma" pitchFamily="34" charset="0"/>
              </a:rPr>
              <a:t> </a:t>
            </a:r>
            <a:r>
              <a:rPr lang="en-US" sz="2000" b="1" dirty="0" err="1" smtClean="0">
                <a:solidFill>
                  <a:srgbClr val="002060"/>
                </a:solidFill>
                <a:latin typeface="Tahoma" pitchFamily="34" charset="0"/>
                <a:ea typeface="Tahoma" pitchFamily="34" charset="0"/>
                <a:cs typeface="Tahoma" pitchFamily="34" charset="0"/>
              </a:rPr>
              <a:t>Hoàng</a:t>
            </a:r>
            <a:r>
              <a:rPr lang="en-US" sz="2000" b="1" dirty="0" smtClean="0">
                <a:solidFill>
                  <a:srgbClr val="002060"/>
                </a:solidFill>
                <a:latin typeface="Tahoma" pitchFamily="34" charset="0"/>
                <a:ea typeface="Tahoma" pitchFamily="34" charset="0"/>
                <a:cs typeface="Tahoma" pitchFamily="34" charset="0"/>
              </a:rPr>
              <a:t> )</a:t>
            </a:r>
            <a:endParaRPr lang="en-US" sz="2000" b="1" i="1" dirty="0">
              <a:solidFill>
                <a:srgbClr val="002060"/>
              </a:solidFill>
              <a:latin typeface="Tahoma" pitchFamily="34" charset="0"/>
              <a:ea typeface="Tahoma" pitchFamily="34" charset="0"/>
              <a:cs typeface="Tahoma" pitchFamily="34" charset="0"/>
            </a:endParaRPr>
          </a:p>
        </p:txBody>
      </p:sp>
      <p:sp>
        <p:nvSpPr>
          <p:cNvPr id="3" name="Rectangle 2"/>
          <p:cNvSpPr/>
          <p:nvPr/>
        </p:nvSpPr>
        <p:spPr>
          <a:xfrm>
            <a:off x="0" y="57150"/>
            <a:ext cx="9144000" cy="584775"/>
          </a:xfrm>
          <a:prstGeom prst="rect">
            <a:avLst/>
          </a:prstGeom>
        </p:spPr>
        <p:txBody>
          <a:bodyPr wrap="square">
            <a:spAutoFit/>
          </a:bodyPr>
          <a:lstStyle/>
          <a:p>
            <a:pPr algn="ctr"/>
            <a:r>
              <a:rPr lang="en-US" sz="3200" dirty="0" smtClean="0">
                <a:solidFill>
                  <a:srgbClr val="C00000"/>
                </a:solidFill>
              </a:rPr>
              <a:t>CA ĐOÀN : …</a:t>
            </a:r>
            <a:endParaRPr lang="en-US" sz="3200" dirty="0">
              <a:solidFill>
                <a:srgbClr val="C00000"/>
              </a:solidFill>
            </a:endParaRPr>
          </a:p>
        </p:txBody>
      </p:sp>
    </p:spTree>
    <p:extLst>
      <p:ext uri="{BB962C8B-B14F-4D97-AF65-F5344CB8AC3E}">
        <p14:creationId xmlns:p14="http://schemas.microsoft.com/office/powerpoint/2010/main" val="1045440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latin typeface="+mj-lt"/>
                <a:cs typeface="Times New Roman" pitchFamily="18" charset="0"/>
              </a:rPr>
              <a:t>Đk</a:t>
            </a:r>
            <a:r>
              <a:rPr lang="en-US" sz="6600" b="1" u="sng" dirty="0">
                <a:solidFill>
                  <a:srgbClr val="FF0000"/>
                </a:solidFill>
                <a:latin typeface="+mj-lt"/>
                <a:cs typeface="Times New Roman" pitchFamily="18" charset="0"/>
              </a:rPr>
              <a:t>:</a:t>
            </a:r>
            <a:r>
              <a:rPr lang="en-US" sz="7200" b="1" dirty="0">
                <a:solidFill>
                  <a:srgbClr val="003399"/>
                </a:solidFill>
                <a:latin typeface="+mj-lt"/>
                <a:cs typeface="Times New Roman" pitchFamily="18" charset="0"/>
              </a:rPr>
              <a:t> </a:t>
            </a:r>
            <a:r>
              <a:rPr lang="vi-VN" sz="7200" b="1" dirty="0">
                <a:solidFill>
                  <a:srgbClr val="002060"/>
                </a:solidFill>
                <a:latin typeface="+mj-lt"/>
                <a:cs typeface="Times New Roman" panose="02020603050405020304" pitchFamily="18" charset="0"/>
              </a:rPr>
              <a:t>Hãy tạ ơn Chúa vì Chúa nhân từ, ngàn đời Chúa vẫn trọn tình thương.</a:t>
            </a:r>
            <a:endParaRPr lang="en-US" sz="7200" b="1" dirty="0">
              <a:solidFill>
                <a:srgbClr val="002060"/>
              </a:solidFill>
              <a:latin typeface="+mj-lt"/>
              <a:cs typeface="Times New Roman" pitchFamily="18" charset="0"/>
            </a:endParaRPr>
          </a:p>
        </p:txBody>
      </p:sp>
    </p:spTree>
    <p:extLst>
      <p:ext uri="{BB962C8B-B14F-4D97-AF65-F5344CB8AC3E}">
        <p14:creationId xmlns:p14="http://schemas.microsoft.com/office/powerpoint/2010/main" val="35724703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41726385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1502950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258357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a:solidFill>
                  <a:srgbClr val="FF0000"/>
                </a:solidFill>
                <a:cs typeface="Times New Roman" pitchFamily="18" charset="0"/>
              </a:rPr>
              <a:t>Alleluia…Alleluia</a:t>
            </a:r>
            <a:endParaRPr lang="en-US" sz="4000" u="sng"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dirty="0" smtClean="0">
                <a:solidFill>
                  <a:srgbClr val="FF0000"/>
                </a:solidFill>
                <a:cs typeface="Times New Roman" pitchFamily="18" charset="0"/>
              </a:rPr>
              <a:t>Alleluia…Alleluia.</a:t>
            </a:r>
            <a:endParaRPr lang="en-US" sz="3200" u="sng" dirty="0">
              <a:solidFill>
                <a:srgbClr val="FF0000"/>
              </a:solidFill>
            </a:endParaRPr>
          </a:p>
        </p:txBody>
      </p:sp>
    </p:spTree>
    <p:extLst>
      <p:ext uri="{BB962C8B-B14F-4D97-AF65-F5344CB8AC3E}">
        <p14:creationId xmlns:p14="http://schemas.microsoft.com/office/powerpoint/2010/main" val="3366748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2290707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Nhập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smtClean="0">
                <a:solidFill>
                  <a:srgbClr val="C00000"/>
                </a:solidFill>
              </a:rPr>
              <a:t>Đấng</a:t>
            </a:r>
            <a:r>
              <a:rPr lang="en-US" sz="6600" dirty="0" smtClean="0">
                <a:solidFill>
                  <a:srgbClr val="C00000"/>
                </a:solidFill>
              </a:rPr>
              <a:t> </a:t>
            </a:r>
            <a:r>
              <a:rPr lang="en-US" sz="6600" dirty="0" err="1" smtClean="0">
                <a:solidFill>
                  <a:srgbClr val="C00000"/>
                </a:solidFill>
              </a:rPr>
              <a:t>Từ</a:t>
            </a:r>
            <a:r>
              <a:rPr lang="en-US" sz="6600" dirty="0" smtClean="0">
                <a:solidFill>
                  <a:srgbClr val="C00000"/>
                </a:solidFill>
              </a:rPr>
              <a:t> Bi</a:t>
            </a:r>
            <a:br>
              <a:rPr lang="en-US" sz="6600" dirty="0" smtClean="0">
                <a:solidFill>
                  <a:srgbClr val="C00000"/>
                </a:solidFill>
              </a:rPr>
            </a:br>
            <a:r>
              <a:rPr lang="en-US" i="1" dirty="0" err="1" smtClean="0">
                <a:solidFill>
                  <a:srgbClr val="002060"/>
                </a:solidFill>
              </a:rPr>
              <a:t>Tác</a:t>
            </a:r>
            <a:r>
              <a:rPr lang="en-US" i="1" dirty="0" smtClean="0">
                <a:solidFill>
                  <a:srgbClr val="002060"/>
                </a:solidFill>
              </a:rPr>
              <a:t> </a:t>
            </a:r>
            <a:r>
              <a:rPr lang="en-US" i="1" dirty="0" err="1" smtClean="0">
                <a:solidFill>
                  <a:srgbClr val="002060"/>
                </a:solidFill>
              </a:rPr>
              <a:t>giả</a:t>
            </a:r>
            <a:r>
              <a:rPr lang="en-US" i="1" dirty="0" smtClean="0">
                <a:solidFill>
                  <a:srgbClr val="002060"/>
                </a:solidFill>
              </a:rPr>
              <a:t>: </a:t>
            </a:r>
            <a:r>
              <a:rPr lang="en-US" i="1" dirty="0" err="1" smtClean="0">
                <a:solidFill>
                  <a:srgbClr val="002060"/>
                </a:solidFill>
              </a:rPr>
              <a:t>Anh</a:t>
            </a:r>
            <a:r>
              <a:rPr lang="en-US" i="1" dirty="0" smtClean="0">
                <a:solidFill>
                  <a:srgbClr val="002060"/>
                </a:solidFill>
              </a:rPr>
              <a:t> </a:t>
            </a:r>
            <a:r>
              <a:rPr lang="en-US" i="1" dirty="0" err="1" smtClean="0">
                <a:solidFill>
                  <a:srgbClr val="002060"/>
                </a:solidFill>
              </a:rPr>
              <a:t>Tuấn</a:t>
            </a:r>
            <a:endParaRPr lang="en-US" i="1" dirty="0">
              <a:solidFill>
                <a:srgbClr val="002060"/>
              </a:solidFill>
            </a:endParaRPr>
          </a:p>
        </p:txBody>
      </p:sp>
    </p:spTree>
    <p:extLst>
      <p:ext uri="{BB962C8B-B14F-4D97-AF65-F5344CB8AC3E}">
        <p14:creationId xmlns:p14="http://schemas.microsoft.com/office/powerpoint/2010/main" val="2086509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err="1" smtClean="0">
                <a:solidFill>
                  <a:srgbClr val="C00000"/>
                </a:solidFill>
              </a:rPr>
              <a:t>Đk</a:t>
            </a:r>
            <a:r>
              <a:rPr lang="en-US" sz="6000" dirty="0" smtClean="0">
                <a:solidFill>
                  <a:srgbClr val="C00000"/>
                </a:solidFill>
              </a:rPr>
              <a:t>:</a:t>
            </a:r>
            <a:r>
              <a:rPr lang="en-US" sz="6000" dirty="0" smtClean="0"/>
              <a:t> </a:t>
            </a:r>
            <a:r>
              <a:rPr lang="vi-VN" sz="6000" dirty="0">
                <a:solidFill>
                  <a:srgbClr val="002060"/>
                </a:solidFill>
              </a:rPr>
              <a:t>Chúa là Đấng Từ Bi và giàu lòng xót thương. Tình Chúa thương không bến bờ, xót thương ai tìm đến nương nhờ.</a:t>
            </a:r>
            <a:endParaRPr lang="en-US" sz="6000" dirty="0">
              <a:solidFill>
                <a:srgbClr val="002060"/>
              </a:solidFill>
            </a:endParaRPr>
          </a:p>
        </p:txBody>
      </p:sp>
    </p:spTree>
    <p:extLst>
      <p:ext uri="{BB962C8B-B14F-4D97-AF65-F5344CB8AC3E}">
        <p14:creationId xmlns:p14="http://schemas.microsoft.com/office/powerpoint/2010/main" val="107845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Tk1:</a:t>
            </a:r>
            <a:r>
              <a:rPr lang="en-US" sz="6000" dirty="0" smtClean="0"/>
              <a:t> </a:t>
            </a:r>
            <a:r>
              <a:rPr lang="vi-VN" sz="6000" dirty="0">
                <a:solidFill>
                  <a:srgbClr val="002060"/>
                </a:solidFill>
              </a:rPr>
              <a:t> Muôn đời Ngài vẫn yêu thương, dù con người phụ nghĩa vong ân. Lòng Ngài nào biết oán hờn, chỉ biết xót thương.</a:t>
            </a:r>
            <a:endParaRPr lang="en-US" sz="6000" dirty="0">
              <a:solidFill>
                <a:srgbClr val="002060"/>
              </a:solidFill>
            </a:endParaRPr>
          </a:p>
        </p:txBody>
      </p:sp>
    </p:spTree>
    <p:extLst>
      <p:ext uri="{BB962C8B-B14F-4D97-AF65-F5344CB8AC3E}">
        <p14:creationId xmlns:p14="http://schemas.microsoft.com/office/powerpoint/2010/main" val="2458054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err="1" smtClean="0">
                <a:solidFill>
                  <a:srgbClr val="C00000"/>
                </a:solidFill>
              </a:rPr>
              <a:t>Đk</a:t>
            </a:r>
            <a:r>
              <a:rPr lang="en-US" sz="6000" dirty="0" smtClean="0">
                <a:solidFill>
                  <a:srgbClr val="C00000"/>
                </a:solidFill>
              </a:rPr>
              <a:t>:</a:t>
            </a:r>
            <a:r>
              <a:rPr lang="en-US" sz="6000" dirty="0" smtClean="0"/>
              <a:t> </a:t>
            </a:r>
            <a:r>
              <a:rPr lang="vi-VN" sz="6000" dirty="0">
                <a:solidFill>
                  <a:srgbClr val="002060"/>
                </a:solidFill>
              </a:rPr>
              <a:t>Chúa là Đấng Từ Bi và giàu lòng xót thương. Tình Chúa thương không bến bờ, xót thương ai tìm đến nương nhờ.</a:t>
            </a:r>
            <a:endParaRPr lang="en-US" sz="6000" dirty="0">
              <a:solidFill>
                <a:srgbClr val="002060"/>
              </a:solidFill>
            </a:endParaRPr>
          </a:p>
        </p:txBody>
      </p:sp>
    </p:spTree>
    <p:extLst>
      <p:ext uri="{BB962C8B-B14F-4D97-AF65-F5344CB8AC3E}">
        <p14:creationId xmlns:p14="http://schemas.microsoft.com/office/powerpoint/2010/main" val="291025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smtClean="0">
                <a:solidFill>
                  <a:srgbClr val="C00000"/>
                </a:solidFill>
              </a:rPr>
              <a:t>Tk2:</a:t>
            </a:r>
            <a:r>
              <a:rPr lang="en-US" sz="6600" dirty="0" smtClean="0"/>
              <a:t> </a:t>
            </a:r>
            <a:r>
              <a:rPr lang="vi-VN" sz="6600" dirty="0">
                <a:solidFill>
                  <a:srgbClr val="002060"/>
                </a:solidFill>
              </a:rPr>
              <a:t> Như trời và đất bao la, tình thương Người vượt trí khôn ta. Dù rằng tội lỗi vô vàn, Ngài vẫn thứ tha</a:t>
            </a:r>
            <a:r>
              <a:rPr lang="vi-VN" sz="6600" dirty="0" smtClean="0">
                <a:solidFill>
                  <a:srgbClr val="002060"/>
                </a:solidFill>
              </a:rPr>
              <a:t>.</a:t>
            </a:r>
            <a:endParaRPr lang="en-US" sz="6600" dirty="0">
              <a:solidFill>
                <a:srgbClr val="002060"/>
              </a:solidFill>
            </a:endParaRPr>
          </a:p>
        </p:txBody>
      </p:sp>
    </p:spTree>
    <p:extLst>
      <p:ext uri="{BB962C8B-B14F-4D97-AF65-F5344CB8AC3E}">
        <p14:creationId xmlns:p14="http://schemas.microsoft.com/office/powerpoint/2010/main" val="27224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err="1" smtClean="0">
                <a:solidFill>
                  <a:srgbClr val="C00000"/>
                </a:solidFill>
              </a:rPr>
              <a:t>Đk</a:t>
            </a:r>
            <a:r>
              <a:rPr lang="en-US" sz="6000" dirty="0" smtClean="0">
                <a:solidFill>
                  <a:srgbClr val="C00000"/>
                </a:solidFill>
              </a:rPr>
              <a:t>:</a:t>
            </a:r>
            <a:r>
              <a:rPr lang="en-US" sz="6000" dirty="0" smtClean="0"/>
              <a:t> </a:t>
            </a:r>
            <a:r>
              <a:rPr lang="vi-VN" sz="6000" dirty="0">
                <a:solidFill>
                  <a:srgbClr val="002060"/>
                </a:solidFill>
              </a:rPr>
              <a:t>Chúa là Đấng Từ Bi và giàu lòng xót thương. Tình Chúa thương không bến bờ, xót thương ai tìm đến nương nhờ.</a:t>
            </a:r>
            <a:endParaRPr lang="en-US" sz="6000" dirty="0">
              <a:solidFill>
                <a:srgbClr val="002060"/>
              </a:solidFill>
            </a:endParaRPr>
          </a:p>
        </p:txBody>
      </p:sp>
    </p:spTree>
    <p:extLst>
      <p:ext uri="{BB962C8B-B14F-4D97-AF65-F5344CB8AC3E}">
        <p14:creationId xmlns:p14="http://schemas.microsoft.com/office/powerpoint/2010/main" val="328663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C00000"/>
                </a:solidFill>
              </a:rPr>
              <a:t>Tk3:</a:t>
            </a:r>
            <a:r>
              <a:rPr lang="en-US" sz="6000" dirty="0" smtClean="0"/>
              <a:t> </a:t>
            </a:r>
            <a:r>
              <a:rPr lang="vi-VN" sz="6000" dirty="0">
                <a:solidFill>
                  <a:srgbClr val="002060"/>
                </a:solidFill>
              </a:rPr>
              <a:t>Con người nhỏ bé mong manh, ngày đêm Ngài dìu dắt yêu thương. Cuộc đời từng phúc vui buồn, Ngài hướng dẫn luôn.</a:t>
            </a:r>
            <a:endParaRPr lang="en-US" sz="6000" dirty="0">
              <a:solidFill>
                <a:srgbClr val="002060"/>
              </a:solidFill>
            </a:endParaRPr>
          </a:p>
        </p:txBody>
      </p:sp>
    </p:spTree>
    <p:extLst>
      <p:ext uri="{BB962C8B-B14F-4D97-AF65-F5344CB8AC3E}">
        <p14:creationId xmlns:p14="http://schemas.microsoft.com/office/powerpoint/2010/main" val="361090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1984948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err="1" smtClean="0">
                <a:solidFill>
                  <a:srgbClr val="C00000"/>
                </a:solidFill>
              </a:rPr>
              <a:t>Đk</a:t>
            </a:r>
            <a:r>
              <a:rPr lang="en-US" sz="6000" dirty="0" smtClean="0">
                <a:solidFill>
                  <a:srgbClr val="C00000"/>
                </a:solidFill>
              </a:rPr>
              <a:t>:</a:t>
            </a:r>
            <a:r>
              <a:rPr lang="en-US" sz="6000" dirty="0" smtClean="0"/>
              <a:t> </a:t>
            </a:r>
            <a:r>
              <a:rPr lang="vi-VN" sz="6000" dirty="0">
                <a:solidFill>
                  <a:srgbClr val="002060"/>
                </a:solidFill>
              </a:rPr>
              <a:t>Chúa là Đấng Từ Bi và giàu lòng xót thương. Tình Chúa thương không bến bờ, xót thương ai tìm đến nương nhờ.</a:t>
            </a:r>
            <a:endParaRPr lang="en-US" sz="6000" dirty="0">
              <a:solidFill>
                <a:srgbClr val="002060"/>
              </a:solidFill>
            </a:endParaRPr>
          </a:p>
        </p:txBody>
      </p:sp>
    </p:spTree>
    <p:extLst>
      <p:ext uri="{BB962C8B-B14F-4D97-AF65-F5344CB8AC3E}">
        <p14:creationId xmlns:p14="http://schemas.microsoft.com/office/powerpoint/2010/main" val="2910736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Tk4:</a:t>
            </a:r>
            <a:r>
              <a:rPr lang="en-US" sz="6000" dirty="0" smtClean="0"/>
              <a:t> </a:t>
            </a:r>
            <a:r>
              <a:rPr lang="vi-VN" sz="6000" dirty="0">
                <a:solidFill>
                  <a:srgbClr val="002060"/>
                </a:solidFill>
              </a:rPr>
              <a:t>Danh Ngài lừng lẫy muôn nơi, tình thương Ngài ngàn kiếp khôn vơi. Hiệp lòng cùng với muôn loài, cảm mến Chúa thôi. </a:t>
            </a:r>
            <a:endParaRPr lang="en-US" sz="6000" dirty="0">
              <a:solidFill>
                <a:srgbClr val="002060"/>
              </a:solidFill>
            </a:endParaRPr>
          </a:p>
        </p:txBody>
      </p:sp>
    </p:spTree>
    <p:extLst>
      <p:ext uri="{BB962C8B-B14F-4D97-AF65-F5344CB8AC3E}">
        <p14:creationId xmlns:p14="http://schemas.microsoft.com/office/powerpoint/2010/main" val="1269994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err="1" smtClean="0">
                <a:solidFill>
                  <a:srgbClr val="C00000"/>
                </a:solidFill>
              </a:rPr>
              <a:t>Đk</a:t>
            </a:r>
            <a:r>
              <a:rPr lang="en-US" sz="6000" dirty="0" smtClean="0">
                <a:solidFill>
                  <a:srgbClr val="C00000"/>
                </a:solidFill>
              </a:rPr>
              <a:t>:</a:t>
            </a:r>
            <a:r>
              <a:rPr lang="en-US" sz="6000" dirty="0" smtClean="0"/>
              <a:t> </a:t>
            </a:r>
            <a:r>
              <a:rPr lang="vi-VN" sz="6000" dirty="0">
                <a:solidFill>
                  <a:srgbClr val="002060"/>
                </a:solidFill>
              </a:rPr>
              <a:t>Chúa là Đấng Từ Bi và giàu lòng xót thương. Tình Chúa thương không bến bờ, xót thương ai tìm đến nương nhờ.</a:t>
            </a:r>
            <a:endParaRPr lang="en-US" sz="6000" dirty="0">
              <a:solidFill>
                <a:srgbClr val="002060"/>
              </a:solidFill>
            </a:endParaRPr>
          </a:p>
        </p:txBody>
      </p:sp>
    </p:spTree>
    <p:extLst>
      <p:ext uri="{BB962C8B-B14F-4D97-AF65-F5344CB8AC3E}">
        <p14:creationId xmlns:p14="http://schemas.microsoft.com/office/powerpoint/2010/main" val="423052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2325519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775501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36783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614722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179181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455957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524823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39978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59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88968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2325519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38828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u="sng" dirty="0" err="1">
                <a:solidFill>
                  <a:srgbClr val="FF0000"/>
                </a:solidFill>
                <a:latin typeface="+mj-lt"/>
                <a:cs typeface="Times New Roman" panose="02020603050405020304" pitchFamily="18" charset="0"/>
              </a:rPr>
              <a:t>Chủ</a:t>
            </a:r>
            <a:r>
              <a:rPr lang="en-US" sz="4000" u="sng" dirty="0">
                <a:solidFill>
                  <a:srgbClr val="FF0000"/>
                </a:solidFill>
                <a:latin typeface="+mj-lt"/>
                <a:cs typeface="Times New Roman" panose="02020603050405020304" pitchFamily="18" charset="0"/>
              </a:rPr>
              <a:t> </a:t>
            </a:r>
            <a:r>
              <a:rPr lang="en-US" sz="4000" u="sng" dirty="0" err="1">
                <a:solidFill>
                  <a:srgbClr val="FF0000"/>
                </a:solidFill>
                <a:latin typeface="+mj-lt"/>
                <a:cs typeface="Times New Roman" panose="02020603050405020304" pitchFamily="18" charset="0"/>
              </a:rPr>
              <a:t>tế</a:t>
            </a:r>
            <a:r>
              <a:rPr lang="en-US" sz="4000" u="sng" dirty="0">
                <a:solidFill>
                  <a:srgbClr val="FF0000"/>
                </a:solidFill>
                <a:latin typeface="+mj-lt"/>
                <a:cs typeface="Times New Roman" panose="02020603050405020304" pitchFamily="18" charset="0"/>
              </a:rPr>
              <a:t>:</a:t>
            </a:r>
            <a:r>
              <a:rPr lang="en-US" sz="4000"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Vinh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danh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Thiên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Chúa</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các</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tầng</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trời</a:t>
            </a:r>
            <a:r>
              <a:rPr lang="en-US" sz="5400" i="1" dirty="0">
                <a:solidFill>
                  <a:srgbClr val="FF0000"/>
                </a:solidFill>
                <a:latin typeface="+mj-lt"/>
                <a:cs typeface="Times New Roman" panose="02020603050405020304" pitchFamily="18" charset="0"/>
              </a:rPr>
              <a:t>.</a:t>
            </a:r>
            <a:br>
              <a:rPr lang="en-US" sz="5400" i="1" dirty="0">
                <a:solidFill>
                  <a:srgbClr val="FF0000"/>
                </a:solidFill>
                <a:latin typeface="+mj-lt"/>
                <a:cs typeface="Times New Roman" panose="02020603050405020304" pitchFamily="18" charset="0"/>
              </a:rPr>
            </a:br>
            <a:r>
              <a:rPr lang="vi-VN" sz="5400" u="sng" dirty="0">
                <a:solidFill>
                  <a:srgbClr val="FF0000"/>
                </a:solidFill>
                <a:latin typeface="+mj-lt"/>
                <a:cs typeface="Times New Roman" panose="02020603050405020304" pitchFamily="18" charset="0"/>
              </a:rPr>
              <a:t>A+B:</a:t>
            </a:r>
            <a:r>
              <a:rPr lang="vi-VN" sz="5400" dirty="0">
                <a:solidFill>
                  <a:srgbClr val="003399"/>
                </a:solidFill>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Và bình an dưới thế cho người thiện tâm</a:t>
            </a:r>
            <a:r>
              <a:rPr lang="en-US" sz="5400" dirty="0">
                <a:solidFill>
                  <a:srgbClr val="002060"/>
                </a:solidFill>
                <a:latin typeface="+mj-lt"/>
                <a:cs typeface="Times New Roman" panose="02020603050405020304" pitchFamily="18" charset="0"/>
              </a:rPr>
              <a:t>.</a:t>
            </a:r>
            <a:endParaRPr lang="vi-VN" sz="5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72485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ca</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ngợi</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chúc</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tụng</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br>
              <a:rPr lang="en-US" sz="5000" dirty="0">
                <a:solidFill>
                  <a:srgbClr val="002060"/>
                </a:solidFill>
                <a:latin typeface="+mj-lt"/>
                <a:cs typeface="Times New Roman" panose="02020603050405020304" pitchFamily="18" charset="0"/>
              </a:rPr>
            </a:b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thờ</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lạy</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tôn</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vinh</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1657553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010150"/>
          </a:xfrm>
        </p:spPr>
        <p:txBody>
          <a:bodyPr/>
          <a:lstStyle/>
          <a:p>
            <a:pPr marL="0" indent="0" algn="just" eaLnBrk="1" hangingPunct="1">
              <a:lnSpc>
                <a:spcPct val="14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cảm</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tạ</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vì</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vinh</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quang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cao</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cả</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740932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Lạy</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một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Thiên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r>
              <a:rPr lang="en-US" sz="4800" dirty="0">
                <a:solidFill>
                  <a:srgbClr val="003399"/>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Chúa</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Giêsu</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Kitô</a:t>
            </a:r>
            <a:r>
              <a:rPr lang="en-US" sz="4800"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73313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A:</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thương</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xót</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a:t>
            </a:r>
          </a:p>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B:</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nhậm</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lời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 </a:t>
            </a:r>
            <a:r>
              <a:rPr lang="en-US" sz="5400" dirty="0" err="1">
                <a:solidFill>
                  <a:srgbClr val="002060"/>
                </a:solidFill>
                <a:latin typeface="+mj-lt"/>
                <a:cs typeface="Times New Roman" panose="02020603050405020304" pitchFamily="18" charset="0"/>
              </a:rPr>
              <a:t>cầu</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khẩn</a:t>
            </a:r>
            <a:r>
              <a:rPr lang="en-US" sz="54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6107723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010150"/>
          </a:xfrm>
        </p:spPr>
        <p:txBody>
          <a:bodyPr/>
          <a:lstStyle/>
          <a:p>
            <a:pPr marL="0" indent="0" algn="just" eaLnBrk="1" hangingPunct="1">
              <a:lnSpc>
                <a:spcPct val="15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ngự</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bên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hữu</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Đức</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Cha, </a:t>
            </a:r>
            <a:r>
              <a:rPr lang="en-US" sz="4800" dirty="0" err="1">
                <a:solidFill>
                  <a:srgbClr val="002060"/>
                </a:solidFill>
                <a:latin typeface="+mj-lt"/>
                <a:cs typeface="Times New Roman" panose="02020603050405020304" pitchFamily="18" charset="0"/>
              </a:rPr>
              <a:t>xin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thương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xót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a:t>
            </a:r>
          </a:p>
          <a:p>
            <a:pPr marL="0" indent="0" algn="just" eaLnBrk="1" hangingPunct="1">
              <a:lnSpc>
                <a:spcPct val="15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Vì lạy </a:t>
            </a:r>
            <a:r>
              <a:rPr lang="vi-VN" sz="4800" dirty="0">
                <a:solidFill>
                  <a:srgbClr val="FF0000"/>
                </a:solidFill>
                <a:latin typeface="+mj-lt"/>
                <a:cs typeface="Times New Roman" panose="02020603050405020304" pitchFamily="18" charset="0"/>
              </a:rPr>
              <a:t>Chúa Giêsu Kitô, </a:t>
            </a:r>
            <a:r>
              <a:rPr lang="vi-VN" sz="4800" dirty="0">
                <a:solidFill>
                  <a:srgbClr val="003399"/>
                </a:solidFill>
                <a:latin typeface="+mj-lt"/>
                <a:cs typeface="Times New Roman" panose="02020603050405020304" pitchFamily="18" charset="0"/>
              </a:rPr>
              <a:t>chỉ có </a:t>
            </a:r>
            <a:r>
              <a:rPr lang="vi-VN" sz="4800" dirty="0">
                <a:solidFill>
                  <a:srgbClr val="002060"/>
                </a:solidFill>
                <a:latin typeface="+mj-lt"/>
                <a:cs typeface="Times New Roman" panose="02020603050405020304" pitchFamily="18" charset="0"/>
              </a:rPr>
              <a:t>Chúa là Đấng Thánh.</a:t>
            </a:r>
          </a:p>
        </p:txBody>
      </p:sp>
    </p:spTree>
    <p:extLst>
      <p:ext uri="{BB962C8B-B14F-4D97-AF65-F5344CB8AC3E}">
        <p14:creationId xmlns:p14="http://schemas.microsoft.com/office/powerpoint/2010/main" val="36975335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10838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latin typeface="+mj-lt"/>
              </a:rPr>
              <a:t/>
            </a:r>
            <a:br>
              <a:rPr lang="en-US" sz="4000">
                <a:solidFill>
                  <a:srgbClr val="003399"/>
                </a:solidFill>
                <a:latin typeface="+mj-lt"/>
              </a:rPr>
            </a:br>
            <a:endParaRPr lang="en-US" sz="4000">
              <a:solidFill>
                <a:srgbClr val="003399"/>
              </a:solidFill>
              <a:latin typeface="+mj-lt"/>
            </a:endParaRPr>
          </a:p>
        </p:txBody>
      </p:sp>
      <p:sp>
        <p:nvSpPr>
          <p:cNvPr id="91139" name="Rectangle 3"/>
          <p:cNvSpPr>
            <a:spLocks noGrp="1" noChangeArrowheads="1"/>
          </p:cNvSpPr>
          <p:nvPr>
            <p:ph type="body" idx="1"/>
          </p:nvPr>
        </p:nvSpPr>
        <p:spPr>
          <a:xfrm>
            <a:off x="0" y="209550"/>
            <a:ext cx="9144000" cy="4933950"/>
          </a:xfrm>
        </p:spPr>
        <p:txBody>
          <a:bodyPr/>
          <a:lstStyle/>
          <a:p>
            <a:pPr marL="0" indent="0" algn="just" eaLnBrk="1" hangingPunct="1">
              <a:lnSpc>
                <a:spcPct val="140000"/>
              </a:lnSpc>
              <a:buFontTx/>
              <a:buNone/>
            </a:pP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cao</a:t>
            </a:r>
            <a:r>
              <a:rPr lang="en-US" sz="4400" b="1"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283848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2325519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1.</a:t>
            </a:r>
            <a:br>
              <a:rPr lang="en-US" sz="3600" dirty="0" smtClean="0">
                <a:solidFill>
                  <a:srgbClr val="C00000"/>
                </a:solidFill>
              </a:rPr>
            </a:br>
            <a:r>
              <a:rPr lang="en-US" sz="3600" i="1" dirty="0" err="1" smtClean="0">
                <a:solidFill>
                  <a:srgbClr val="002060"/>
                </a:solidFill>
              </a:rPr>
              <a:t>Càng</a:t>
            </a:r>
            <a:r>
              <a:rPr lang="en-US" sz="3600" i="1" dirty="0" smtClean="0">
                <a:solidFill>
                  <a:srgbClr val="002060"/>
                </a:solidFill>
              </a:rPr>
              <a:t> </a:t>
            </a:r>
            <a:r>
              <a:rPr lang="en-US" sz="3600" i="1" dirty="0" err="1" smtClean="0">
                <a:solidFill>
                  <a:srgbClr val="002060"/>
                </a:solidFill>
              </a:rPr>
              <a:t>ngày</a:t>
            </a:r>
            <a:r>
              <a:rPr lang="en-US" sz="3600" i="1" dirty="0" smtClean="0">
                <a:solidFill>
                  <a:srgbClr val="002060"/>
                </a:solidFill>
              </a:rPr>
              <a:t> </a:t>
            </a:r>
            <a:r>
              <a:rPr lang="en-US" sz="3600" i="1" dirty="0" err="1" smtClean="0">
                <a:solidFill>
                  <a:srgbClr val="002060"/>
                </a:solidFill>
              </a:rPr>
              <a:t>càng</a:t>
            </a:r>
            <a:r>
              <a:rPr lang="en-US" sz="3600" i="1" dirty="0" smtClean="0">
                <a:solidFill>
                  <a:srgbClr val="002060"/>
                </a:solidFill>
              </a:rPr>
              <a:t> </a:t>
            </a:r>
            <a:r>
              <a:rPr lang="en-US" sz="3600" i="1" dirty="0" err="1" smtClean="0">
                <a:solidFill>
                  <a:srgbClr val="002060"/>
                </a:solidFill>
              </a:rPr>
              <a:t>có</a:t>
            </a:r>
            <a:r>
              <a:rPr lang="en-US" sz="3600" i="1" dirty="0" smtClean="0">
                <a:solidFill>
                  <a:srgbClr val="002060"/>
                </a:solidFill>
              </a:rPr>
              <a:t> </a:t>
            </a:r>
            <a:r>
              <a:rPr lang="en-US" sz="3600" i="1" dirty="0" err="1" smtClean="0">
                <a:solidFill>
                  <a:srgbClr val="002060"/>
                </a:solidFill>
              </a:rPr>
              <a:t>thêm</a:t>
            </a:r>
            <a:r>
              <a:rPr lang="en-US" sz="3600" i="1" dirty="0" smtClean="0">
                <a:solidFill>
                  <a:srgbClr val="002060"/>
                </a:solidFill>
              </a:rPr>
              <a:t> </a:t>
            </a:r>
            <a:r>
              <a:rPr lang="en-US" sz="3600" i="1" dirty="0" err="1" smtClean="0">
                <a:solidFill>
                  <a:srgbClr val="002060"/>
                </a:solidFill>
              </a:rPr>
              <a:t>nhiều</a:t>
            </a:r>
            <a:r>
              <a:rPr lang="en-US" sz="3600" i="1" dirty="0" smtClean="0">
                <a:solidFill>
                  <a:srgbClr val="002060"/>
                </a:solidFill>
              </a:rPr>
              <a:t> </a:t>
            </a:r>
            <a:r>
              <a:rPr lang="en-US" sz="3600" i="1" dirty="0" err="1" smtClean="0">
                <a:solidFill>
                  <a:srgbClr val="002060"/>
                </a:solidFill>
              </a:rPr>
              <a:t>người</a:t>
            </a:r>
            <a:r>
              <a:rPr lang="en-US" sz="3600" i="1" dirty="0" smtClean="0">
                <a:solidFill>
                  <a:srgbClr val="002060"/>
                </a:solidFill>
              </a:rPr>
              <a:t> tin </a:t>
            </a:r>
            <a:r>
              <a:rPr lang="en-US" sz="3600" i="1" dirty="0" err="1" smtClean="0">
                <a:solidFill>
                  <a:srgbClr val="002060"/>
                </a:solidFill>
              </a:rPr>
              <a:t>theo</a:t>
            </a:r>
            <a:r>
              <a:rPr lang="en-US" sz="3600" i="1" dirty="0" smtClean="0">
                <a:solidFill>
                  <a:srgbClr val="002060"/>
                </a:solidFill>
              </a:rPr>
              <a:t> </a:t>
            </a:r>
            <a:r>
              <a:rPr lang="en-US" sz="3600" i="1" dirty="0" err="1" smtClean="0">
                <a:solidFill>
                  <a:srgbClr val="002060"/>
                </a:solidFill>
              </a:rPr>
              <a:t>Chúa</a:t>
            </a:r>
            <a:r>
              <a:rPr lang="en-US" sz="3600" i="1" dirty="0" smtClean="0">
                <a:solidFill>
                  <a:srgbClr val="002060"/>
                </a:solidFill>
              </a:rPr>
              <a:t>; </a:t>
            </a:r>
            <a:r>
              <a:rPr lang="en-US" sz="3600" i="1" dirty="0" err="1" smtClean="0">
                <a:solidFill>
                  <a:srgbClr val="002060"/>
                </a:solidFill>
              </a:rPr>
              <a:t>cả</a:t>
            </a:r>
            <a:r>
              <a:rPr lang="en-US" sz="3600" i="1" dirty="0" smtClean="0">
                <a:solidFill>
                  <a:srgbClr val="002060"/>
                </a:solidFill>
              </a:rPr>
              <a:t> </a:t>
            </a:r>
            <a:r>
              <a:rPr lang="en-US" sz="3600" i="1" dirty="0" err="1" smtClean="0">
                <a:solidFill>
                  <a:srgbClr val="002060"/>
                </a:solidFill>
              </a:rPr>
              <a:t>đàn</a:t>
            </a:r>
            <a:r>
              <a:rPr lang="en-US" sz="3600" i="1" dirty="0" smtClean="0">
                <a:solidFill>
                  <a:srgbClr val="002060"/>
                </a:solidFill>
              </a:rPr>
              <a:t> </a:t>
            </a:r>
            <a:r>
              <a:rPr lang="en-US" sz="3600" i="1" dirty="0" err="1" smtClean="0">
                <a:solidFill>
                  <a:srgbClr val="002060"/>
                </a:solidFill>
              </a:rPr>
              <a:t>ông</a:t>
            </a:r>
            <a:r>
              <a:rPr lang="en-US" sz="3600" i="1" dirty="0" smtClean="0">
                <a:solidFill>
                  <a:srgbClr val="002060"/>
                </a:solidFill>
              </a:rPr>
              <a:t> </a:t>
            </a:r>
            <a:r>
              <a:rPr lang="en-US" sz="3600" i="1" dirty="0" err="1" smtClean="0">
                <a:solidFill>
                  <a:srgbClr val="002060"/>
                </a:solidFill>
              </a:rPr>
              <a:t>đàn</a:t>
            </a:r>
            <a:r>
              <a:rPr lang="en-US" sz="3600" i="1" dirty="0" smtClean="0">
                <a:solidFill>
                  <a:srgbClr val="002060"/>
                </a:solidFill>
              </a:rPr>
              <a:t> </a:t>
            </a:r>
            <a:r>
              <a:rPr lang="en-US" sz="3600" i="1" dirty="0" err="1" smtClean="0">
                <a:solidFill>
                  <a:srgbClr val="002060"/>
                </a:solidFill>
              </a:rPr>
              <a:t>bà</a:t>
            </a:r>
            <a:r>
              <a:rPr lang="en-US" sz="3600" i="1" dirty="0" smtClean="0">
                <a:solidFill>
                  <a:srgbClr val="002060"/>
                </a:solidFill>
              </a:rPr>
              <a:t> </a:t>
            </a:r>
            <a:r>
              <a:rPr lang="en-US" sz="3600" i="1" dirty="0" err="1" smtClean="0">
                <a:solidFill>
                  <a:srgbClr val="002060"/>
                </a:solidFill>
              </a:rPr>
              <a:t>rất</a:t>
            </a:r>
            <a:r>
              <a:rPr lang="en-US" sz="3600" i="1" dirty="0" smtClean="0">
                <a:solidFill>
                  <a:srgbClr val="002060"/>
                </a:solidFill>
              </a:rPr>
              <a:t> </a:t>
            </a:r>
            <a:r>
              <a:rPr lang="en-US" sz="3600" i="1" dirty="0" err="1" smtClean="0">
                <a:solidFill>
                  <a:srgbClr val="002060"/>
                </a:solidFill>
              </a:rPr>
              <a:t>đông</a:t>
            </a:r>
            <a:r>
              <a:rPr lang="en-US" sz="3600" i="1" dirty="0" smtClean="0">
                <a:solidFill>
                  <a:srgbClr val="002060"/>
                </a:solidFill>
              </a:rPr>
              <a:t>.</a:t>
            </a:r>
            <a:br>
              <a:rPr lang="en-US" sz="3600" i="1" dirty="0" smtClean="0">
                <a:solidFill>
                  <a:srgbClr val="002060"/>
                </a:solidFill>
              </a:rPr>
            </a:br>
            <a:r>
              <a:rPr lang="vi-VN" sz="3600" dirty="0" smtClean="0">
                <a:solidFill>
                  <a:srgbClr val="C00000"/>
                </a:solidFill>
              </a:rPr>
              <a:t>Bài trích sách Công vụ Tông Đồ.</a:t>
            </a:r>
            <a:endParaRPr lang="en-US" sz="3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1023697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smtClean="0">
                <a:solidFill>
                  <a:srgbClr val="FF0000"/>
                </a:solidFill>
                <a:latin typeface="+mj-lt"/>
                <a:cs typeface="Tahoma" pitchFamily="34" charset="0"/>
              </a:rPr>
              <a:t>THÁNH VỊNH 117</a:t>
            </a:r>
          </a:p>
          <a:p>
            <a:pPr eaLnBrk="1" hangingPunct="1">
              <a:lnSpc>
                <a:spcPct val="120000"/>
              </a:lnSpc>
            </a:pPr>
            <a:r>
              <a:rPr lang="en-US" sz="5400" b="1" smtClean="0">
                <a:solidFill>
                  <a:srgbClr val="FF0000"/>
                </a:solidFill>
                <a:latin typeface="+mj-lt"/>
                <a:cs typeface="Tahoma" pitchFamily="34" charset="0"/>
              </a:rPr>
              <a:t>Lm Kim Long</a:t>
            </a:r>
          </a:p>
          <a:p>
            <a:pPr eaLnBrk="1" hangingPunct="1">
              <a:lnSpc>
                <a:spcPct val="120000"/>
              </a:lnSpc>
            </a:pPr>
            <a:r>
              <a:rPr lang="en-US" sz="5400" b="1" smtClean="0">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27657651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dirty="0">
                <a:solidFill>
                  <a:srgbClr val="002060"/>
                </a:solidFill>
                <a:latin typeface="+mj-lt"/>
                <a:cs typeface="Times New Roman" panose="02020603050405020304" pitchFamily="18" charset="0"/>
              </a:rPr>
              <a:t>Hãy tạ ơn Chúa vì Chúa nhân từ, ngàn đời Chúa vẫn trọn tình thương.</a:t>
            </a:r>
            <a:endParaRPr lang="en-US" sz="7200"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99195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dirty="0">
                <a:solidFill>
                  <a:srgbClr val="002060"/>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913899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dirty="0">
                <a:solidFill>
                  <a:srgbClr val="002060"/>
                </a:solidFill>
                <a:latin typeface="+mj-lt"/>
                <a:cs typeface="Times New Roman" panose="02020603050405020304" pitchFamily="18" charset="0"/>
              </a:rPr>
              <a:t>Ai tôn sợ Chúa hãy nói lên rằng: Ngàn </a:t>
            </a:r>
            <a:r>
              <a:rPr lang="en-US" sz="6600" dirty="0">
                <a:solidFill>
                  <a:srgbClr val="002060"/>
                </a:solidFill>
                <a:latin typeface="+mj-lt"/>
                <a:cs typeface="Times New Roman" panose="02020603050405020304" pitchFamily="18" charset="0"/>
              </a:rPr>
              <a:t>đ</a:t>
            </a:r>
            <a:r>
              <a:rPr lang="vi-VN" sz="6600" dirty="0">
                <a:solidFill>
                  <a:srgbClr val="002060"/>
                </a:solidFill>
                <a:latin typeface="+mj-lt"/>
                <a:cs typeface="Times New Roman" panose="02020603050405020304" pitchFamily="18" charset="0"/>
              </a:rPr>
              <a:t>ời Chúa vẫn trọn tình thương.</a:t>
            </a:r>
            <a:endParaRPr lang="en-US" sz="9600"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74631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dirty="0">
                <a:solidFill>
                  <a:srgbClr val="002060"/>
                </a:solidFill>
                <a:latin typeface="+mj-lt"/>
                <a:cs typeface="Times New Roman" panose="02020603050405020304" pitchFamily="18" charset="0"/>
              </a:rPr>
              <a:t>Hãy tạ ơn Chúa vì Chúa nhân từ, ngàn đời Chúa vẫn trọn tình thương.</a:t>
            </a:r>
            <a:endParaRPr lang="en-US" sz="7200"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2243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400" dirty="0" err="1">
                <a:solidFill>
                  <a:srgbClr val="002060"/>
                </a:solidFill>
                <a:latin typeface="+mj-lt"/>
                <a:cs typeface="Times New Roman" panose="02020603050405020304" pitchFamily="18" charset="0"/>
              </a:rPr>
              <a:t>Cánh</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tay</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Chúa</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vận</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dụng</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uy</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lực</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kìa</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là</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cánh</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hữu</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Ngài</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vùng</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cao</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thoát</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vong</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thân</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và</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sống</a:t>
            </a:r>
            <a:r>
              <a:rPr lang="en-US" altLang="en-US" sz="5400" dirty="0">
                <a:solidFill>
                  <a:srgbClr val="002060"/>
                </a:solidFill>
                <a:latin typeface="+mj-lt"/>
                <a:cs typeface="Times New Roman" panose="02020603050405020304" pitchFamily="18" charset="0"/>
              </a:rPr>
              <a:t> loan </a:t>
            </a:r>
            <a:r>
              <a:rPr lang="en-US" altLang="en-US" sz="5400" dirty="0" err="1">
                <a:solidFill>
                  <a:srgbClr val="002060"/>
                </a:solidFill>
                <a:latin typeface="+mj-lt"/>
                <a:cs typeface="Times New Roman" panose="02020603050405020304" pitchFamily="18" charset="0"/>
              </a:rPr>
              <a:t>truyền</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sự</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nghiệp</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Chúa</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trót</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cả</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đời</a:t>
            </a:r>
            <a:r>
              <a:rPr lang="en-US" altLang="en-US" sz="5400" dirty="0">
                <a:solidFill>
                  <a:srgbClr val="002060"/>
                </a:solidFill>
                <a:latin typeface="+mj-lt"/>
                <a:cs typeface="Times New Roman" panose="02020603050405020304" pitchFamily="18" charset="0"/>
              </a:rPr>
              <a:t> </a:t>
            </a:r>
            <a:r>
              <a:rPr lang="en-US" altLang="en-US" sz="5400" dirty="0" err="1">
                <a:solidFill>
                  <a:srgbClr val="002060"/>
                </a:solidFill>
                <a:latin typeface="+mj-lt"/>
                <a:cs typeface="Times New Roman" panose="02020603050405020304" pitchFamily="18" charset="0"/>
              </a:rPr>
              <a:t>tôi</a:t>
            </a:r>
            <a:r>
              <a:rPr lang="en-US" altLang="en-US" sz="5400" dirty="0">
                <a:solidFill>
                  <a:srgbClr val="002060"/>
                </a:solidFill>
                <a:latin typeface="+mj-lt"/>
                <a:cs typeface="Times New Roman" panose="02020603050405020304" pitchFamily="18" charset="0"/>
              </a:rPr>
              <a:t>. </a:t>
            </a:r>
            <a:endParaRPr lang="en-US" sz="5400" dirty="0">
              <a:solidFill>
                <a:srgbClr val="002060"/>
              </a:solidFill>
              <a:latin typeface="+mj-lt"/>
              <a:cs typeface="Times New Roman" pitchFamily="18" charset="0"/>
            </a:endParaRPr>
          </a:p>
        </p:txBody>
      </p:sp>
    </p:spTree>
    <p:extLst>
      <p:ext uri="{BB962C8B-B14F-4D97-AF65-F5344CB8AC3E}">
        <p14:creationId xmlns:p14="http://schemas.microsoft.com/office/powerpoint/2010/main" val="10813185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latin typeface="+mj-lt"/>
                <a:cs typeface="Times New Roman" pitchFamily="18" charset="0"/>
              </a:rPr>
              <a:t>***:</a:t>
            </a:r>
            <a:r>
              <a:rPr lang="en-US" sz="5400" b="1" dirty="0">
                <a:solidFill>
                  <a:srgbClr val="003399"/>
                </a:solidFill>
                <a:latin typeface="+mj-lt"/>
                <a:cs typeface="Times New Roman" pitchFamily="18" charset="0"/>
              </a:rPr>
              <a:t> </a:t>
            </a:r>
            <a:r>
              <a:rPr lang="en-US" altLang="en-US" sz="7200" b="1" dirty="0" err="1">
                <a:solidFill>
                  <a:srgbClr val="002060"/>
                </a:solidFill>
                <a:latin typeface="+mj-lt"/>
                <a:cs typeface="Times New Roman" panose="02020603050405020304" pitchFamily="18" charset="0"/>
              </a:rPr>
              <a:t>Vâng</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tôi</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bị</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Chúa</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từng</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đã</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sửa</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phạt</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Ngài</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chẳng</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nỡ</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khiến</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bị</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mạng</a:t>
            </a:r>
            <a:r>
              <a:rPr lang="en-US" altLang="en-US" sz="7200" b="1" dirty="0">
                <a:solidFill>
                  <a:srgbClr val="002060"/>
                </a:solidFill>
                <a:latin typeface="+mj-lt"/>
                <a:cs typeface="Times New Roman" panose="02020603050405020304" pitchFamily="18" charset="0"/>
              </a:rPr>
              <a:t> </a:t>
            </a:r>
            <a:r>
              <a:rPr lang="en-US" altLang="en-US" sz="7200" b="1" dirty="0" err="1">
                <a:solidFill>
                  <a:srgbClr val="002060"/>
                </a:solidFill>
                <a:latin typeface="+mj-lt"/>
                <a:cs typeface="Times New Roman" panose="02020603050405020304" pitchFamily="18" charset="0"/>
              </a:rPr>
              <a:t>vong</a:t>
            </a:r>
            <a:r>
              <a:rPr lang="en-US" altLang="en-US" sz="7200" b="1" dirty="0">
                <a:solidFill>
                  <a:srgbClr val="002060"/>
                </a:solidFill>
                <a:latin typeface="+mj-lt"/>
                <a:cs typeface="Times New Roman" panose="02020603050405020304" pitchFamily="18" charset="0"/>
              </a:rPr>
              <a:t>. </a:t>
            </a:r>
            <a:endParaRPr lang="en-US" sz="5400" b="1" dirty="0">
              <a:solidFill>
                <a:srgbClr val="002060"/>
              </a:solidFill>
              <a:latin typeface="+mj-lt"/>
              <a:cs typeface="Times New Roman" pitchFamily="18" charset="0"/>
            </a:endParaRPr>
          </a:p>
        </p:txBody>
      </p:sp>
    </p:spTree>
    <p:extLst>
      <p:ext uri="{BB962C8B-B14F-4D97-AF65-F5344CB8AC3E}">
        <p14:creationId xmlns:p14="http://schemas.microsoft.com/office/powerpoint/2010/main" val="367972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496375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dirty="0">
                <a:solidFill>
                  <a:srgbClr val="002060"/>
                </a:solidFill>
                <a:latin typeface="+mj-lt"/>
                <a:cs typeface="Times New Roman" panose="02020603050405020304" pitchFamily="18" charset="0"/>
              </a:rPr>
              <a:t>Hãy tạ ơn Chúa vì Chúa nhân từ, ngàn đời Chúa vẫn trọn tình thương.</a:t>
            </a:r>
            <a:endParaRPr lang="en-US" sz="8000"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5147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100" u="sng" dirty="0">
                <a:solidFill>
                  <a:srgbClr val="FF0000"/>
                </a:solidFill>
                <a:latin typeface="+mj-lt"/>
                <a:cs typeface="Times New Roman" pitchFamily="18" charset="0"/>
              </a:rPr>
              <a:t>Tk3:</a:t>
            </a:r>
            <a:r>
              <a:rPr lang="en-US" sz="6100" dirty="0">
                <a:solidFill>
                  <a:srgbClr val="003399"/>
                </a:solidFill>
                <a:latin typeface="+mj-lt"/>
                <a:cs typeface="Times New Roman" pitchFamily="18" charset="0"/>
              </a:rPr>
              <a:t> </a:t>
            </a:r>
            <a:r>
              <a:rPr lang="en-US" altLang="en-US" sz="6100" dirty="0" err="1">
                <a:solidFill>
                  <a:srgbClr val="002060"/>
                </a:solidFill>
                <a:latin typeface="+mj-lt"/>
                <a:cs typeface="Times New Roman" panose="02020603050405020304" pitchFamily="18" charset="0"/>
              </a:rPr>
              <a:t>Đó</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viên</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đá</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thợ</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nề</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đã</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loại</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lại</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thành</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đá</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góc</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tường</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rồi</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đây</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Đó</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chính</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công</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trình</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Chúa</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đã</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làm</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kỳ</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diệu</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trước</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mắt</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mọi</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phạm</a:t>
            </a:r>
            <a:r>
              <a:rPr lang="en-US" altLang="en-US" sz="6100" dirty="0">
                <a:solidFill>
                  <a:srgbClr val="002060"/>
                </a:solidFill>
                <a:latin typeface="+mj-lt"/>
                <a:cs typeface="Times New Roman" panose="02020603050405020304" pitchFamily="18" charset="0"/>
              </a:rPr>
              <a:t> </a:t>
            </a:r>
            <a:r>
              <a:rPr lang="en-US" altLang="en-US" sz="6100" dirty="0" err="1">
                <a:solidFill>
                  <a:srgbClr val="002060"/>
                </a:solidFill>
                <a:latin typeface="+mj-lt"/>
                <a:cs typeface="Times New Roman" panose="02020603050405020304" pitchFamily="18" charset="0"/>
              </a:rPr>
              <a:t>nhân</a:t>
            </a:r>
            <a:r>
              <a:rPr lang="en-US" altLang="en-US" sz="6100" dirty="0">
                <a:solidFill>
                  <a:srgbClr val="002060"/>
                </a:solidFill>
                <a:latin typeface="+mj-lt"/>
                <a:cs typeface="Times New Roman" panose="02020603050405020304" pitchFamily="18" charset="0"/>
              </a:rPr>
              <a:t>. </a:t>
            </a:r>
            <a:endParaRPr lang="en-US" sz="6100" dirty="0">
              <a:solidFill>
                <a:srgbClr val="002060"/>
              </a:solidFill>
              <a:latin typeface="+mj-lt"/>
              <a:cs typeface="Times New Roman" pitchFamily="18" charset="0"/>
            </a:endParaRPr>
          </a:p>
        </p:txBody>
      </p:sp>
    </p:spTree>
    <p:extLst>
      <p:ext uri="{BB962C8B-B14F-4D97-AF65-F5344CB8AC3E}">
        <p14:creationId xmlns:p14="http://schemas.microsoft.com/office/powerpoint/2010/main" val="121205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dirty="0" err="1">
                <a:solidFill>
                  <a:srgbClr val="002060"/>
                </a:solidFill>
                <a:latin typeface="+mj-lt"/>
                <a:cs typeface="Times New Roman" panose="02020603050405020304" pitchFamily="18" charset="0"/>
              </a:rPr>
              <a:t>Vâng</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đây</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là</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chính</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ngày</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Chúa</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tạo</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thành</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ngày</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này</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hãy</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hát</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hò</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mừng</a:t>
            </a:r>
            <a:r>
              <a:rPr lang="en-US" altLang="en-US" sz="7200" dirty="0">
                <a:solidFill>
                  <a:srgbClr val="002060"/>
                </a:solidFill>
                <a:latin typeface="+mj-lt"/>
                <a:cs typeface="Times New Roman" panose="02020603050405020304" pitchFamily="18" charset="0"/>
              </a:rPr>
              <a:t> </a:t>
            </a:r>
            <a:r>
              <a:rPr lang="en-US" altLang="en-US" sz="7200" dirty="0" err="1">
                <a:solidFill>
                  <a:srgbClr val="002060"/>
                </a:solidFill>
                <a:latin typeface="+mj-lt"/>
                <a:cs typeface="Times New Roman" panose="02020603050405020304" pitchFamily="18" charset="0"/>
              </a:rPr>
              <a:t>vui</a:t>
            </a:r>
            <a:r>
              <a:rPr lang="en-US" altLang="en-US" sz="7200" dirty="0">
                <a:solidFill>
                  <a:srgbClr val="002060"/>
                </a:solidFill>
                <a:latin typeface="+mj-lt"/>
                <a:cs typeface="Times New Roman" panose="02020603050405020304" pitchFamily="18" charset="0"/>
              </a:rPr>
              <a:t>. </a:t>
            </a:r>
            <a:endParaRPr lang="en-US" sz="4800" dirty="0">
              <a:solidFill>
                <a:srgbClr val="002060"/>
              </a:solidFill>
              <a:latin typeface="+mj-lt"/>
              <a:cs typeface="Times New Roman" pitchFamily="18" charset="0"/>
            </a:endParaRPr>
          </a:p>
        </p:txBody>
      </p:sp>
    </p:spTree>
    <p:extLst>
      <p:ext uri="{BB962C8B-B14F-4D97-AF65-F5344CB8AC3E}">
        <p14:creationId xmlns:p14="http://schemas.microsoft.com/office/powerpoint/2010/main" val="34010799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latin typeface="+mj-lt"/>
                <a:cs typeface="Times New Roman" pitchFamily="18" charset="0"/>
              </a:rPr>
              <a:t>Đk</a:t>
            </a:r>
            <a:r>
              <a:rPr lang="en-US" sz="6600" b="1" u="sng" dirty="0">
                <a:solidFill>
                  <a:srgbClr val="FF0000"/>
                </a:solidFill>
                <a:latin typeface="+mj-lt"/>
                <a:cs typeface="Times New Roman" pitchFamily="18" charset="0"/>
              </a:rPr>
              <a:t>:</a:t>
            </a:r>
            <a:r>
              <a:rPr lang="en-US" sz="7200" b="1" dirty="0">
                <a:solidFill>
                  <a:srgbClr val="003399"/>
                </a:solidFill>
                <a:latin typeface="+mj-lt"/>
                <a:cs typeface="Times New Roman" pitchFamily="18" charset="0"/>
              </a:rPr>
              <a:t> </a:t>
            </a:r>
            <a:r>
              <a:rPr lang="vi-VN" sz="7200" b="1" dirty="0">
                <a:solidFill>
                  <a:srgbClr val="002060"/>
                </a:solidFill>
                <a:latin typeface="+mj-lt"/>
                <a:cs typeface="Times New Roman" panose="02020603050405020304" pitchFamily="18" charset="0"/>
              </a:rPr>
              <a:t>Hãy tạ ơn Chúa vì Chúa nhân từ, ngàn đời Chúa vẫn trọn tình thương.</a:t>
            </a:r>
            <a:endParaRPr lang="en-US" sz="7200" b="1" dirty="0">
              <a:solidFill>
                <a:srgbClr val="002060"/>
              </a:solidFill>
              <a:latin typeface="+mj-lt"/>
              <a:cs typeface="Times New Roman" pitchFamily="18" charset="0"/>
            </a:endParaRPr>
          </a:p>
        </p:txBody>
      </p:sp>
    </p:spTree>
    <p:extLst>
      <p:ext uri="{BB962C8B-B14F-4D97-AF65-F5344CB8AC3E}">
        <p14:creationId xmlns:p14="http://schemas.microsoft.com/office/powerpoint/2010/main" val="427993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2060"/>
                </a:solidFill>
                <a:latin typeface="+mj-lt"/>
                <a:cs typeface="Times New Roman" panose="02020603050405020304" pitchFamily="18" charset="0"/>
              </a:rPr>
              <a:t>Chúa</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nói</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Tô</a:t>
            </a:r>
            <a:r>
              <a:rPr lang="en-US" sz="6000" b="1" dirty="0">
                <a:solidFill>
                  <a:srgbClr val="002060"/>
                </a:solidFill>
                <a:latin typeface="+mj-lt"/>
                <a:cs typeface="Times New Roman" panose="02020603050405020304" pitchFamily="18" charset="0"/>
              </a:rPr>
              <a:t>-ma, </a:t>
            </a:r>
            <a:r>
              <a:rPr lang="en-US" sz="6000" b="1" dirty="0" err="1">
                <a:solidFill>
                  <a:srgbClr val="002060"/>
                </a:solidFill>
                <a:latin typeface="+mj-lt"/>
                <a:cs typeface="Times New Roman" panose="02020603050405020304" pitchFamily="18" charset="0"/>
              </a:rPr>
              <a:t>vì</a:t>
            </a:r>
            <a:r>
              <a:rPr lang="en-US" sz="6000" b="1" dirty="0">
                <a:solidFill>
                  <a:srgbClr val="002060"/>
                </a:solidFill>
                <a:latin typeface="+mj-lt"/>
                <a:cs typeface="Times New Roman" panose="02020603050405020304" pitchFamily="18" charset="0"/>
              </a:rPr>
              <a:t> con </a:t>
            </a:r>
            <a:r>
              <a:rPr lang="en-US" sz="6000" b="1" dirty="0" err="1">
                <a:solidFill>
                  <a:srgbClr val="002060"/>
                </a:solidFill>
                <a:latin typeface="+mj-lt"/>
                <a:cs typeface="Times New Roman" panose="02020603050405020304" pitchFamily="18" charset="0"/>
              </a:rPr>
              <a:t>đã</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thấy</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Thầy</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nên</a:t>
            </a:r>
            <a:r>
              <a:rPr lang="en-US" sz="6000" b="1" dirty="0">
                <a:solidFill>
                  <a:srgbClr val="002060"/>
                </a:solidFill>
                <a:latin typeface="+mj-lt"/>
                <a:cs typeface="Times New Roman" panose="02020603050405020304" pitchFamily="18" charset="0"/>
              </a:rPr>
              <a:t> con </a:t>
            </a:r>
            <a:r>
              <a:rPr lang="en-US" sz="6000" b="1" dirty="0" err="1">
                <a:solidFill>
                  <a:srgbClr val="002060"/>
                </a:solidFill>
                <a:latin typeface="+mj-lt"/>
                <a:cs typeface="Times New Roman" panose="02020603050405020304" pitchFamily="18" charset="0"/>
              </a:rPr>
              <a:t>mới</a:t>
            </a:r>
            <a:r>
              <a:rPr lang="en-US" sz="6000" b="1" dirty="0">
                <a:solidFill>
                  <a:srgbClr val="002060"/>
                </a:solidFill>
                <a:latin typeface="+mj-lt"/>
                <a:cs typeface="Times New Roman" panose="02020603050405020304" pitchFamily="18" charset="0"/>
              </a:rPr>
              <a:t> tin. </a:t>
            </a:r>
            <a:r>
              <a:rPr lang="en-US" sz="6000" b="1" dirty="0" err="1">
                <a:solidFill>
                  <a:srgbClr val="002060"/>
                </a:solidFill>
                <a:latin typeface="+mj-lt"/>
                <a:cs typeface="Times New Roman" panose="02020603050405020304" pitchFamily="18" charset="0"/>
              </a:rPr>
              <a:t>Phúc</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cho</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những</a:t>
            </a:r>
            <a:r>
              <a:rPr lang="en-US" sz="6000" b="1" dirty="0">
                <a:solidFill>
                  <a:srgbClr val="002060"/>
                </a:solidFill>
                <a:latin typeface="+mj-lt"/>
                <a:cs typeface="Times New Roman" panose="02020603050405020304" pitchFamily="18" charset="0"/>
              </a:rPr>
              <a:t> ai </a:t>
            </a:r>
            <a:r>
              <a:rPr lang="en-US" sz="6000" b="1" dirty="0" err="1">
                <a:solidFill>
                  <a:srgbClr val="002060"/>
                </a:solidFill>
                <a:latin typeface="+mj-lt"/>
                <a:cs typeface="Times New Roman" panose="02020603050405020304" pitchFamily="18" charset="0"/>
              </a:rPr>
              <a:t>không</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thấy</a:t>
            </a:r>
            <a:r>
              <a:rPr lang="en-US" sz="6000" b="1" dirty="0">
                <a:solidFill>
                  <a:srgbClr val="002060"/>
                </a:solidFill>
                <a:latin typeface="+mj-lt"/>
                <a:cs typeface="Times New Roman" panose="02020603050405020304" pitchFamily="18" charset="0"/>
              </a:rPr>
              <a:t> </a:t>
            </a:r>
            <a:r>
              <a:rPr lang="en-US" sz="6000" b="1" dirty="0" err="1">
                <a:solidFill>
                  <a:srgbClr val="002060"/>
                </a:solidFill>
                <a:latin typeface="+mj-lt"/>
                <a:cs typeface="Times New Roman" panose="02020603050405020304" pitchFamily="18" charset="0"/>
              </a:rPr>
              <a:t>mà</a:t>
            </a:r>
            <a:r>
              <a:rPr lang="en-US" sz="6000" b="1" dirty="0">
                <a:solidFill>
                  <a:srgbClr val="002060"/>
                </a:solidFill>
                <a:latin typeface="+mj-lt"/>
                <a:cs typeface="Times New Roman" panose="02020603050405020304" pitchFamily="18" charset="0"/>
              </a:rPr>
              <a:t> tin.</a:t>
            </a:r>
            <a:endParaRPr lang="en-US" sz="88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a:solidFill>
                  <a:srgbClr val="FF0000"/>
                </a:solidFill>
                <a:cs typeface="Times New Roman" pitchFamily="18" charset="0"/>
              </a:rPr>
              <a:t>Alleluia…Alleluia</a:t>
            </a:r>
            <a:endParaRPr lang="en-US" sz="4000" u="sng"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dirty="0" smtClean="0">
                <a:solidFill>
                  <a:srgbClr val="FF0000"/>
                </a:solidFill>
                <a:cs typeface="Times New Roman" pitchFamily="18" charset="0"/>
              </a:rPr>
              <a:t>Alleluia…Alleluia.</a:t>
            </a:r>
            <a:endParaRPr lang="en-US" sz="3200" u="sng" dirty="0">
              <a:solidFill>
                <a:srgbClr val="FF0000"/>
              </a:solidFill>
            </a:endParaRPr>
          </a:p>
        </p:txBody>
      </p:sp>
    </p:spTree>
    <p:extLst>
      <p:ext uri="{BB962C8B-B14F-4D97-AF65-F5344CB8AC3E}">
        <p14:creationId xmlns:p14="http://schemas.microsoft.com/office/powerpoint/2010/main" val="22163049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fontScale="90000"/>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2.</a:t>
            </a:r>
            <a:br>
              <a:rPr lang="en-US" sz="3600" dirty="0" smtClean="0">
                <a:solidFill>
                  <a:srgbClr val="C00000"/>
                </a:solidFill>
              </a:rPr>
            </a:br>
            <a:r>
              <a:rPr lang="en-US" sz="4000" i="1" dirty="0" smtClean="0">
                <a:solidFill>
                  <a:srgbClr val="002060"/>
                </a:solidFill>
              </a:rPr>
              <a:t>Ta </a:t>
            </a:r>
            <a:r>
              <a:rPr lang="en-US" sz="4000" i="1" dirty="0" err="1" smtClean="0">
                <a:solidFill>
                  <a:srgbClr val="002060"/>
                </a:solidFill>
              </a:rPr>
              <a:t>đã</a:t>
            </a:r>
            <a:r>
              <a:rPr lang="en-US" sz="4000" i="1" dirty="0" smtClean="0">
                <a:solidFill>
                  <a:srgbClr val="002060"/>
                </a:solidFill>
              </a:rPr>
              <a:t> </a:t>
            </a:r>
            <a:r>
              <a:rPr lang="en-US" sz="4000" i="1" dirty="0" err="1" smtClean="0">
                <a:solidFill>
                  <a:srgbClr val="002060"/>
                </a:solidFill>
              </a:rPr>
              <a:t>chết</a:t>
            </a:r>
            <a:r>
              <a:rPr lang="en-US" sz="4000" i="1" dirty="0" smtClean="0">
                <a:solidFill>
                  <a:srgbClr val="002060"/>
                </a:solidFill>
              </a:rPr>
              <a:t>, </a:t>
            </a:r>
            <a:r>
              <a:rPr lang="en-US" sz="4000" i="1" dirty="0" err="1" smtClean="0">
                <a:solidFill>
                  <a:srgbClr val="002060"/>
                </a:solidFill>
              </a:rPr>
              <a:t>và</a:t>
            </a:r>
            <a:r>
              <a:rPr lang="en-US" sz="4000" i="1" dirty="0" smtClean="0">
                <a:solidFill>
                  <a:srgbClr val="002060"/>
                </a:solidFill>
              </a:rPr>
              <a:t> nay Ta </a:t>
            </a:r>
            <a:r>
              <a:rPr lang="en-US" sz="4000" i="1" dirty="0" err="1" smtClean="0">
                <a:solidFill>
                  <a:srgbClr val="002060"/>
                </a:solidFill>
              </a:rPr>
              <a:t>sống</a:t>
            </a:r>
            <a:r>
              <a:rPr lang="en-US" sz="4000" i="1" dirty="0" smtClean="0">
                <a:solidFill>
                  <a:srgbClr val="002060"/>
                </a:solidFill>
              </a:rPr>
              <a:t> </a:t>
            </a:r>
            <a:r>
              <a:rPr lang="en-US" sz="4000" i="1" dirty="0" err="1" smtClean="0">
                <a:solidFill>
                  <a:srgbClr val="002060"/>
                </a:solidFill>
              </a:rPr>
              <a:t>đến</a:t>
            </a:r>
            <a:r>
              <a:rPr lang="en-US" sz="4000" i="1" dirty="0" smtClean="0">
                <a:solidFill>
                  <a:srgbClr val="002060"/>
                </a:solidFill>
              </a:rPr>
              <a:t> </a:t>
            </a:r>
            <a:r>
              <a:rPr lang="en-US" sz="4000" i="1" dirty="0" err="1" smtClean="0">
                <a:solidFill>
                  <a:srgbClr val="002060"/>
                </a:solidFill>
              </a:rPr>
              <a:t>muôn</a:t>
            </a:r>
            <a:r>
              <a:rPr lang="en-US" sz="4000" i="1" dirty="0" smtClean="0">
                <a:solidFill>
                  <a:srgbClr val="002060"/>
                </a:solidFill>
              </a:rPr>
              <a:t> </a:t>
            </a:r>
            <a:r>
              <a:rPr lang="en-US" sz="4000" i="1" dirty="0" err="1" smtClean="0">
                <a:solidFill>
                  <a:srgbClr val="002060"/>
                </a:solidFill>
              </a:rPr>
              <a:t>thuở</a:t>
            </a:r>
            <a:r>
              <a:rPr lang="en-US" sz="4000" i="1" dirty="0" smtClean="0">
                <a:solidFill>
                  <a:srgbClr val="002060"/>
                </a:solidFill>
              </a:rPr>
              <a:t> </a:t>
            </a:r>
            <a:r>
              <a:rPr lang="en-US" sz="4000" i="1" dirty="0" err="1" smtClean="0">
                <a:solidFill>
                  <a:srgbClr val="002060"/>
                </a:solidFill>
              </a:rPr>
              <a:t>muôn</a:t>
            </a:r>
            <a:r>
              <a:rPr lang="en-US" sz="4000" i="1" dirty="0" smtClean="0">
                <a:solidFill>
                  <a:srgbClr val="002060"/>
                </a:solidFill>
              </a:rPr>
              <a:t> </a:t>
            </a:r>
            <a:r>
              <a:rPr lang="en-US" sz="4000" i="1" dirty="0" err="1" smtClean="0">
                <a:solidFill>
                  <a:srgbClr val="002060"/>
                </a:solidFill>
              </a:rPr>
              <a:t>đời</a:t>
            </a:r>
            <a:r>
              <a:rPr lang="en-US" sz="4000" i="1" dirty="0" smtClean="0">
                <a:solidFill>
                  <a:srgbClr val="002060"/>
                </a:solidFill>
              </a:rPr>
              <a:t>.</a:t>
            </a:r>
            <a:br>
              <a:rPr lang="en-US" sz="4000" i="1" dirty="0" smtClean="0">
                <a:solidFill>
                  <a:srgbClr val="002060"/>
                </a:solidFill>
              </a:rPr>
            </a:br>
            <a:r>
              <a:rPr lang="vi-VN" sz="4000" dirty="0" smtClean="0">
                <a:solidFill>
                  <a:srgbClr val="C00000"/>
                </a:solidFill>
              </a:rPr>
              <a:t>Bài trích </a:t>
            </a:r>
            <a:r>
              <a:rPr lang="en-US" sz="4000" dirty="0" err="1" smtClean="0">
                <a:solidFill>
                  <a:srgbClr val="C00000"/>
                </a:solidFill>
              </a:rPr>
              <a:t>sách</a:t>
            </a:r>
            <a:r>
              <a:rPr lang="en-US" sz="4000" dirty="0" smtClean="0">
                <a:solidFill>
                  <a:srgbClr val="C00000"/>
                </a:solidFill>
              </a:rPr>
              <a:t> </a:t>
            </a:r>
            <a:r>
              <a:rPr lang="en-US" sz="4000" dirty="0" err="1">
                <a:solidFill>
                  <a:srgbClr val="C00000"/>
                </a:solidFill>
              </a:rPr>
              <a:t>K</a:t>
            </a:r>
            <a:r>
              <a:rPr lang="en-US" sz="4000" dirty="0" err="1" smtClean="0">
                <a:solidFill>
                  <a:srgbClr val="C00000"/>
                </a:solidFill>
              </a:rPr>
              <a:t>hải</a:t>
            </a:r>
            <a:r>
              <a:rPr lang="en-US" sz="4000" dirty="0" smtClean="0">
                <a:solidFill>
                  <a:srgbClr val="C00000"/>
                </a:solidFill>
              </a:rPr>
              <a:t> </a:t>
            </a:r>
            <a:r>
              <a:rPr lang="en-US" sz="4000" dirty="0" err="1" smtClean="0">
                <a:solidFill>
                  <a:srgbClr val="C00000"/>
                </a:solidFill>
              </a:rPr>
              <a:t>huyền</a:t>
            </a:r>
            <a:r>
              <a:rPr lang="en-US" sz="4000" dirty="0" smtClean="0">
                <a:solidFill>
                  <a:srgbClr val="C00000"/>
                </a:solidFill>
              </a:rPr>
              <a:t> </a:t>
            </a:r>
            <a:r>
              <a:rPr lang="en-US" sz="4000" dirty="0" err="1" smtClean="0">
                <a:solidFill>
                  <a:srgbClr val="C00000"/>
                </a:solidFill>
              </a:rPr>
              <a:t>của</a:t>
            </a:r>
            <a:r>
              <a:rPr lang="en-US" sz="4000" dirty="0" smtClean="0">
                <a:solidFill>
                  <a:srgbClr val="C00000"/>
                </a:solidFill>
              </a:rPr>
              <a:t> </a:t>
            </a:r>
            <a:r>
              <a:rPr lang="en-US" sz="4000" dirty="0" err="1" smtClean="0">
                <a:solidFill>
                  <a:srgbClr val="C00000"/>
                </a:solidFill>
              </a:rPr>
              <a:t>thánh</a:t>
            </a:r>
            <a:r>
              <a:rPr lang="en-US" sz="4000" dirty="0" smtClean="0">
                <a:solidFill>
                  <a:srgbClr val="C00000"/>
                </a:solidFill>
              </a:rPr>
              <a:t> </a:t>
            </a:r>
            <a:r>
              <a:rPr lang="en-US" sz="4000" dirty="0" err="1" smtClean="0">
                <a:solidFill>
                  <a:srgbClr val="C00000"/>
                </a:solidFill>
              </a:rPr>
              <a:t>Gioa</a:t>
            </a:r>
            <a:r>
              <a:rPr lang="en-US" sz="4000" dirty="0" smtClean="0">
                <a:solidFill>
                  <a:srgbClr val="C00000"/>
                </a:solidFill>
              </a:rPr>
              <a:t>-an </a:t>
            </a:r>
            <a:r>
              <a:rPr lang="en-US" sz="4000" dirty="0" err="1" smtClean="0">
                <a:solidFill>
                  <a:srgbClr val="C00000"/>
                </a:solidFill>
              </a:rPr>
              <a:t>tông</a:t>
            </a:r>
            <a:r>
              <a:rPr lang="en-US" sz="4000" dirty="0" smtClean="0">
                <a:solidFill>
                  <a:srgbClr val="C00000"/>
                </a:solidFill>
              </a:rPr>
              <a:t> </a:t>
            </a:r>
            <a:r>
              <a:rPr lang="en-US" sz="4000" dirty="0" err="1" smtClean="0">
                <a:solidFill>
                  <a:srgbClr val="C00000"/>
                </a:solidFill>
              </a:rPr>
              <a:t>đồ</a:t>
            </a:r>
            <a:r>
              <a:rPr lang="en-US" sz="4000" dirty="0" smtClean="0">
                <a:solidFill>
                  <a:srgbClr val="C00000"/>
                </a:solidFill>
              </a:rPr>
              <a:t>.</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3373244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2583575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691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latin typeface="+mj-lt"/>
                <a:cs typeface="Times New Roman" pitchFamily="18" charset="0"/>
              </a:rPr>
              <a:t>KINH TIN KÍNH</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4050674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i="1" dirty="0">
                <a:solidFill>
                  <a:srgbClr val="C00000"/>
                </a:solidFill>
                <a:effectLst/>
                <a:latin typeface="+mj-lt"/>
                <a:cs typeface="Times New Roman" pitchFamily="18" charset="0"/>
              </a:rPr>
              <a:t>Tôi tin kính một Thiên Chúa là Cha toàn năng,</a:t>
            </a:r>
            <a:r>
              <a:rPr lang="vi-VN" sz="5400" b="0" dirty="0">
                <a:solidFill>
                  <a:srgbClr val="420042"/>
                </a:solidFill>
                <a:effectLst/>
                <a:latin typeface="+mj-lt"/>
                <a:cs typeface="Times New Roman" pitchFamily="18" charset="0"/>
              </a:rPr>
              <a:t> </a:t>
            </a:r>
            <a:r>
              <a:rPr lang="vi-VN" sz="5400" b="0" dirty="0">
                <a:solidFill>
                  <a:srgbClr val="002060"/>
                </a:solidFill>
                <a:effectLst/>
                <a:latin typeface="+mj-lt"/>
                <a:cs typeface="Times New Roman" pitchFamily="18" charset="0"/>
              </a:rPr>
              <a:t>Đấng tạo thành trời đất, muôn vật hữu hình và vô hình. </a:t>
            </a:r>
            <a:r>
              <a:rPr lang="en-US" sz="5400" b="0" dirty="0" err="1">
                <a:solidFill>
                  <a:srgbClr val="002060"/>
                </a:solidFill>
                <a:effectLst/>
                <a:latin typeface="+mj-lt"/>
                <a:cs typeface="Times New Roman" pitchFamily="18" charset="0"/>
              </a:rPr>
              <a:t>Tôi</a:t>
            </a:r>
            <a:r>
              <a:rPr lang="en-US" sz="5400" b="0" dirty="0">
                <a:solidFill>
                  <a:srgbClr val="002060"/>
                </a:solidFill>
                <a:effectLst/>
                <a:latin typeface="+mj-lt"/>
                <a:cs typeface="Times New Roman" pitchFamily="18" charset="0"/>
              </a:rPr>
              <a:t> tin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Giêsu</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Kitô</a:t>
            </a:r>
            <a:r>
              <a:rPr lang="en-US" sz="5400" b="0" dirty="0">
                <a:solidFill>
                  <a:srgbClr val="002060"/>
                </a:solidFill>
                <a:effectLst/>
                <a:latin typeface="+mj-lt"/>
                <a:cs typeface="Times New Roman" pitchFamily="18" charset="0"/>
              </a:rPr>
              <a:t>, Con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Thiên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71728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371163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2060"/>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2060"/>
                </a:solidFill>
                <a:effectLst/>
                <a:latin typeface="+mj-lt"/>
                <a:cs typeface="Times New Roman" pitchFamily="18" charset="0"/>
              </a:rPr>
              <a: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bởi</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2037028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56993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4038628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763626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2060"/>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752697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308349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2060"/>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59789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115440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defRPr/>
            </a:pPr>
            <a:r>
              <a:rPr lang="en-US" sz="4000" dirty="0">
                <a:solidFill>
                  <a:srgbClr val="C00000"/>
                </a:solidFill>
              </a:rPr>
              <a:t>LỜI NGUYỆN TÍN HỮU</a:t>
            </a:r>
          </a:p>
        </p:txBody>
      </p:sp>
      <p:sp>
        <p:nvSpPr>
          <p:cNvPr id="8" name="Rectangle 7"/>
          <p:cNvSpPr/>
          <p:nvPr/>
        </p:nvSpPr>
        <p:spPr>
          <a:xfrm>
            <a:off x="2286000" y="917436"/>
            <a:ext cx="6705600" cy="2062103"/>
          </a:xfrm>
          <a:prstGeom prst="rect">
            <a:avLst/>
          </a:prstGeom>
        </p:spPr>
        <p:txBody>
          <a:bodyPr wrap="square">
            <a:spAutoFit/>
          </a:bodyPr>
          <a:lstStyle/>
          <a:p>
            <a:pPr algn="just">
              <a:defRPr/>
            </a:pPr>
            <a:r>
              <a:rPr lang="en-US" sz="3200" dirty="0">
                <a:solidFill>
                  <a:srgbClr val="002060"/>
                </a:solidFill>
              </a:rPr>
              <a:t>Anh </a:t>
            </a:r>
            <a:r>
              <a:rPr lang="en-US" sz="3200" dirty="0" err="1">
                <a:solidFill>
                  <a:srgbClr val="002060"/>
                </a:solidFill>
              </a:rPr>
              <a:t>chị</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mến</a:t>
            </a:r>
            <a:r>
              <a:rPr lang="en-US" sz="3200" dirty="0">
                <a:solidFill>
                  <a:srgbClr val="002060"/>
                </a:solidFill>
              </a:rPr>
              <a:t>, </a:t>
            </a:r>
            <a:r>
              <a:rPr lang="en-US" sz="3200" dirty="0" err="1" smtClean="0">
                <a:solidFill>
                  <a:srgbClr val="002060"/>
                </a:solidFill>
              </a:rPr>
              <a:t>Đức</a:t>
            </a:r>
            <a:r>
              <a:rPr lang="en-US" sz="3200" dirty="0" smtClean="0">
                <a:solidFill>
                  <a:srgbClr val="002060"/>
                </a:solidFill>
              </a:rPr>
              <a:t> </a:t>
            </a:r>
            <a:r>
              <a:rPr lang="en-US" sz="3200" dirty="0" err="1" smtClean="0">
                <a:solidFill>
                  <a:srgbClr val="002060"/>
                </a:solidFill>
              </a:rPr>
              <a:t>Kitô</a:t>
            </a:r>
            <a:r>
              <a:rPr lang="en-US" sz="3200" dirty="0" smtClean="0">
                <a:solidFill>
                  <a:srgbClr val="002060"/>
                </a:solidFill>
              </a:rPr>
              <a:t> </a:t>
            </a:r>
            <a:r>
              <a:rPr lang="en-US" sz="3200" dirty="0" err="1" smtClean="0">
                <a:solidFill>
                  <a:srgbClr val="002060"/>
                </a:solidFill>
              </a:rPr>
              <a:t>là</a:t>
            </a:r>
            <a:r>
              <a:rPr lang="en-US" sz="3200" dirty="0" smtClean="0">
                <a:solidFill>
                  <a:srgbClr val="002060"/>
                </a:solidFill>
              </a:rPr>
              <a:t> con </a:t>
            </a:r>
            <a:r>
              <a:rPr lang="en-US" sz="3200" dirty="0" err="1" smtClean="0">
                <a:solidFill>
                  <a:srgbClr val="002060"/>
                </a:solidFill>
              </a:rPr>
              <a:t>đường</a:t>
            </a:r>
            <a:r>
              <a:rPr lang="en-US" sz="3200" dirty="0" smtClean="0">
                <a:solidFill>
                  <a:srgbClr val="002060"/>
                </a:solidFill>
              </a:rPr>
              <a:t>, </a:t>
            </a:r>
            <a:r>
              <a:rPr lang="en-US" sz="3200" dirty="0" err="1" smtClean="0">
                <a:solidFill>
                  <a:srgbClr val="002060"/>
                </a:solidFill>
              </a:rPr>
              <a:t>là</a:t>
            </a:r>
            <a:r>
              <a:rPr lang="en-US" sz="3200" dirty="0" smtClean="0">
                <a:solidFill>
                  <a:srgbClr val="002060"/>
                </a:solidFill>
              </a:rPr>
              <a:t> </a:t>
            </a:r>
            <a:r>
              <a:rPr lang="en-US" sz="3200" dirty="0" err="1" smtClean="0">
                <a:solidFill>
                  <a:srgbClr val="002060"/>
                </a:solidFill>
              </a:rPr>
              <a:t>sự</a:t>
            </a:r>
            <a:r>
              <a:rPr lang="en-US" sz="3200" dirty="0" smtClean="0">
                <a:solidFill>
                  <a:srgbClr val="002060"/>
                </a:solidFill>
              </a:rPr>
              <a:t> </a:t>
            </a:r>
            <a:r>
              <a:rPr lang="en-US" sz="3200" dirty="0" err="1" smtClean="0">
                <a:solidFill>
                  <a:srgbClr val="002060"/>
                </a:solidFill>
              </a:rPr>
              <a:t>thật</a:t>
            </a:r>
            <a:r>
              <a:rPr lang="en-US" sz="3200" dirty="0" smtClean="0">
                <a:solidFill>
                  <a:srgbClr val="002060"/>
                </a:solidFill>
              </a:rPr>
              <a:t>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là</a:t>
            </a:r>
            <a:r>
              <a:rPr lang="en-US" sz="3200" dirty="0" smtClean="0">
                <a:solidFill>
                  <a:srgbClr val="002060"/>
                </a:solidFill>
              </a:rPr>
              <a:t> </a:t>
            </a:r>
            <a:r>
              <a:rPr lang="en-US" sz="3200" dirty="0" err="1" smtClean="0">
                <a:solidFill>
                  <a:srgbClr val="002060"/>
                </a:solidFill>
              </a:rPr>
              <a:t>sự</a:t>
            </a:r>
            <a:r>
              <a:rPr lang="en-US" sz="3200" dirty="0" smtClean="0">
                <a:solidFill>
                  <a:srgbClr val="002060"/>
                </a:solidFill>
              </a:rPr>
              <a:t> </a:t>
            </a:r>
            <a:r>
              <a:rPr lang="en-US" sz="3200" dirty="0" err="1" smtClean="0">
                <a:solidFill>
                  <a:srgbClr val="002060"/>
                </a:solidFill>
              </a:rPr>
              <a:t>sống</a:t>
            </a:r>
            <a:r>
              <a:rPr lang="en-US" sz="3200" dirty="0" smtClean="0">
                <a:solidFill>
                  <a:srgbClr val="002060"/>
                </a:solidFill>
              </a:rPr>
              <a:t>. </a:t>
            </a:r>
            <a:r>
              <a:rPr lang="en-US" sz="3200" dirty="0" err="1" smtClean="0">
                <a:solidFill>
                  <a:srgbClr val="002060"/>
                </a:solidFill>
              </a:rPr>
              <a:t>Chúng</a:t>
            </a:r>
            <a:r>
              <a:rPr lang="en-US" sz="3200" dirty="0" smtClean="0">
                <a:solidFill>
                  <a:srgbClr val="002060"/>
                </a:solidFill>
              </a:rPr>
              <a:t> ta </a:t>
            </a:r>
            <a:r>
              <a:rPr lang="en-US" sz="3200" dirty="0" err="1" smtClean="0">
                <a:solidFill>
                  <a:srgbClr val="002060"/>
                </a:solidFill>
              </a:rPr>
              <a:t>hãy</a:t>
            </a:r>
            <a:r>
              <a:rPr lang="en-US" sz="3200" dirty="0" smtClean="0">
                <a:solidFill>
                  <a:srgbClr val="002060"/>
                </a:solidFill>
              </a:rPr>
              <a:t> </a:t>
            </a:r>
            <a:r>
              <a:rPr lang="en-US" sz="3200" dirty="0" err="1" smtClean="0">
                <a:solidFill>
                  <a:srgbClr val="002060"/>
                </a:solidFill>
              </a:rPr>
              <a:t>tôn</a:t>
            </a:r>
            <a:r>
              <a:rPr lang="en-US" sz="3200" dirty="0" smtClean="0">
                <a:solidFill>
                  <a:srgbClr val="002060"/>
                </a:solidFill>
              </a:rPr>
              <a:t> </a:t>
            </a:r>
            <a:r>
              <a:rPr lang="en-US" sz="3200" dirty="0" err="1" smtClean="0">
                <a:solidFill>
                  <a:srgbClr val="002060"/>
                </a:solidFill>
              </a:rPr>
              <a:t>vinh</a:t>
            </a:r>
            <a:r>
              <a:rPr lang="en-US" sz="3200" dirty="0" smtClean="0">
                <a:solidFill>
                  <a:srgbClr val="002060"/>
                </a:solidFill>
              </a:rPr>
              <a:t> </a:t>
            </a:r>
            <a:r>
              <a:rPr lang="en-US" sz="3200" dirty="0" err="1" smtClean="0">
                <a:solidFill>
                  <a:srgbClr val="002060"/>
                </a:solidFill>
              </a:rPr>
              <a:t>Người</a:t>
            </a:r>
            <a:r>
              <a:rPr lang="en-US" sz="3200" dirty="0" smtClean="0">
                <a:solidFill>
                  <a:srgbClr val="002060"/>
                </a:solidFill>
              </a:rPr>
              <a:t>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dâng</a:t>
            </a:r>
            <a:r>
              <a:rPr lang="en-US" sz="3200" dirty="0" smtClean="0">
                <a:solidFill>
                  <a:srgbClr val="002060"/>
                </a:solidFill>
              </a:rPr>
              <a:t> </a:t>
            </a:r>
            <a:r>
              <a:rPr lang="en-US" sz="3200" dirty="0" err="1" smtClean="0">
                <a:solidFill>
                  <a:srgbClr val="002060"/>
                </a:solidFill>
              </a:rPr>
              <a:t>lời</a:t>
            </a:r>
            <a:r>
              <a:rPr lang="en-US" sz="3200" dirty="0" smtClean="0">
                <a:solidFill>
                  <a:srgbClr val="002060"/>
                </a:solidFill>
              </a:rPr>
              <a:t> </a:t>
            </a:r>
            <a:r>
              <a:rPr lang="en-US" sz="3200" dirty="0" err="1" smtClean="0">
                <a:solidFill>
                  <a:srgbClr val="002060"/>
                </a:solidFill>
              </a:rPr>
              <a:t>cầu</a:t>
            </a:r>
            <a:r>
              <a:rPr lang="en-US" sz="3200" dirty="0" smtClean="0">
                <a:solidFill>
                  <a:srgbClr val="002060"/>
                </a:solidFill>
              </a:rPr>
              <a:t> </a:t>
            </a:r>
            <a:r>
              <a:rPr lang="en-US" sz="3200" dirty="0" err="1" smtClean="0">
                <a:solidFill>
                  <a:srgbClr val="002060"/>
                </a:solidFill>
              </a:rPr>
              <a:t>xin</a:t>
            </a:r>
            <a:r>
              <a:rPr lang="en-US" sz="3200" dirty="0" smtClean="0">
                <a:solidFill>
                  <a:srgbClr val="002060"/>
                </a:solidFill>
              </a:rPr>
              <a:t>.</a:t>
            </a:r>
            <a:endParaRPr lang="en-US" sz="3200" dirty="0">
              <a:solidFill>
                <a:srgbClr val="002060"/>
              </a:solidFill>
            </a:endParaRPr>
          </a:p>
        </p:txBody>
      </p:sp>
    </p:spTree>
    <p:extLst>
      <p:ext uri="{BB962C8B-B14F-4D97-AF65-F5344CB8AC3E}">
        <p14:creationId xmlns:p14="http://schemas.microsoft.com/office/powerpoint/2010/main" val="3928776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Dâng</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dirty="0" err="1" smtClean="0">
                <a:solidFill>
                  <a:srgbClr val="C00000"/>
                </a:solidFill>
              </a:rPr>
              <a:t>Xin</a:t>
            </a:r>
            <a:r>
              <a:rPr lang="en-US" dirty="0" smtClean="0">
                <a:solidFill>
                  <a:srgbClr val="C00000"/>
                </a:solidFill>
              </a:rPr>
              <a:t> </a:t>
            </a:r>
            <a:r>
              <a:rPr lang="en-US" dirty="0" err="1" smtClean="0">
                <a:solidFill>
                  <a:srgbClr val="C00000"/>
                </a:solidFill>
              </a:rPr>
              <a:t>Dâng</a:t>
            </a:r>
            <a:r>
              <a:rPr lang="en-US" dirty="0" smtClean="0">
                <a:solidFill>
                  <a:srgbClr val="C00000"/>
                </a:solidFill>
              </a:rPr>
              <a:t> 2</a:t>
            </a:r>
            <a:br>
              <a:rPr lang="en-US" dirty="0" smtClean="0">
                <a:solidFill>
                  <a:srgbClr val="C00000"/>
                </a:solidFill>
              </a:rPr>
            </a:br>
            <a:r>
              <a:rPr lang="en-US" i="1" dirty="0" smtClean="0">
                <a:solidFill>
                  <a:srgbClr val="0070C0"/>
                </a:solidFill>
              </a:rPr>
              <a:t>Lm. </a:t>
            </a:r>
            <a:r>
              <a:rPr lang="en-US" i="1" dirty="0" err="1" smtClean="0">
                <a:solidFill>
                  <a:srgbClr val="0070C0"/>
                </a:solidFill>
              </a:rPr>
              <a:t>Ân</a:t>
            </a:r>
            <a:r>
              <a:rPr lang="en-US" i="1" dirty="0" smtClean="0">
                <a:solidFill>
                  <a:srgbClr val="0070C0"/>
                </a:solidFill>
              </a:rPr>
              <a:t> </a:t>
            </a:r>
            <a:r>
              <a:rPr lang="en-US" i="1" dirty="0" err="1" smtClean="0">
                <a:solidFill>
                  <a:srgbClr val="0070C0"/>
                </a:solidFill>
              </a:rPr>
              <a:t>Đức</a:t>
            </a: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421202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3017230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Tk1:</a:t>
            </a:r>
            <a:r>
              <a:rPr lang="en-US" sz="5400" dirty="0"/>
              <a:t> </a:t>
            </a:r>
            <a:r>
              <a:rPr lang="vi-VN" sz="5400" dirty="0" smtClean="0">
                <a:solidFill>
                  <a:srgbClr val="002060"/>
                </a:solidFill>
              </a:rPr>
              <a:t>Xin </a:t>
            </a:r>
            <a:r>
              <a:rPr lang="vi-VN" sz="5400" dirty="0">
                <a:solidFill>
                  <a:srgbClr val="002060"/>
                </a:solidFill>
              </a:rPr>
              <a:t>dâng cho Lòng Thương Xót Chúa dĩ vãng đời con là biết bao lỗi lầm. Xin dâng cho tình Cha ưu ái tương lai đời con xin an bài đỡ nâng.</a:t>
            </a:r>
            <a:endParaRPr lang="en-US" sz="5400" dirty="0">
              <a:solidFill>
                <a:srgbClr val="002060"/>
              </a:solidFill>
            </a:endParaRPr>
          </a:p>
        </p:txBody>
      </p:sp>
    </p:spTree>
    <p:extLst>
      <p:ext uri="{BB962C8B-B14F-4D97-AF65-F5344CB8AC3E}">
        <p14:creationId xmlns:p14="http://schemas.microsoft.com/office/powerpoint/2010/main" val="1289943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Đk1:</a:t>
            </a:r>
            <a:r>
              <a:rPr lang="en-US" sz="5400" dirty="0" smtClean="0"/>
              <a:t> </a:t>
            </a:r>
            <a:r>
              <a:rPr lang="vi-VN" sz="5400" dirty="0">
                <a:solidFill>
                  <a:srgbClr val="002060"/>
                </a:solidFill>
              </a:rPr>
              <a:t>Xin dâng lên Cha giây phút này một niềm yêu mến là yêu mến mà thôi. Xin dâng lên Cha trót cuộc đời để nên của lễ và nên khúc ngợi ca.</a:t>
            </a:r>
          </a:p>
        </p:txBody>
      </p:sp>
    </p:spTree>
    <p:extLst>
      <p:ext uri="{BB962C8B-B14F-4D97-AF65-F5344CB8AC3E}">
        <p14:creationId xmlns:p14="http://schemas.microsoft.com/office/powerpoint/2010/main" val="19782467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6000" dirty="0" smtClean="0">
                <a:solidFill>
                  <a:srgbClr val="C00000"/>
                </a:solidFill>
              </a:rPr>
              <a:t>Tk2:</a:t>
            </a:r>
            <a:r>
              <a:rPr lang="en-US" sz="6000" dirty="0" smtClean="0"/>
              <a:t> </a:t>
            </a:r>
            <a:r>
              <a:rPr lang="vi-VN" sz="6000" dirty="0">
                <a:solidFill>
                  <a:srgbClr val="002060"/>
                </a:solidFill>
              </a:rPr>
              <a:t>Xin dâng bao niềm vui nỗi khó cuộc sống trần gian là chết đi mỗi ngày. Xin dâng muôn khổ đau Thánh Giá trong con nguyện thánh hiến nên lễ tình yêu.</a:t>
            </a:r>
            <a:endParaRPr lang="en-US" sz="6000" dirty="0">
              <a:solidFill>
                <a:srgbClr val="002060"/>
              </a:solidFill>
            </a:endParaRPr>
          </a:p>
        </p:txBody>
      </p:sp>
    </p:spTree>
    <p:extLst>
      <p:ext uri="{BB962C8B-B14F-4D97-AF65-F5344CB8AC3E}">
        <p14:creationId xmlns:p14="http://schemas.microsoft.com/office/powerpoint/2010/main" val="2548157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6000" dirty="0" smtClean="0">
                <a:solidFill>
                  <a:srgbClr val="C00000"/>
                </a:solidFill>
              </a:rPr>
              <a:t>Đk2:</a:t>
            </a:r>
            <a:r>
              <a:rPr lang="en-US" sz="6000" dirty="0" smtClean="0"/>
              <a:t> </a:t>
            </a:r>
            <a:r>
              <a:rPr lang="vi-VN" sz="6000" dirty="0">
                <a:solidFill>
                  <a:srgbClr val="002060"/>
                </a:solidFill>
              </a:rPr>
              <a:t>Xin dâng lên Cha của lễ này là hoa thơm trái lành chan chứa hồng ân. Xin dâng lên Cha mỗi cuộc đời hiệp thông trong mối tình duy nhất của Cha. </a:t>
            </a:r>
            <a:endParaRPr lang="en-US" sz="6000" dirty="0">
              <a:solidFill>
                <a:srgbClr val="002060"/>
              </a:solidFill>
            </a:endParaRPr>
          </a:p>
        </p:txBody>
      </p:sp>
    </p:spTree>
    <p:extLst>
      <p:ext uri="{BB962C8B-B14F-4D97-AF65-F5344CB8AC3E}">
        <p14:creationId xmlns:p14="http://schemas.microsoft.com/office/powerpoint/2010/main" val="1336594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329789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97656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15177171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Nguyện</a:t>
            </a:r>
            <a:r>
              <a:rPr lang="en-US" sz="6000" dirty="0" smtClean="0">
                <a:solidFill>
                  <a:srgbClr val="C00000"/>
                </a:solidFill>
              </a:rPr>
              <a:t> </a:t>
            </a:r>
            <a:r>
              <a:rPr lang="en-US" sz="6000" dirty="0" err="1" smtClean="0">
                <a:solidFill>
                  <a:srgbClr val="C00000"/>
                </a:solidFill>
              </a:rPr>
              <a:t>Hiệp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smtClean="0">
                <a:solidFill>
                  <a:srgbClr val="C00000"/>
                </a:solidFill>
              </a:rPr>
              <a:t>Con </a:t>
            </a:r>
            <a:r>
              <a:rPr lang="en-US" sz="6000" dirty="0" err="1" smtClean="0">
                <a:solidFill>
                  <a:srgbClr val="C00000"/>
                </a:solidFill>
              </a:rPr>
              <a:t>Thường</a:t>
            </a:r>
            <a:r>
              <a:rPr lang="en-US" sz="6000" dirty="0" smtClean="0">
                <a:solidFill>
                  <a:srgbClr val="C00000"/>
                </a:solidFill>
              </a:rPr>
              <a:t> </a:t>
            </a:r>
            <a:r>
              <a:rPr lang="en-US" sz="6000" dirty="0" err="1" smtClean="0">
                <a:solidFill>
                  <a:srgbClr val="C00000"/>
                </a:solidFill>
              </a:rPr>
              <a:t>Như</a:t>
            </a:r>
            <a:r>
              <a:rPr lang="en-US" sz="6000" dirty="0" smtClean="0">
                <a:solidFill>
                  <a:srgbClr val="C00000"/>
                </a:solidFill>
              </a:rPr>
              <a:t> </a:t>
            </a:r>
            <a:r>
              <a:rPr lang="en-US" sz="6000" dirty="0" err="1" smtClean="0">
                <a:solidFill>
                  <a:srgbClr val="C00000"/>
                </a:solidFill>
              </a:rPr>
              <a:t>Tôma</a:t>
            </a:r>
            <a:r>
              <a:rPr lang="en-US" sz="6000" dirty="0" smtClean="0">
                <a:solidFill>
                  <a:srgbClr val="C00000"/>
                </a:solidFill>
              </a:rPr>
              <a:t/>
            </a:r>
            <a:br>
              <a:rPr lang="en-US" sz="6000" dirty="0" smtClean="0">
                <a:solidFill>
                  <a:srgbClr val="C00000"/>
                </a:solidFill>
              </a:rPr>
            </a:br>
            <a:r>
              <a:rPr lang="en-US" i="1" dirty="0" err="1" smtClean="0">
                <a:solidFill>
                  <a:srgbClr val="002060"/>
                </a:solidFill>
              </a:rPr>
              <a:t>Huy</a:t>
            </a:r>
            <a:r>
              <a:rPr lang="en-US" i="1" dirty="0" smtClean="0">
                <a:solidFill>
                  <a:srgbClr val="002060"/>
                </a:solidFill>
              </a:rPr>
              <a:t> </a:t>
            </a:r>
            <a:r>
              <a:rPr lang="en-US" i="1" dirty="0" err="1" smtClean="0">
                <a:solidFill>
                  <a:srgbClr val="002060"/>
                </a:solidFill>
              </a:rPr>
              <a:t>Hoàng</a:t>
            </a:r>
            <a:endParaRPr lang="en-US" i="1" dirty="0">
              <a:solidFill>
                <a:srgbClr val="002060"/>
              </a:solidFill>
            </a:endParaRPr>
          </a:p>
        </p:txBody>
      </p:sp>
    </p:spTree>
    <p:extLst>
      <p:ext uri="{BB962C8B-B14F-4D97-AF65-F5344CB8AC3E}">
        <p14:creationId xmlns:p14="http://schemas.microsoft.com/office/powerpoint/2010/main" val="14067959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smtClean="0">
                <a:solidFill>
                  <a:srgbClr val="C00000"/>
                </a:solidFill>
              </a:rPr>
              <a:t>Tk1:</a:t>
            </a:r>
            <a:r>
              <a:rPr lang="en-US" dirty="0" smtClean="0"/>
              <a:t> </a:t>
            </a:r>
            <a:r>
              <a:rPr lang="vi-VN" dirty="0">
                <a:solidFill>
                  <a:srgbClr val="002060"/>
                </a:solidFill>
              </a:rPr>
              <a:t>Người đời như Tô-ma, không thấy Chúa nên chẳng chịu tin! Con </a:t>
            </a:r>
            <a:r>
              <a:rPr lang="vi-VN" dirty="0" smtClean="0">
                <a:solidFill>
                  <a:srgbClr val="002060"/>
                </a:solidFill>
              </a:rPr>
              <a:t> </a:t>
            </a:r>
            <a:r>
              <a:rPr lang="vi-VN" dirty="0">
                <a:solidFill>
                  <a:srgbClr val="002060"/>
                </a:solidFill>
              </a:rPr>
              <a:t>đòi đưa tay con đặt vào những vết thương của Thầy. Con không biết tin là, là chấp nhận mọi Lời Chúa phán. Con không hiểu tin là là suốt đời phó thác cho Ngài.</a:t>
            </a:r>
            <a:endParaRPr lang="en-US" dirty="0">
              <a:solidFill>
                <a:srgbClr val="002060"/>
              </a:solidFill>
            </a:endParaRPr>
          </a:p>
        </p:txBody>
      </p:sp>
    </p:spTree>
    <p:extLst>
      <p:ext uri="{BB962C8B-B14F-4D97-AF65-F5344CB8AC3E}">
        <p14:creationId xmlns:p14="http://schemas.microsoft.com/office/powerpoint/2010/main" val="24239657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a:solidFill>
                  <a:srgbClr val="002060"/>
                </a:solidFill>
              </a:rPr>
              <a:t>Hãy đặt tay vào, vào những vết thương của Thầy. Để </a:t>
            </a:r>
            <a:r>
              <a:rPr lang="vi-VN" dirty="0" smtClean="0">
                <a:solidFill>
                  <a:srgbClr val="002060"/>
                </a:solidFill>
              </a:rPr>
              <a:t>cho </a:t>
            </a:r>
            <a:r>
              <a:rPr lang="vi-VN" dirty="0">
                <a:solidFill>
                  <a:srgbClr val="002060"/>
                </a:solidFill>
              </a:rPr>
              <a:t>con hiểu rằng, vì yêu con nên Thầy chịu chết. Hãy </a:t>
            </a:r>
            <a:r>
              <a:rPr lang="vi-VN" dirty="0" smtClean="0">
                <a:solidFill>
                  <a:srgbClr val="002060"/>
                </a:solidFill>
              </a:rPr>
              <a:t>đưa </a:t>
            </a:r>
            <a:r>
              <a:rPr lang="vi-VN" dirty="0">
                <a:solidFill>
                  <a:srgbClr val="002060"/>
                </a:solidFill>
              </a:rPr>
              <a:t>bàn tay ra và đặt vào vết thương cạnh sườn. Và con hãy xem Thầy, đừng cứng lòng nhưng hãy tin lời Thầy.</a:t>
            </a:r>
            <a:endParaRPr lang="en-US" dirty="0">
              <a:solidFill>
                <a:srgbClr val="002060"/>
              </a:solidFill>
            </a:endParaRPr>
          </a:p>
        </p:txBody>
      </p:sp>
    </p:spTree>
    <p:extLst>
      <p:ext uri="{BB962C8B-B14F-4D97-AF65-F5344CB8AC3E}">
        <p14:creationId xmlns:p14="http://schemas.microsoft.com/office/powerpoint/2010/main" val="119222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42254263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smtClean="0">
                <a:solidFill>
                  <a:srgbClr val="C00000"/>
                </a:solidFill>
              </a:rPr>
              <a:t>Tk2: </a:t>
            </a:r>
            <a:r>
              <a:rPr lang="vi-VN" dirty="0">
                <a:solidFill>
                  <a:srgbClr val="002060"/>
                </a:solidFill>
              </a:rPr>
              <a:t>Ngài thổi hơi trao ban, Thần Khí Chúa suối nguồn tình </a:t>
            </a:r>
            <a:r>
              <a:rPr lang="vi-VN" dirty="0" smtClean="0">
                <a:solidFill>
                  <a:srgbClr val="002060"/>
                </a:solidFill>
              </a:rPr>
              <a:t>yêu.</a:t>
            </a:r>
            <a:r>
              <a:rPr lang="en-US" dirty="0" smtClean="0">
                <a:solidFill>
                  <a:srgbClr val="002060"/>
                </a:solidFill>
              </a:rPr>
              <a:t> </a:t>
            </a:r>
            <a:r>
              <a:rPr lang="vi-VN" dirty="0" smtClean="0">
                <a:solidFill>
                  <a:srgbClr val="002060"/>
                </a:solidFill>
              </a:rPr>
              <a:t>Chúa truyền </a:t>
            </a:r>
            <a:r>
              <a:rPr lang="vi-VN" dirty="0">
                <a:solidFill>
                  <a:srgbClr val="002060"/>
                </a:solidFill>
              </a:rPr>
              <a:t>con ra đi, một đời sống chứng nhân Tin Mừng. Như Cha đã sai thầy, và bây giờ Thầy sai anh em. Sai đi đến trong đời, làm chứng Thầy đã sống lại rồi.</a:t>
            </a:r>
            <a:endParaRPr lang="en-US" dirty="0">
              <a:solidFill>
                <a:srgbClr val="002060"/>
              </a:solidFill>
            </a:endParaRPr>
          </a:p>
        </p:txBody>
      </p:sp>
    </p:spTree>
    <p:extLst>
      <p:ext uri="{BB962C8B-B14F-4D97-AF65-F5344CB8AC3E}">
        <p14:creationId xmlns:p14="http://schemas.microsoft.com/office/powerpoint/2010/main" val="41726385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a:solidFill>
                  <a:srgbClr val="002060"/>
                </a:solidFill>
              </a:rPr>
              <a:t>Hãy đặt tay vào, vào những vết thương của Thầy. Để </a:t>
            </a:r>
            <a:r>
              <a:rPr lang="vi-VN" dirty="0" smtClean="0">
                <a:solidFill>
                  <a:srgbClr val="002060"/>
                </a:solidFill>
              </a:rPr>
              <a:t>cho </a:t>
            </a:r>
            <a:r>
              <a:rPr lang="vi-VN" dirty="0">
                <a:solidFill>
                  <a:srgbClr val="002060"/>
                </a:solidFill>
              </a:rPr>
              <a:t>con hiểu rằng, vì yêu con nên Thầy chịu chết. Hãy </a:t>
            </a:r>
            <a:r>
              <a:rPr lang="vi-VN" dirty="0" smtClean="0">
                <a:solidFill>
                  <a:srgbClr val="002060"/>
                </a:solidFill>
              </a:rPr>
              <a:t>đưa </a:t>
            </a:r>
            <a:r>
              <a:rPr lang="vi-VN" dirty="0">
                <a:solidFill>
                  <a:srgbClr val="002060"/>
                </a:solidFill>
              </a:rPr>
              <a:t>bàn tay ra và đặt vào vết thương cạnh sườn. Và con hãy xem Thầy, đừng cứng lòng nhưng hãy tin lời Thầy.</a:t>
            </a:r>
            <a:endParaRPr lang="en-US" dirty="0">
              <a:solidFill>
                <a:srgbClr val="002060"/>
              </a:solidFill>
            </a:endParaRPr>
          </a:p>
        </p:txBody>
      </p:sp>
    </p:spTree>
    <p:extLst>
      <p:ext uri="{BB962C8B-B14F-4D97-AF65-F5344CB8AC3E}">
        <p14:creationId xmlns:p14="http://schemas.microsoft.com/office/powerpoint/2010/main" val="7682227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smtClean="0">
                <a:solidFill>
                  <a:srgbClr val="C00000"/>
                </a:solidFill>
              </a:rPr>
              <a:t>Tk3: </a:t>
            </a:r>
            <a:r>
              <a:rPr lang="vi-VN" dirty="0">
                <a:solidFill>
                  <a:srgbClr val="002060"/>
                </a:solidFill>
              </a:rPr>
              <a:t>Đừng rời xa anh em, để con sống giữa đời lẻ loi. Như </a:t>
            </a:r>
            <a:r>
              <a:rPr lang="vi-VN" dirty="0" smtClean="0">
                <a:solidFill>
                  <a:srgbClr val="002060"/>
                </a:solidFill>
              </a:rPr>
              <a:t>chuyện </a:t>
            </a:r>
            <a:r>
              <a:rPr lang="vi-VN" dirty="0">
                <a:solidFill>
                  <a:srgbClr val="002060"/>
                </a:solidFill>
              </a:rPr>
              <a:t>ông Tô-ma, chẳng cùng sống với các môn đệ. Nên khi Chúa xuất hiện, là mất dịp được nhìn thấy Chúa. Nên nghe Chúa sống lại, Ông đã chẳng dễ vững tin </a:t>
            </a:r>
            <a:r>
              <a:rPr lang="vi-VN" dirty="0" smtClean="0">
                <a:solidFill>
                  <a:srgbClr val="002060"/>
                </a:solidFill>
              </a:rPr>
              <a:t>Ngài</a:t>
            </a:r>
            <a:r>
              <a:rPr lang="en-US"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31502950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a:solidFill>
                  <a:srgbClr val="002060"/>
                </a:solidFill>
              </a:rPr>
              <a:t>Hãy đặt tay vào, vào những vết thương của Thầy. Để </a:t>
            </a:r>
            <a:r>
              <a:rPr lang="vi-VN" dirty="0" smtClean="0">
                <a:solidFill>
                  <a:srgbClr val="002060"/>
                </a:solidFill>
              </a:rPr>
              <a:t>cho </a:t>
            </a:r>
            <a:r>
              <a:rPr lang="vi-VN" dirty="0">
                <a:solidFill>
                  <a:srgbClr val="002060"/>
                </a:solidFill>
              </a:rPr>
              <a:t>con hiểu rằng, vì yêu con nên Thầy chịu chết. Hãy </a:t>
            </a:r>
            <a:r>
              <a:rPr lang="vi-VN" dirty="0" smtClean="0">
                <a:solidFill>
                  <a:srgbClr val="002060"/>
                </a:solidFill>
              </a:rPr>
              <a:t>đưa </a:t>
            </a:r>
            <a:r>
              <a:rPr lang="vi-VN" dirty="0">
                <a:solidFill>
                  <a:srgbClr val="002060"/>
                </a:solidFill>
              </a:rPr>
              <a:t>bàn tay ra và đặt vào vết thương cạnh sườn. Và con hãy xem Thầy, đừng cứng lòng nhưng hãy tin lời Thầy.</a:t>
            </a:r>
            <a:endParaRPr lang="en-US" dirty="0">
              <a:solidFill>
                <a:srgbClr val="002060"/>
              </a:solidFill>
            </a:endParaRPr>
          </a:p>
        </p:txBody>
      </p:sp>
    </p:spTree>
    <p:extLst>
      <p:ext uri="{BB962C8B-B14F-4D97-AF65-F5344CB8AC3E}">
        <p14:creationId xmlns:p14="http://schemas.microsoft.com/office/powerpoint/2010/main" val="7682227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smtClean="0">
                <a:solidFill>
                  <a:srgbClr val="C00000"/>
                </a:solidFill>
              </a:rPr>
              <a:t>Tk4: </a:t>
            </a:r>
            <a:r>
              <a:rPr lang="vi-VN" dirty="0">
                <a:solidFill>
                  <a:srgbClr val="002060"/>
                </a:solidFill>
              </a:rPr>
              <a:t>Thầy vì yêu thương con, nhìn bao vết thương là bằng chứng. Chúa </a:t>
            </a:r>
            <a:r>
              <a:rPr lang="vi-VN" dirty="0" smtClean="0">
                <a:solidFill>
                  <a:srgbClr val="002060"/>
                </a:solidFill>
              </a:rPr>
              <a:t> </a:t>
            </a:r>
            <a:r>
              <a:rPr lang="vi-VN" dirty="0">
                <a:solidFill>
                  <a:srgbClr val="002060"/>
                </a:solidFill>
              </a:rPr>
              <a:t>dạy yêu tha nhân, phải chịu những vết thương cuộc đời. Không mang vết thương là, là mối tình của mây với gió. Không ai dám tin người, yêu Chúa mà chẳng sống theo Ngài.</a:t>
            </a:r>
            <a:endParaRPr lang="en-US" dirty="0">
              <a:solidFill>
                <a:srgbClr val="002060"/>
              </a:solidFill>
            </a:endParaRPr>
          </a:p>
        </p:txBody>
      </p:sp>
    </p:spTree>
    <p:extLst>
      <p:ext uri="{BB962C8B-B14F-4D97-AF65-F5344CB8AC3E}">
        <p14:creationId xmlns:p14="http://schemas.microsoft.com/office/powerpoint/2010/main" val="25835758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en-US" dirty="0" err="1" smtClean="0">
                <a:solidFill>
                  <a:srgbClr val="C00000"/>
                </a:solidFill>
              </a:rPr>
              <a:t>Đk</a:t>
            </a:r>
            <a:r>
              <a:rPr lang="en-US" dirty="0" smtClean="0">
                <a:solidFill>
                  <a:srgbClr val="C00000"/>
                </a:solidFill>
              </a:rPr>
              <a:t>: </a:t>
            </a:r>
            <a:r>
              <a:rPr lang="vi-VN" dirty="0">
                <a:solidFill>
                  <a:srgbClr val="002060"/>
                </a:solidFill>
              </a:rPr>
              <a:t>Hãy đặt tay vào, vào những vết thương của Thầy. Để </a:t>
            </a:r>
            <a:r>
              <a:rPr lang="vi-VN" dirty="0" smtClean="0">
                <a:solidFill>
                  <a:srgbClr val="002060"/>
                </a:solidFill>
              </a:rPr>
              <a:t>cho </a:t>
            </a:r>
            <a:r>
              <a:rPr lang="vi-VN" dirty="0">
                <a:solidFill>
                  <a:srgbClr val="002060"/>
                </a:solidFill>
              </a:rPr>
              <a:t>con hiểu rằng, vì yêu con nên Thầy chịu chết. Hãy </a:t>
            </a:r>
            <a:r>
              <a:rPr lang="vi-VN" dirty="0" smtClean="0">
                <a:solidFill>
                  <a:srgbClr val="002060"/>
                </a:solidFill>
              </a:rPr>
              <a:t>đưa </a:t>
            </a:r>
            <a:r>
              <a:rPr lang="vi-VN" dirty="0">
                <a:solidFill>
                  <a:srgbClr val="002060"/>
                </a:solidFill>
              </a:rPr>
              <a:t>bàn tay ra và đặt vào vết thương cạnh sườn. Và con hãy xem Thầy, đừng cứng lòng nhưng hãy tin lời Thầy.</a:t>
            </a:r>
            <a:endParaRPr lang="en-US" dirty="0">
              <a:solidFill>
                <a:srgbClr val="002060"/>
              </a:solidFill>
            </a:endParaRPr>
          </a:p>
        </p:txBody>
      </p:sp>
    </p:spTree>
    <p:extLst>
      <p:ext uri="{BB962C8B-B14F-4D97-AF65-F5344CB8AC3E}">
        <p14:creationId xmlns:p14="http://schemas.microsoft.com/office/powerpoint/2010/main" val="7682227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66091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19782467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Kết</a:t>
            </a:r>
            <a:r>
              <a:rPr lang="en-US" dirty="0" smtClean="0">
                <a:solidFill>
                  <a:srgbClr val="C00000"/>
                </a:solidFill>
              </a:rPr>
              <a:t> </a:t>
            </a:r>
            <a:r>
              <a:rPr lang="en-US" dirty="0" err="1" smtClean="0">
                <a:solidFill>
                  <a:srgbClr val="C00000"/>
                </a:solidFill>
              </a:rPr>
              <a:t>Lễ</a:t>
            </a:r>
            <a:r>
              <a:rPr lang="en-US" dirty="0" smtClean="0">
                <a:solidFill>
                  <a:srgbClr val="C00000"/>
                </a:solidFill>
              </a:rPr>
              <a:t/>
            </a:r>
            <a:br>
              <a:rPr lang="en-US" dirty="0" smtClean="0">
                <a:solidFill>
                  <a:srgbClr val="C00000"/>
                </a:solidFill>
              </a:rPr>
            </a:br>
            <a:r>
              <a:rPr lang="en-US" dirty="0" err="1" smtClean="0">
                <a:solidFill>
                  <a:srgbClr val="C00000"/>
                </a:solidFill>
              </a:rPr>
              <a:t>Tôn</a:t>
            </a:r>
            <a:r>
              <a:rPr lang="en-US" dirty="0" smtClean="0">
                <a:solidFill>
                  <a:srgbClr val="C00000"/>
                </a:solidFill>
              </a:rPr>
              <a:t> </a:t>
            </a:r>
            <a:r>
              <a:rPr lang="en-US" dirty="0" err="1" smtClean="0">
                <a:solidFill>
                  <a:srgbClr val="C00000"/>
                </a:solidFill>
              </a:rPr>
              <a:t>Vinh</a:t>
            </a:r>
            <a:r>
              <a:rPr lang="en-US" dirty="0" smtClean="0">
                <a:solidFill>
                  <a:srgbClr val="C00000"/>
                </a:solidFill>
              </a:rPr>
              <a:t> </a:t>
            </a:r>
            <a:r>
              <a:rPr lang="en-US" dirty="0" err="1" smtClean="0">
                <a:solidFill>
                  <a:srgbClr val="C00000"/>
                </a:solidFill>
              </a:rPr>
              <a:t>Lòng</a:t>
            </a:r>
            <a:r>
              <a:rPr lang="en-US" dirty="0" smtClean="0">
                <a:solidFill>
                  <a:srgbClr val="C00000"/>
                </a:solidFill>
              </a:rPr>
              <a:t> </a:t>
            </a:r>
            <a:r>
              <a:rPr lang="en-US" dirty="0" err="1" smtClean="0">
                <a:solidFill>
                  <a:srgbClr val="C00000"/>
                </a:solidFill>
              </a:rPr>
              <a:t>Thương</a:t>
            </a:r>
            <a:r>
              <a:rPr lang="en-US" dirty="0" smtClean="0">
                <a:solidFill>
                  <a:srgbClr val="C00000"/>
                </a:solidFill>
              </a:rPr>
              <a:t> </a:t>
            </a:r>
            <a:r>
              <a:rPr lang="en-US" dirty="0" err="1" smtClean="0">
                <a:solidFill>
                  <a:srgbClr val="C00000"/>
                </a:solidFill>
              </a:rPr>
              <a:t>Xót</a:t>
            </a:r>
            <a:r>
              <a:rPr lang="en-US" dirty="0" smtClean="0">
                <a:solidFill>
                  <a:srgbClr val="C00000"/>
                </a:solidFill>
              </a:rPr>
              <a:t> </a:t>
            </a:r>
            <a:r>
              <a:rPr lang="en-US" dirty="0" err="1" smtClean="0">
                <a:solidFill>
                  <a:srgbClr val="C00000"/>
                </a:solidFill>
              </a:rPr>
              <a:t>Chúa</a:t>
            </a:r>
            <a:r>
              <a:rPr lang="en-US" dirty="0" smtClean="0">
                <a:solidFill>
                  <a:srgbClr val="C00000"/>
                </a:solidFill>
              </a:rPr>
              <a:t/>
            </a:r>
            <a:br>
              <a:rPr lang="en-US" dirty="0" smtClean="0">
                <a:solidFill>
                  <a:srgbClr val="C00000"/>
                </a:solidFill>
              </a:rPr>
            </a:br>
            <a:r>
              <a:rPr lang="en-US" i="1" dirty="0" err="1" smtClean="0">
                <a:solidFill>
                  <a:srgbClr val="002060"/>
                </a:solidFill>
              </a:rPr>
              <a:t>Huy</a:t>
            </a:r>
            <a:r>
              <a:rPr lang="en-US" i="1" dirty="0" smtClean="0">
                <a:solidFill>
                  <a:srgbClr val="002060"/>
                </a:solidFill>
              </a:rPr>
              <a:t> </a:t>
            </a:r>
            <a:r>
              <a:rPr lang="en-US" i="1" dirty="0" err="1" smtClean="0">
                <a:solidFill>
                  <a:srgbClr val="002060"/>
                </a:solidFill>
              </a:rPr>
              <a:t>Hoàng</a:t>
            </a:r>
            <a:endParaRPr lang="en-US" i="1" dirty="0">
              <a:solidFill>
                <a:srgbClr val="002060"/>
              </a:solidFill>
            </a:endParaRPr>
          </a:p>
        </p:txBody>
      </p:sp>
    </p:spTree>
    <p:extLst>
      <p:ext uri="{BB962C8B-B14F-4D97-AF65-F5344CB8AC3E}">
        <p14:creationId xmlns:p14="http://schemas.microsoft.com/office/powerpoint/2010/main" val="1289943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Con xin tôn vinh Lòng Thương Xót Chúa thật lớn lao. Lớn hơn muôn ngàn tội lỗi của con và nhân loại. Con xin tín thác Lòng Thương Xót Chúa mãi muôn đời. Con xin tín thác lạy Chúa Giêsu Chúa con ơi !</a:t>
            </a:r>
          </a:p>
        </p:txBody>
      </p:sp>
    </p:spTree>
    <p:extLst>
      <p:ext uri="{BB962C8B-B14F-4D97-AF65-F5344CB8AC3E}">
        <p14:creationId xmlns:p14="http://schemas.microsoft.com/office/powerpoint/2010/main" val="254815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000" b="1" dirty="0" smtClean="0">
                <a:solidFill>
                  <a:srgbClr val="C00000"/>
                </a:solidFill>
                <a:latin typeface="+mj-lt"/>
                <a:cs typeface="Times New Roman" pitchFamily="18" charset="0"/>
              </a:rPr>
              <a:t>TẬP HÁT CỘNG ĐOÀN</a:t>
            </a:r>
            <a:endParaRPr lang="en-US" sz="6000" b="1" dirty="0">
              <a:solidFill>
                <a:srgbClr val="C00000"/>
              </a:solidFill>
              <a:latin typeface="+mj-lt"/>
              <a:cs typeface="Times New Roman" pitchFamily="18" charset="0"/>
            </a:endParaRPr>
          </a:p>
        </p:txBody>
      </p:sp>
    </p:spTree>
    <p:extLst>
      <p:ext uri="{BB962C8B-B14F-4D97-AF65-F5344CB8AC3E}">
        <p14:creationId xmlns:p14="http://schemas.microsoft.com/office/powerpoint/2010/main" val="8673378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C00000"/>
                </a:solidFill>
              </a:rPr>
              <a:t>Tk1:</a:t>
            </a:r>
            <a:r>
              <a:rPr lang="en-US" sz="4600" dirty="0" smtClean="0"/>
              <a:t> </a:t>
            </a:r>
            <a:r>
              <a:rPr lang="vi-VN" sz="4600" dirty="0">
                <a:solidFill>
                  <a:srgbClr val="002060"/>
                </a:solidFill>
              </a:rPr>
              <a:t>Lòng Thương Xót Chúa tuôn trào từ lòng Chúa Cha. Mầu nhiệm khôn thấu: Tình Yêu Ba Ngôi Cực Thánh. Là nguồn khởi nguyên mầm sống và muôn phúc lành. Lòng Thương Xót Chúa bao trùm toàn thể nhân loại.</a:t>
            </a:r>
            <a:endParaRPr lang="en-US" sz="4600" dirty="0">
              <a:solidFill>
                <a:srgbClr val="002060"/>
              </a:solidFill>
            </a:endParaRPr>
          </a:p>
        </p:txBody>
      </p:sp>
    </p:spTree>
    <p:extLst>
      <p:ext uri="{BB962C8B-B14F-4D97-AF65-F5344CB8AC3E}">
        <p14:creationId xmlns:p14="http://schemas.microsoft.com/office/powerpoint/2010/main" val="13365942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Con xin tôn vinh Lòng Thương Xót Chúa thật lớn lao. Lớn hơn muôn ngàn tội lỗi của con và nhân loại. Con xin tín thác Lòng Thương Xót Chúa mãi muôn đời. Con xin tín thác lạy Chúa Giêsu Chúa con ơi !</a:t>
            </a:r>
          </a:p>
        </p:txBody>
      </p:sp>
    </p:spTree>
    <p:extLst>
      <p:ext uri="{BB962C8B-B14F-4D97-AF65-F5344CB8AC3E}">
        <p14:creationId xmlns:p14="http://schemas.microsoft.com/office/powerpoint/2010/main" val="26116572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C00000"/>
                </a:solidFill>
              </a:rPr>
              <a:t>Tk2:</a:t>
            </a:r>
            <a:r>
              <a:rPr lang="en-US" sz="4600" dirty="0" smtClean="0"/>
              <a:t> </a:t>
            </a:r>
            <a:r>
              <a:rPr lang="vi-VN" sz="4600" dirty="0">
                <a:solidFill>
                  <a:srgbClr val="002060"/>
                </a:solidFill>
              </a:rPr>
              <a:t>Lòng Thương Xót Chúa: Ngôi Lời Nhập Thể thế nhân. Ngàn muôn thương tích mở ra yêu thương của Chúa. Từ nguồn Thánh Tâm mạch suối ngàn ơn khoan hồng. Lòng Thương Xót Chúa xóa sạch tội lỗi nhân trần.</a:t>
            </a:r>
          </a:p>
        </p:txBody>
      </p:sp>
    </p:spTree>
    <p:extLst>
      <p:ext uri="{BB962C8B-B14F-4D97-AF65-F5344CB8AC3E}">
        <p14:creationId xmlns:p14="http://schemas.microsoft.com/office/powerpoint/2010/main" val="3329789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Con xin tôn vinh Lòng Thương Xót Chúa thật lớn lao. Lớn hơn muôn ngàn tội lỗi của con và nhân loại. Con xin tín thác Lòng Thương Xót Chúa mãi muôn đời. Con xin tín thác lạy Chúa Giêsu Chúa con ơi !</a:t>
            </a:r>
          </a:p>
        </p:txBody>
      </p:sp>
    </p:spTree>
    <p:extLst>
      <p:ext uri="{BB962C8B-B14F-4D97-AF65-F5344CB8AC3E}">
        <p14:creationId xmlns:p14="http://schemas.microsoft.com/office/powerpoint/2010/main" val="26116572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smtClean="0">
                <a:solidFill>
                  <a:srgbClr val="C00000"/>
                </a:solidFill>
              </a:rPr>
              <a:t>Tk3:</a:t>
            </a:r>
            <a:r>
              <a:rPr lang="en-US" dirty="0" smtClean="0"/>
              <a:t> </a:t>
            </a:r>
            <a:r>
              <a:rPr lang="vi-VN" dirty="0">
                <a:solidFill>
                  <a:srgbClr val="002060"/>
                </a:solidFill>
              </a:rPr>
              <a:t>Lòng Thương Xót Chúa: Thánh Thể Thần Lương hiển vinh. Lòng Thương Xót Chúa tình yêu khai sinh Hội Thánh. Nguồn mạch tái sinh trần gian trong Chúa Thánh Thần. Lòng Thương Xót Chúa song hành cùng với nhân trần.</a:t>
            </a:r>
            <a:endParaRPr lang="en-US" dirty="0">
              <a:solidFill>
                <a:srgbClr val="002060"/>
              </a:solidFill>
            </a:endParaRPr>
          </a:p>
        </p:txBody>
      </p:sp>
    </p:spTree>
    <p:extLst>
      <p:ext uri="{BB962C8B-B14F-4D97-AF65-F5344CB8AC3E}">
        <p14:creationId xmlns:p14="http://schemas.microsoft.com/office/powerpoint/2010/main" val="14067959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Con xin tôn vinh Lòng Thương Xót Chúa thật lớn lao. Lớn hơn muôn ngàn tội lỗi của con và nhân loại. Con xin tín thác Lòng Thương Xót Chúa mãi muôn đời. Con xin tín thác lạy Chúa Giêsu Chúa con ơi !</a:t>
            </a:r>
          </a:p>
        </p:txBody>
      </p:sp>
    </p:spTree>
    <p:extLst>
      <p:ext uri="{BB962C8B-B14F-4D97-AF65-F5344CB8AC3E}">
        <p14:creationId xmlns:p14="http://schemas.microsoft.com/office/powerpoint/2010/main" val="26116572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C00000"/>
                </a:solidFill>
              </a:rPr>
              <a:t>Tk4:</a:t>
            </a:r>
            <a:r>
              <a:rPr lang="en-US" sz="4600" dirty="0" smtClean="0"/>
              <a:t> </a:t>
            </a:r>
            <a:r>
              <a:rPr lang="vi-VN" sz="4600" dirty="0" smtClean="0">
                <a:solidFill>
                  <a:srgbClr val="002060"/>
                </a:solidFill>
              </a:rPr>
              <a:t>Lòng </a:t>
            </a:r>
            <a:r>
              <a:rPr lang="vi-VN" sz="4600" dirty="0">
                <a:solidFill>
                  <a:srgbClr val="002060"/>
                </a:solidFill>
              </a:rPr>
              <a:t>Thương Xót Chúa ấp ủ đời con tháng năm. Và ban sự sống Phục Sinh vinh quang ngàn kiếp. Ngài gìn giữ con khỏi chốn trầm luân muôn đời. Lòng Thương Xót Chúa gọi con về chốn quê Trời. </a:t>
            </a:r>
            <a:endParaRPr lang="en-US" sz="4600" dirty="0">
              <a:solidFill>
                <a:srgbClr val="002060"/>
              </a:solidFill>
            </a:endParaRPr>
          </a:p>
        </p:txBody>
      </p:sp>
    </p:spTree>
    <p:extLst>
      <p:ext uri="{BB962C8B-B14F-4D97-AF65-F5344CB8AC3E}">
        <p14:creationId xmlns:p14="http://schemas.microsoft.com/office/powerpoint/2010/main" val="31852103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Con xin tôn vinh Lòng Thương Xót Chúa thật lớn lao. Lớn hơn muôn ngàn tội lỗi của con và nhân loại. Con xin tín thác Lòng Thương Xót Chúa mãi muôn đời. Con xin tín thác lạy Chúa Giêsu Chúa con ơi !</a:t>
            </a:r>
          </a:p>
        </p:txBody>
      </p:sp>
    </p:spTree>
    <p:extLst>
      <p:ext uri="{BB962C8B-B14F-4D97-AF65-F5344CB8AC3E}">
        <p14:creationId xmlns:p14="http://schemas.microsoft.com/office/powerpoint/2010/main" val="26116572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33111705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2423965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2593</Words>
  <Application>Microsoft Office PowerPoint</Application>
  <PresentationFormat>On-screen Show (16:9)</PresentationFormat>
  <Paragraphs>122</Paragraphs>
  <Slides>102</Slides>
  <Notes>0</Notes>
  <HiddenSlides>0</HiddenSlides>
  <MMClips>0</MMClips>
  <ScaleCrop>false</ScaleCrop>
  <HeadingPairs>
    <vt:vector size="4" baseType="variant">
      <vt:variant>
        <vt:lpstr>Theme</vt:lpstr>
      </vt:variant>
      <vt:variant>
        <vt:i4>25</vt:i4>
      </vt:variant>
      <vt:variant>
        <vt:lpstr>Slide Titles</vt:lpstr>
      </vt:variant>
      <vt:variant>
        <vt:i4>102</vt:i4>
      </vt:variant>
    </vt:vector>
  </HeadingPairs>
  <TitlesOfParts>
    <vt:vector size="127" baseType="lpstr">
      <vt:lpstr>Office Theme</vt:lpstr>
      <vt:lpstr>3_Office Theme</vt:lpstr>
      <vt:lpstr>4_Office Theme</vt:lpstr>
      <vt:lpstr>5_Office Theme</vt:lpstr>
      <vt:lpstr>12_Office Theme</vt:lpstr>
      <vt:lpstr>19_Office Theme</vt:lpstr>
      <vt:lpstr>36_Default Design</vt:lpstr>
      <vt:lpstr>21_Office Theme</vt:lpstr>
      <vt:lpstr>22_Office Theme</vt:lpstr>
      <vt:lpstr>37_Default Design</vt:lpstr>
      <vt:lpstr>23_Office Theme</vt:lpstr>
      <vt:lpstr>6_Office Theme</vt:lpstr>
      <vt:lpstr>7_Office Theme</vt:lpstr>
      <vt:lpstr>8_Office Theme</vt:lpstr>
      <vt:lpstr>20_Office Theme</vt:lpstr>
      <vt:lpstr>10_Office Theme</vt:lpstr>
      <vt:lpstr>11_Office Theme</vt:lpstr>
      <vt:lpstr>17_Office Theme</vt:lpstr>
      <vt:lpstr>1_Office Theme</vt:lpstr>
      <vt:lpstr>2_Office Theme</vt:lpstr>
      <vt:lpstr>16_Office Theme</vt:lpstr>
      <vt:lpstr>13_Office Theme</vt:lpstr>
      <vt:lpstr>14_Office Theme</vt:lpstr>
      <vt:lpstr>15_Office Theme</vt:lpstr>
      <vt:lpstr>18_Office Theme</vt:lpstr>
      <vt:lpstr>1. Tấp hát cộng đoàn. 2. Kinh năm thánh 2025. 3. Ca nhập lễ: Đấng từ bi ( Anh Tuấn ) 4. Kinh vinh danh: 5. Đáp ca: Thánh vịnh 117 ( Kim Long 6. Tung hô Tin Mừng:  7. Kinh tin kính: 8. Lời nguyện tín hữu: 9. Ca dâng lễ: Xin dâng 2 ( Ân Đức ) 10. 10. Ca nguyện hiệp lễ: Con thường như Tôma ( Huy Hoàng ) 11. Ca kết lễ: Ton vinh Lòng Thương Xót Chúa ( Huy Hoàng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HÁT CỘNG ĐOÀN</vt:lpstr>
      <vt:lpstr>Đk: Hãy tạ ơn Chúa vì Chúa nhân từ, ngàn đời Chúa vẫn trọn tình thương.</vt:lpstr>
      <vt:lpstr>Chúa nói: Tô-ma, vì con đã thấy Thầy nên con mới tin. Phúc cho những ai không thấy mà tin.</vt:lpstr>
      <vt:lpstr>PowerPoint Presentation</vt:lpstr>
      <vt:lpstr>Ca Nhập Lễ Đấng Từ Bi Tác giả: Anh Tuấn</vt:lpstr>
      <vt:lpstr>Đk: Chúa là Đấng Từ Bi và giàu lòng xót thương. Tình Chúa thương không bến bờ, xót thương ai tìm đến nương nhờ.</vt:lpstr>
      <vt:lpstr>Tk1:  Muôn đời Ngài vẫn yêu thương, dù con người phụ nghĩa vong ân. Lòng Ngài nào biết oán hờn, chỉ biết xót thương.</vt:lpstr>
      <vt:lpstr>Đk: Chúa là Đấng Từ Bi và giàu lòng xót thương. Tình Chúa thương không bến bờ, xót thương ai tìm đến nương nhờ.</vt:lpstr>
      <vt:lpstr>Tk2:  Như trời và đất bao la, tình thương Người vượt trí khôn ta. Dù rằng tội lỗi vô vàn, Ngài vẫn thứ tha.</vt:lpstr>
      <vt:lpstr>Đk: Chúa là Đấng Từ Bi và giàu lòng xót thương. Tình Chúa thương không bến bờ, xót thương ai tìm đến nương nhờ.</vt:lpstr>
      <vt:lpstr>Tk3: Con người nhỏ bé mong manh, ngày đêm Ngài dìu dắt yêu thương. Cuộc đời từng phúc vui buồn, Ngài hướng dẫn luôn.</vt:lpstr>
      <vt:lpstr>Đk: Chúa là Đấng Từ Bi và giàu lòng xót thương. Tình Chúa thương không bến bờ, xót thương ai tìm đến nương nhờ.</vt:lpstr>
      <vt:lpstr>Tk4: Danh Ngài lừng lẫy muôn nơi, tình thương Ngài ngàn kiếp khôn vơi. Hiệp lòng cùng với muôn loài, cảm mến Chúa thôi. </vt:lpstr>
      <vt:lpstr>Đk: Chúa là Đấng Từ Bi và giàu lòng xót thương. Tình Chúa thương không bến bờ, xót thương ai tìm đến nương nhờ.</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Bài đọc 1. Càng ngày càng có thêm nhiều người tin theo Chúa; cả đàn ông đàn bà rất đông. Bài trích sách Công vụ Tông Đồ.</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Chúa nói: Tô-ma, vì con đã thấy Thầy nên con mới tin. Phúc cho những ai không thấy mà tin.</vt:lpstr>
      <vt:lpstr>Bài đọc 2. Ta đã chết, và nay Ta sống đến muôn thuở muôn đời. Bài trích sách Khải huyền của thánh Gioa-an tông đồ.</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Ca Dâng Lễ Xin Dâng 2 Lm. Ân Đức</vt:lpstr>
      <vt:lpstr>Tk1: Xin dâng cho Lòng Thương Xót Chúa dĩ vãng đời con là biết bao lỗi lầm. Xin dâng cho tình Cha ưu ái tương lai đời con xin an bài đỡ nâng.</vt:lpstr>
      <vt:lpstr>Đk1: Xin dâng lên Cha giây phút này một niềm yêu mến là yêu mến mà thôi. Xin dâng lên Cha trót cuộc đời để nên của lễ và nên khúc ngợi ca.</vt:lpstr>
      <vt:lpstr>Tk2: Xin dâng bao niềm vui nỗi khó cuộc sống trần gian là chết đi mỗi ngày. Xin dâng muôn khổ đau Thánh Giá trong con nguyện thánh hiến nên lễ tình yêu.</vt:lpstr>
      <vt:lpstr>Đk2: Xin dâng lên Cha của lễ này là hoa thơm trái lành chan chứa hồng ân. Xin dâng lên Cha mỗi cuộc đời hiệp thông trong mối tình duy nhất của Cha. </vt:lpstr>
      <vt:lpstr>PowerPoint Presentation</vt:lpstr>
      <vt:lpstr>PowerPoint Presentation</vt:lpstr>
      <vt:lpstr>PowerPoint Presentation</vt:lpstr>
      <vt:lpstr>Ca Nguyện Hiệp Lễ Con Thường Như Tôma Huy Hoàng</vt:lpstr>
      <vt:lpstr>Tk1: Người đời như Tô-ma, không thấy Chúa nên chẳng chịu tin! Con  đòi đưa tay con đặt vào những vết thương của Thầy. Con không biết tin là, là chấp nhận mọi Lời Chúa phán. Con không hiểu tin là là suốt đời phó thác cho Ngài.</vt:lpstr>
      <vt:lpstr>Đk: Hãy đặt tay vào, vào những vết thương của Thầy. Để cho con hiểu rằng, vì yêu con nên Thầy chịu chết. Hãy đưa bàn tay ra và đặt vào vết thương cạnh sườn. Và con hãy xem Thầy, đừng cứng lòng nhưng hãy tin lời Thầy.</vt:lpstr>
      <vt:lpstr>Tk2: Ngài thổi hơi trao ban, Thần Khí Chúa suối nguồn tình yêu. Chúa truyền con ra đi, một đời sống chứng nhân Tin Mừng. Như Cha đã sai thầy, và bây giờ Thầy sai anh em. Sai đi đến trong đời, làm chứng Thầy đã sống lại rồi.</vt:lpstr>
      <vt:lpstr>Đk: Hãy đặt tay vào, vào những vết thương của Thầy. Để cho con hiểu rằng, vì yêu con nên Thầy chịu chết. Hãy đưa bàn tay ra và đặt vào vết thương cạnh sườn. Và con hãy xem Thầy, đừng cứng lòng nhưng hãy tin lời Thầy.</vt:lpstr>
      <vt:lpstr>Tk3: Đừng rời xa anh em, để con sống giữa đời lẻ loi. Như chuyện ông Tô-ma, chẳng cùng sống với các môn đệ. Nên khi Chúa xuất hiện, là mất dịp được nhìn thấy Chúa. Nên nghe Chúa sống lại, Ông đã chẳng dễ vững tin Ngài.</vt:lpstr>
      <vt:lpstr>Đk: Hãy đặt tay vào, vào những vết thương của Thầy. Để cho con hiểu rằng, vì yêu con nên Thầy chịu chết. Hãy đưa bàn tay ra và đặt vào vết thương cạnh sườn. Và con hãy xem Thầy, đừng cứng lòng nhưng hãy tin lời Thầy.</vt:lpstr>
      <vt:lpstr>Tk4: Thầy vì yêu thương con, nhìn bao vết thương là bằng chứng. Chúa  dạy yêu tha nhân, phải chịu những vết thương cuộc đời. Không mang vết thương là, là mối tình của mây với gió. Không ai dám tin người, yêu Chúa mà chẳng sống theo Ngài.</vt:lpstr>
      <vt:lpstr>Đk: Hãy đặt tay vào, vào những vết thương của Thầy. Để cho con hiểu rằng, vì yêu con nên Thầy chịu chết. Hãy đưa bàn tay ra và đặt vào vết thương cạnh sườn. Và con hãy xem Thầy, đừng cứng lòng nhưng hãy tin lời Thầy.</vt:lpstr>
      <vt:lpstr>PowerPoint Presentation</vt:lpstr>
      <vt:lpstr>PowerPoint Presentation</vt:lpstr>
      <vt:lpstr>Ca Kết Lễ Tôn Vinh Lòng Thương Xót Chúa Huy Hoàng</vt:lpstr>
      <vt:lpstr>Đk: Con xin tôn vinh Lòng Thương Xót Chúa thật lớn lao. Lớn hơn muôn ngàn tội lỗi của con và nhân loại. Con xin tín thác Lòng Thương Xót Chúa mãi muôn đời. Con xin tín thác lạy Chúa Giêsu Chúa con ơi !</vt:lpstr>
      <vt:lpstr>Tk1: Lòng Thương Xót Chúa tuôn trào từ lòng Chúa Cha. Mầu nhiệm khôn thấu: Tình Yêu Ba Ngôi Cực Thánh. Là nguồn khởi nguyên mầm sống và muôn phúc lành. Lòng Thương Xót Chúa bao trùm toàn thể nhân loại.</vt:lpstr>
      <vt:lpstr>Đk: Con xin tôn vinh Lòng Thương Xót Chúa thật lớn lao. Lớn hơn muôn ngàn tội lỗi của con và nhân loại. Con xin tín thác Lòng Thương Xót Chúa mãi muôn đời. Con xin tín thác lạy Chúa Giêsu Chúa con ơi !</vt:lpstr>
      <vt:lpstr>Tk2: Lòng Thương Xót Chúa: Ngôi Lời Nhập Thể thế nhân. Ngàn muôn thương tích mở ra yêu thương của Chúa. Từ nguồn Thánh Tâm mạch suối ngàn ơn khoan hồng. Lòng Thương Xót Chúa xóa sạch tội lỗi nhân trần.</vt:lpstr>
      <vt:lpstr>Đk: Con xin tôn vinh Lòng Thương Xót Chúa thật lớn lao. Lớn hơn muôn ngàn tội lỗi của con và nhân loại. Con xin tín thác Lòng Thương Xót Chúa mãi muôn đời. Con xin tín thác lạy Chúa Giêsu Chúa con ơi !</vt:lpstr>
      <vt:lpstr>Tk3: Lòng Thương Xót Chúa: Thánh Thể Thần Lương hiển vinh. Lòng Thương Xót Chúa tình yêu khai sinh Hội Thánh. Nguồn mạch tái sinh trần gian trong Chúa Thánh Thần. Lòng Thương Xót Chúa song hành cùng với nhân trần.</vt:lpstr>
      <vt:lpstr>Đk: Con xin tôn vinh Lòng Thương Xót Chúa thật lớn lao. Lớn hơn muôn ngàn tội lỗi của con và nhân loại. Con xin tín thác Lòng Thương Xót Chúa mãi muôn đời. Con xin tín thác lạy Chúa Giêsu Chúa con ơi !</vt:lpstr>
      <vt:lpstr>Tk4: Lòng Thương Xót Chúa ấp ủ đời con tháng năm. Và ban sự sống Phục Sinh vinh quang ngàn kiếp. Ngài gìn giữ con khỏi chốn trầm luân muôn đời. Lòng Thương Xót Chúa gọi con về chốn quê Trời. </vt:lpstr>
      <vt:lpstr>Đk: Con xin tôn vinh Lòng Thương Xót Chúa thật lớn lao. Lớn hơn muôn ngàn tội lỗi của con và nhân loại. Con xin tín thác Lòng Thương Xót Chúa mãi muôn đời. Con xin tín thác lạy Chúa Giêsu Chúa con ơi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117 Chúa Nhật Phục Sinh Lm, Kim Long</dc:title>
  <dc:creator>Hùng Nam</dc:creator>
  <cp:lastModifiedBy>Hùng Nam</cp:lastModifiedBy>
  <cp:revision>28</cp:revision>
  <dcterms:created xsi:type="dcterms:W3CDTF">2025-03-06T03:16:32Z</dcterms:created>
  <dcterms:modified xsi:type="dcterms:W3CDTF">2025-03-24T22:30:12Z</dcterms:modified>
</cp:coreProperties>
</file>