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840" r:id="rId7"/>
    <p:sldMasterId id="2147483852" r:id="rId8"/>
    <p:sldMasterId id="2147483864" r:id="rId9"/>
    <p:sldMasterId id="2147483876" r:id="rId10"/>
    <p:sldMasterId id="2147483888" r:id="rId11"/>
    <p:sldMasterId id="2147483900" r:id="rId12"/>
    <p:sldMasterId id="2147483912" r:id="rId13"/>
    <p:sldMasterId id="2147483924" r:id="rId14"/>
    <p:sldMasterId id="2147483936" r:id="rId15"/>
    <p:sldMasterId id="2147483944" r:id="rId16"/>
    <p:sldMasterId id="2147483956" r:id="rId17"/>
    <p:sldMasterId id="2147483968" r:id="rId18"/>
    <p:sldMasterId id="2147483980" r:id="rId19"/>
    <p:sldMasterId id="2147483988" r:id="rId20"/>
    <p:sldMasterId id="2147484000" r:id="rId21"/>
  </p:sldMasterIdLst>
  <p:notesMasterIdLst>
    <p:notesMasterId r:id="rId132"/>
  </p:notesMasterIdLst>
  <p:sldIdLst>
    <p:sldId id="452" r:id="rId22"/>
    <p:sldId id="405" r:id="rId23"/>
    <p:sldId id="386" r:id="rId24"/>
    <p:sldId id="387" r:id="rId25"/>
    <p:sldId id="388" r:id="rId26"/>
    <p:sldId id="389" r:id="rId27"/>
    <p:sldId id="390" r:id="rId28"/>
    <p:sldId id="391" r:id="rId29"/>
    <p:sldId id="392" r:id="rId30"/>
    <p:sldId id="393" r:id="rId31"/>
    <p:sldId id="394" r:id="rId32"/>
    <p:sldId id="395" r:id="rId33"/>
    <p:sldId id="406" r:id="rId34"/>
    <p:sldId id="453" r:id="rId35"/>
    <p:sldId id="454" r:id="rId36"/>
    <p:sldId id="455" r:id="rId37"/>
    <p:sldId id="409" r:id="rId38"/>
    <p:sldId id="410" r:id="rId39"/>
    <p:sldId id="411" r:id="rId40"/>
    <p:sldId id="412" r:id="rId41"/>
    <p:sldId id="413" r:id="rId42"/>
    <p:sldId id="414" r:id="rId43"/>
    <p:sldId id="415" r:id="rId44"/>
    <p:sldId id="416" r:id="rId45"/>
    <p:sldId id="425" r:id="rId46"/>
    <p:sldId id="417" r:id="rId47"/>
    <p:sldId id="418" r:id="rId48"/>
    <p:sldId id="419" r:id="rId49"/>
    <p:sldId id="420" r:id="rId50"/>
    <p:sldId id="421" r:id="rId51"/>
    <p:sldId id="422" r:id="rId52"/>
    <p:sldId id="423" r:id="rId53"/>
    <p:sldId id="424" r:id="rId54"/>
    <p:sldId id="426" r:id="rId55"/>
    <p:sldId id="407" r:id="rId56"/>
    <p:sldId id="256" r:id="rId57"/>
    <p:sldId id="257" r:id="rId58"/>
    <p:sldId id="258" r:id="rId59"/>
    <p:sldId id="368" r:id="rId60"/>
    <p:sldId id="259" r:id="rId61"/>
    <p:sldId id="369" r:id="rId62"/>
    <p:sldId id="260" r:id="rId63"/>
    <p:sldId id="370" r:id="rId64"/>
    <p:sldId id="408" r:id="rId65"/>
    <p:sldId id="427" r:id="rId66"/>
    <p:sldId id="376" r:id="rId67"/>
    <p:sldId id="377" r:id="rId68"/>
    <p:sldId id="378" r:id="rId69"/>
    <p:sldId id="379" r:id="rId70"/>
    <p:sldId id="380" r:id="rId71"/>
    <p:sldId id="381" r:id="rId72"/>
    <p:sldId id="382" r:id="rId73"/>
    <p:sldId id="383" r:id="rId74"/>
    <p:sldId id="384" r:id="rId75"/>
    <p:sldId id="385" r:id="rId76"/>
    <p:sldId id="375" r:id="rId77"/>
    <p:sldId id="276" r:id="rId78"/>
    <p:sldId id="437" r:id="rId79"/>
    <p:sldId id="440" r:id="rId80"/>
    <p:sldId id="441" r:id="rId81"/>
    <p:sldId id="442" r:id="rId82"/>
    <p:sldId id="443" r:id="rId83"/>
    <p:sldId id="444" r:id="rId84"/>
    <p:sldId id="445" r:id="rId85"/>
    <p:sldId id="446" r:id="rId86"/>
    <p:sldId id="447" r:id="rId87"/>
    <p:sldId id="448" r:id="rId88"/>
    <p:sldId id="449" r:id="rId89"/>
    <p:sldId id="450" r:id="rId90"/>
    <p:sldId id="277" r:id="rId91"/>
    <p:sldId id="278" r:id="rId92"/>
    <p:sldId id="279" r:id="rId93"/>
    <p:sldId id="396" r:id="rId94"/>
    <p:sldId id="280" r:id="rId95"/>
    <p:sldId id="397" r:id="rId96"/>
    <p:sldId id="281" r:id="rId97"/>
    <p:sldId id="398" r:id="rId98"/>
    <p:sldId id="282" r:id="rId99"/>
    <p:sldId id="434" r:id="rId100"/>
    <p:sldId id="428" r:id="rId101"/>
    <p:sldId id="429" r:id="rId102"/>
    <p:sldId id="430" r:id="rId103"/>
    <p:sldId id="431" r:id="rId104"/>
    <p:sldId id="432" r:id="rId105"/>
    <p:sldId id="433" r:id="rId106"/>
    <p:sldId id="451" r:id="rId107"/>
    <p:sldId id="283" r:id="rId108"/>
    <p:sldId id="284" r:id="rId109"/>
    <p:sldId id="401" r:id="rId110"/>
    <p:sldId id="285" r:id="rId111"/>
    <p:sldId id="400" r:id="rId112"/>
    <p:sldId id="286" r:id="rId113"/>
    <p:sldId id="399" r:id="rId114"/>
    <p:sldId id="287" r:id="rId115"/>
    <p:sldId id="288" r:id="rId116"/>
    <p:sldId id="438" r:id="rId117"/>
    <p:sldId id="289" r:id="rId118"/>
    <p:sldId id="290" r:id="rId119"/>
    <p:sldId id="291" r:id="rId120"/>
    <p:sldId id="292" r:id="rId121"/>
    <p:sldId id="402" r:id="rId122"/>
    <p:sldId id="293" r:id="rId123"/>
    <p:sldId id="403" r:id="rId124"/>
    <p:sldId id="294" r:id="rId125"/>
    <p:sldId id="404" r:id="rId126"/>
    <p:sldId id="439" r:id="rId127"/>
    <p:sldId id="295" r:id="rId128"/>
    <p:sldId id="296" r:id="rId129"/>
    <p:sldId id="297" r:id="rId130"/>
    <p:sldId id="298" r:id="rId1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63" Type="http://schemas.openxmlformats.org/officeDocument/2006/relationships/slide" Target="slides/slide42.xml"/><Relationship Id="rId84" Type="http://schemas.openxmlformats.org/officeDocument/2006/relationships/slide" Target="slides/slide63.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28" Type="http://schemas.openxmlformats.org/officeDocument/2006/relationships/slide" Target="slides/slide107.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slide" Target="slides/slide97.xml"/><Relationship Id="rId134" Type="http://schemas.openxmlformats.org/officeDocument/2006/relationships/viewProps" Target="viewProps.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124" Type="http://schemas.openxmlformats.org/officeDocument/2006/relationships/slide" Target="slides/slide103.xml"/><Relationship Id="rId129" Type="http://schemas.openxmlformats.org/officeDocument/2006/relationships/slide" Target="slides/slide108.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slide" Target="slides/slide98.xml"/><Relationship Id="rId44" Type="http://schemas.openxmlformats.org/officeDocument/2006/relationships/slide" Target="slides/slide23.xml"/><Relationship Id="rId60" Type="http://schemas.openxmlformats.org/officeDocument/2006/relationships/slide" Target="slides/slide39.xml"/><Relationship Id="rId65" Type="http://schemas.openxmlformats.org/officeDocument/2006/relationships/slide" Target="slides/slide44.xml"/><Relationship Id="rId81" Type="http://schemas.openxmlformats.org/officeDocument/2006/relationships/slide" Target="slides/slide60.xml"/><Relationship Id="rId86" Type="http://schemas.openxmlformats.org/officeDocument/2006/relationships/slide" Target="slides/slide65.xml"/><Relationship Id="rId130" Type="http://schemas.openxmlformats.org/officeDocument/2006/relationships/slide" Target="slides/slide109.xml"/><Relationship Id="rId135"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131" Type="http://schemas.openxmlformats.org/officeDocument/2006/relationships/slide" Target="slides/slide110.xml"/><Relationship Id="rId136" Type="http://schemas.openxmlformats.org/officeDocument/2006/relationships/tableStyles" Target="tableStyles.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slide" Target="slides/slide105.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32"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 Id="rId127" Type="http://schemas.openxmlformats.org/officeDocument/2006/relationships/slide" Target="slides/slide106.xml"/><Relationship Id="rId10" Type="http://schemas.openxmlformats.org/officeDocument/2006/relationships/slideMaster" Target="slideMasters/slideMaster10.xml"/><Relationship Id="rId31" Type="http://schemas.openxmlformats.org/officeDocument/2006/relationships/slide" Target="slides/slide10.xml"/><Relationship Id="rId52" Type="http://schemas.openxmlformats.org/officeDocument/2006/relationships/slide" Target="slides/slide31.xml"/><Relationship Id="rId73" Type="http://schemas.openxmlformats.org/officeDocument/2006/relationships/slide" Target="slides/slide52.xml"/><Relationship Id="rId78" Type="http://schemas.openxmlformats.org/officeDocument/2006/relationships/slide" Target="slides/slide57.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5.xml"/><Relationship Id="rId47" Type="http://schemas.openxmlformats.org/officeDocument/2006/relationships/slide" Target="slides/slide26.xml"/><Relationship Id="rId68" Type="http://schemas.openxmlformats.org/officeDocument/2006/relationships/slide" Target="slides/slide47.xml"/><Relationship Id="rId89" Type="http://schemas.openxmlformats.org/officeDocument/2006/relationships/slide" Target="slides/slide68.xml"/><Relationship Id="rId112" Type="http://schemas.openxmlformats.org/officeDocument/2006/relationships/slide" Target="slides/slide9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A167A-2FA8-4330-A235-98B0D85768B8}" type="datetimeFigureOut">
              <a:rPr lang="en-US" smtClean="0"/>
              <a:t>4/4/2025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AEF5F-2710-4B16-9754-C9CB674D3A85}" type="slidenum">
              <a:rPr lang="en-US" smtClean="0"/>
              <a:t>‹#›</a:t>
            </a:fld>
            <a:endParaRPr lang="en-US"/>
          </a:p>
        </p:txBody>
      </p:sp>
    </p:spTree>
    <p:extLst>
      <p:ext uri="{BB962C8B-B14F-4D97-AF65-F5344CB8AC3E}">
        <p14:creationId xmlns:p14="http://schemas.microsoft.com/office/powerpoint/2010/main" val="111636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09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94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780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167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1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6600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1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223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857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63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161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6807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86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331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71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795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7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17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025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32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89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469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1771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95088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80591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8296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10552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4147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653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3618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781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752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6707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351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3728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7487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70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63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612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4985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61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074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531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658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6058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8062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4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017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739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850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5513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1808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805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641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155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797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72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555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81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409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3083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387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449413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714505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534616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985574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065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874001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416603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44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135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829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3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46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36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9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13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3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02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24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2214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2141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3881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20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0412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040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3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2360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427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3405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9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18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38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942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74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32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2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044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16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568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1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94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7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1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7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86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11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120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413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80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80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9" Type="http://schemas.openxmlformats.org/officeDocument/2006/relationships/image" Target="../media/image1.jp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2.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5" Type="http://schemas.openxmlformats.org/officeDocument/2006/relationships/slideLayout" Target="../slideLayouts/slideLayout199.xml"/><Relationship Id="rId4"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3.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4/4/2025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539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76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824936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4/4/2025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7966023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60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4304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4957779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4851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9648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437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040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rive.google.com/file/d/1hU8jkPXeHgcXNzPJhT1ha2WSG73GJ5xp/view" TargetMode="External"/><Relationship Id="rId3" Type="http://schemas.openxmlformats.org/officeDocument/2006/relationships/hyperlink" Target="https://drive.google.com/file/d/1QIssMFe8KQODML4RqY7hg896LjZDlfIr/view" TargetMode="External"/><Relationship Id="rId7" Type="http://schemas.openxmlformats.org/officeDocument/2006/relationships/hyperlink" Target="https://drive.google.com/file/d/1AGVGcSLblDvrb1lPMEXkJRm9XYGEwBzq/view"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drive.google.com/file/d/1c8e08pQFW1LDnrunPH9tr_jITI9Ym4c8/view" TargetMode="External"/><Relationship Id="rId5" Type="http://schemas.openxmlformats.org/officeDocument/2006/relationships/hyperlink" Target="https://drive.google.com/file/d/1FLAa0qdfzFtoXhCCjFnzqucCI6N_I-9F/view" TargetMode="External"/><Relationship Id="rId4" Type="http://schemas.openxmlformats.org/officeDocument/2006/relationships/hyperlink" Target="https://www.dropbox.com/scl/fi/gd74ohnebwo0k59zh60di/Tv117-Le-Phuc-Sinh-Kim-Long-hop-am.pdf?rlkey=b3ihaiys5m9nz8w4v8qoqk3ik&amp;e=1&amp;dl=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0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 y="635067"/>
            <a:ext cx="9144000" cy="4400549"/>
          </a:xfrm>
        </p:spPr>
        <p:txBody>
          <a:bodyPr>
            <a:noAutofit/>
          </a:bodyPr>
          <a:lstStyle/>
          <a:p>
            <a:pPr algn="l"/>
            <a:r>
              <a:rPr lang="en-US" sz="2000" b="1" dirty="0" smtClean="0">
                <a:solidFill>
                  <a:srgbClr val="C00000"/>
                </a:solidFill>
                <a:latin typeface="Tahoma" pitchFamily="34" charset="0"/>
                <a:ea typeface="Tahoma" pitchFamily="34" charset="0"/>
                <a:cs typeface="Tahoma" pitchFamily="34" charset="0"/>
              </a:rPr>
              <a:t>1.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a:t>
            </a:r>
            <a:r>
              <a:rPr lang="en-US" sz="2000" b="1" dirty="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3"/>
              </a:rPr>
              <a:t>Hoan</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Ca</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Phục</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Sinh</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i="1" dirty="0" smtClean="0">
                <a:solidFill>
                  <a:srgbClr val="002060"/>
                </a:solidFill>
                <a:latin typeface="Tahoma" pitchFamily="34" charset="0"/>
                <a:ea typeface="Tahoma" pitchFamily="34" charset="0"/>
                <a:cs typeface="Tahoma" pitchFamily="34" charset="0"/>
                <a:hlinkClick r:id="rId3"/>
              </a:rPr>
              <a:t>( Lm. </a:t>
            </a:r>
            <a:r>
              <a:rPr lang="en-US" sz="2000" b="1" i="1" dirty="0" err="1" smtClean="0">
                <a:solidFill>
                  <a:srgbClr val="002060"/>
                </a:solidFill>
                <a:latin typeface="Tahoma" pitchFamily="34" charset="0"/>
                <a:ea typeface="Tahoma" pitchFamily="34" charset="0"/>
                <a:cs typeface="Tahoma" pitchFamily="34" charset="0"/>
                <a:hlinkClick r:id="rId3"/>
              </a:rPr>
              <a:t>Nguyễn</a:t>
            </a:r>
            <a:r>
              <a:rPr lang="en-US" sz="2000" b="1" i="1" dirty="0" smtClean="0">
                <a:solidFill>
                  <a:srgbClr val="002060"/>
                </a:solidFill>
                <a:latin typeface="Tahoma" pitchFamily="34" charset="0"/>
                <a:ea typeface="Tahoma" pitchFamily="34" charset="0"/>
                <a:cs typeface="Tahoma" pitchFamily="34" charset="0"/>
                <a:hlinkClick r:id="rId3"/>
              </a:rPr>
              <a:t> </a:t>
            </a:r>
            <a:r>
              <a:rPr lang="en-US" sz="2000" b="1" i="1" dirty="0" err="1" smtClean="0">
                <a:solidFill>
                  <a:srgbClr val="002060"/>
                </a:solidFill>
                <a:latin typeface="Tahoma" pitchFamily="34" charset="0"/>
                <a:ea typeface="Tahoma" pitchFamily="34" charset="0"/>
                <a:cs typeface="Tahoma" pitchFamily="34" charset="0"/>
                <a:hlinkClick r:id="rId3"/>
              </a:rPr>
              <a:t>Duy</a:t>
            </a:r>
            <a:r>
              <a:rPr lang="en-US" sz="2000" b="1" i="1" dirty="0" smtClean="0">
                <a:solidFill>
                  <a:srgbClr val="002060"/>
                </a:solidFill>
                <a:latin typeface="Tahoma" pitchFamily="34" charset="0"/>
                <a:ea typeface="Tahoma" pitchFamily="34" charset="0"/>
                <a:cs typeface="Tahoma" pitchFamily="34" charset="0"/>
                <a:hlinkClick r:id="rId3"/>
              </a:rPr>
              <a:t> </a:t>
            </a:r>
            <a:br>
              <a:rPr lang="en-US" sz="2000" b="1" i="1" dirty="0" smtClean="0">
                <a:solidFill>
                  <a:srgbClr val="002060"/>
                </a:solidFill>
                <a:latin typeface="Tahoma" pitchFamily="34" charset="0"/>
                <a:ea typeface="Tahoma" pitchFamily="34" charset="0"/>
                <a:cs typeface="Tahoma" pitchFamily="34" charset="0"/>
                <a:hlinkClick r:id="rId3"/>
              </a:rPr>
            </a:br>
            <a:r>
              <a:rPr lang="en-US" sz="2000" b="1" dirty="0" smtClean="0">
                <a:solidFill>
                  <a:srgbClr val="FF0000"/>
                </a:solidFill>
                <a:latin typeface="Tahoma" pitchFamily="34" charset="0"/>
                <a:ea typeface="Tahoma" pitchFamily="34" charset="0"/>
                <a:cs typeface="Tahoma" pitchFamily="34" charset="0"/>
              </a:rPr>
              <a:t>2. </a:t>
            </a:r>
            <a:r>
              <a:rPr lang="en-US" sz="2000" b="1" dirty="0" err="1" smtClean="0">
                <a:solidFill>
                  <a:srgbClr val="FF0000"/>
                </a:solidFill>
                <a:latin typeface="Tahoma" pitchFamily="34" charset="0"/>
                <a:ea typeface="Tahoma" pitchFamily="34" charset="0"/>
                <a:cs typeface="Tahoma" pitchFamily="34" charset="0"/>
              </a:rPr>
              <a:t>Kinh</a:t>
            </a:r>
            <a:r>
              <a:rPr lang="en-US" sz="2000" b="1" dirty="0" smtClean="0">
                <a:solidFill>
                  <a:srgbClr val="FF0000"/>
                </a:solidFill>
                <a:latin typeface="Tahoma" pitchFamily="34" charset="0"/>
                <a:ea typeface="Tahoma" pitchFamily="34" charset="0"/>
                <a:cs typeface="Tahoma" pitchFamily="34" charset="0"/>
              </a:rPr>
              <a:t> </a:t>
            </a:r>
            <a:r>
              <a:rPr lang="en-US" sz="2000" b="1" dirty="0" err="1" smtClean="0">
                <a:solidFill>
                  <a:srgbClr val="FF0000"/>
                </a:solidFill>
                <a:latin typeface="Tahoma" pitchFamily="34" charset="0"/>
                <a:ea typeface="Tahoma" pitchFamily="34" charset="0"/>
                <a:cs typeface="Tahoma" pitchFamily="34" charset="0"/>
              </a:rPr>
              <a:t>rảy</a:t>
            </a:r>
            <a:r>
              <a:rPr lang="en-US" sz="2000" b="1" dirty="0" smtClean="0">
                <a:solidFill>
                  <a:srgbClr val="FF0000"/>
                </a:solidFill>
                <a:latin typeface="Tahoma" pitchFamily="34" charset="0"/>
                <a:ea typeface="Tahoma" pitchFamily="34" charset="0"/>
                <a:cs typeface="Tahoma" pitchFamily="34" charset="0"/>
              </a:rPr>
              <a:t> </a:t>
            </a:r>
            <a:r>
              <a:rPr lang="en-US" sz="2000" b="1" dirty="0" err="1" smtClean="0">
                <a:solidFill>
                  <a:srgbClr val="FF0000"/>
                </a:solidFill>
                <a:latin typeface="Tahoma" pitchFamily="34" charset="0"/>
                <a:ea typeface="Tahoma" pitchFamily="34" charset="0"/>
                <a:cs typeface="Tahoma" pitchFamily="34" charset="0"/>
              </a:rPr>
              <a:t>nước</a:t>
            </a:r>
            <a:r>
              <a:rPr lang="en-US" sz="2000" b="1" dirty="0" smtClean="0">
                <a:solidFill>
                  <a:srgbClr val="FF0000"/>
                </a:solidFill>
                <a:latin typeface="Tahoma" pitchFamily="34" charset="0"/>
                <a:ea typeface="Tahoma" pitchFamily="34" charset="0"/>
                <a:cs typeface="Tahoma" pitchFamily="34" charset="0"/>
              </a:rPr>
              <a:t> </a:t>
            </a:r>
            <a:r>
              <a:rPr lang="en-US" sz="2000" b="1" dirty="0" err="1" smtClean="0">
                <a:solidFill>
                  <a:srgbClr val="FF0000"/>
                </a:solidFill>
                <a:latin typeface="Tahoma" pitchFamily="34" charset="0"/>
                <a:ea typeface="Tahoma" pitchFamily="34" charset="0"/>
                <a:cs typeface="Tahoma" pitchFamily="34" charset="0"/>
              </a:rPr>
              <a:t>thánh</a:t>
            </a:r>
            <a:r>
              <a:rPr lang="en-US" sz="2000" b="1" dirty="0" smtClean="0">
                <a:solidFill>
                  <a:srgbClr val="FF0000"/>
                </a:solidFill>
                <a:latin typeface="Tahoma" pitchFamily="34" charset="0"/>
                <a:ea typeface="Tahoma" pitchFamily="34" charset="0"/>
                <a:cs typeface="Tahoma" pitchFamily="34" charset="0"/>
              </a:rPr>
              <a:t>.</a:t>
            </a:r>
            <a:r>
              <a:rPr lang="en-US" sz="2000" b="1" i="1" dirty="0" smtClean="0">
                <a:solidFill>
                  <a:srgbClr val="002060"/>
                </a:solidFill>
                <a:latin typeface="Tahoma" pitchFamily="34" charset="0"/>
                <a:ea typeface="Tahoma" pitchFamily="34" charset="0"/>
                <a:cs typeface="Tahoma" pitchFamily="34" charset="0"/>
              </a:rPr>
              <a:t/>
            </a:r>
            <a:br>
              <a:rPr lang="en-US" sz="2000" b="1" i="1" dirty="0" smtClean="0">
                <a:solidFill>
                  <a:srgbClr val="00206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3</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danh</a:t>
            </a:r>
            <a:r>
              <a:rPr lang="en-US" sz="2000" b="1" dirty="0" smtClean="0">
                <a:solidFill>
                  <a:srgbClr val="C00000"/>
                </a:solidFill>
                <a:latin typeface="Tahoma" pitchFamily="34" charset="0"/>
                <a:ea typeface="Tahoma" pitchFamily="34" charset="0"/>
                <a:cs typeface="Tahoma" pitchFamily="34" charset="0"/>
              </a:rPr>
              <a:t>:</a:t>
            </a:r>
            <a:r>
              <a:rPr lang="en-US" sz="2000" b="1" dirty="0" smtClean="0">
                <a:solidFill>
                  <a:srgbClr val="C00000"/>
                </a:solidFill>
                <a:latin typeface="Tahoma" pitchFamily="34" charset="0"/>
                <a:ea typeface="Tahoma" pitchFamily="34" charset="0"/>
                <a:cs typeface="Tahoma" pitchFamily="34" charset="0"/>
              </a:rPr>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4. </a:t>
            </a:r>
            <a:r>
              <a:rPr lang="en-US" sz="2000" b="1" dirty="0" err="1" smtClean="0">
                <a:solidFill>
                  <a:srgbClr val="C00000"/>
                </a:solidFill>
                <a:latin typeface="Tahoma" pitchFamily="34" charset="0"/>
                <a:ea typeface="Tahoma" pitchFamily="34" charset="0"/>
                <a:cs typeface="Tahoma" pitchFamily="34" charset="0"/>
              </a:rPr>
              <a:t>Đáp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4"/>
              </a:rPr>
              <a:t>Thánh</a:t>
            </a:r>
            <a:r>
              <a:rPr lang="en-US" sz="2000" b="1" dirty="0" smtClean="0">
                <a:solidFill>
                  <a:srgbClr val="002060"/>
                </a:solidFill>
                <a:latin typeface="Tahoma" pitchFamily="34" charset="0"/>
                <a:ea typeface="Tahoma" pitchFamily="34" charset="0"/>
                <a:cs typeface="Tahoma" pitchFamily="34" charset="0"/>
                <a:hlinkClick r:id="rId4"/>
              </a:rPr>
              <a:t> </a:t>
            </a:r>
            <a:r>
              <a:rPr lang="en-US" sz="2000" b="1" dirty="0" err="1" smtClean="0">
                <a:solidFill>
                  <a:srgbClr val="002060"/>
                </a:solidFill>
                <a:latin typeface="Tahoma" pitchFamily="34" charset="0"/>
                <a:ea typeface="Tahoma" pitchFamily="34" charset="0"/>
                <a:cs typeface="Tahoma" pitchFamily="34" charset="0"/>
                <a:hlinkClick r:id="rId4"/>
              </a:rPr>
              <a:t>vịnh</a:t>
            </a:r>
            <a:r>
              <a:rPr lang="en-US" sz="2000" b="1" dirty="0" smtClean="0">
                <a:solidFill>
                  <a:srgbClr val="002060"/>
                </a:solidFill>
                <a:latin typeface="Tahoma" pitchFamily="34" charset="0"/>
                <a:ea typeface="Tahoma" pitchFamily="34" charset="0"/>
                <a:cs typeface="Tahoma" pitchFamily="34" charset="0"/>
                <a:hlinkClick r:id="rId4"/>
              </a:rPr>
              <a:t> 117 </a:t>
            </a:r>
            <a:r>
              <a:rPr lang="en-US" sz="2000" b="1" i="1" dirty="0" smtClean="0">
                <a:solidFill>
                  <a:srgbClr val="002060"/>
                </a:solidFill>
                <a:latin typeface="Tahoma" pitchFamily="34" charset="0"/>
                <a:ea typeface="Tahoma" pitchFamily="34" charset="0"/>
                <a:cs typeface="Tahoma" pitchFamily="34" charset="0"/>
                <a:hlinkClick r:id="rId4"/>
              </a:rPr>
              <a:t>( Kim Long )</a:t>
            </a:r>
            <a:r>
              <a:rPr lang="en-US" sz="2000" b="1" i="1" dirty="0" smtClean="0">
                <a:solidFill>
                  <a:srgbClr val="C00000"/>
                </a:solidFill>
                <a:latin typeface="Tahoma" pitchFamily="34" charset="0"/>
                <a:ea typeface="Tahoma" pitchFamily="34" charset="0"/>
                <a:cs typeface="Tahoma" pitchFamily="34" charset="0"/>
                <a:hlinkClick r:id="rId4"/>
              </a:rPr>
              <a:t/>
            </a:r>
            <a:br>
              <a:rPr lang="en-US" sz="2000" b="1" i="1" dirty="0" smtClean="0">
                <a:solidFill>
                  <a:srgbClr val="C00000"/>
                </a:solidFill>
                <a:latin typeface="Tahoma" pitchFamily="34" charset="0"/>
                <a:ea typeface="Tahoma" pitchFamily="34" charset="0"/>
                <a:cs typeface="Tahoma" pitchFamily="34" charset="0"/>
                <a:hlinkClick r:id="rId4"/>
              </a:rPr>
            </a:br>
            <a:r>
              <a:rPr lang="en-US" sz="2000" b="1" dirty="0">
                <a:solidFill>
                  <a:srgbClr val="C00000"/>
                </a:solidFill>
                <a:latin typeface="Tahoma" pitchFamily="34" charset="0"/>
                <a:ea typeface="Tahoma" pitchFamily="34" charset="0"/>
                <a:cs typeface="Tahoma" pitchFamily="34" charset="0"/>
              </a:rPr>
              <a:t>5</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tiếp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liên</a:t>
            </a:r>
            <a:r>
              <a:rPr lang="en-US" sz="2000" b="1" dirty="0" smtClean="0">
                <a:solidFill>
                  <a:srgbClr val="C00000"/>
                </a:solidFill>
                <a:latin typeface="Tahoma" pitchFamily="34" charset="0"/>
                <a:ea typeface="Tahoma" pitchFamily="34" charset="0"/>
                <a:cs typeface="Tahoma" pitchFamily="34" charset="0"/>
              </a:rPr>
              <a:t>: </a:t>
            </a:r>
            <a:r>
              <a:rPr lang="en-US" sz="1800" b="1" dirty="0" err="1" smtClean="0">
                <a:solidFill>
                  <a:srgbClr val="002060"/>
                </a:solidFill>
                <a:latin typeface="Tahoma" pitchFamily="34" charset="0"/>
                <a:ea typeface="Tahoma" pitchFamily="34" charset="0"/>
                <a:cs typeface="Tahoma" pitchFamily="34" charset="0"/>
                <a:hlinkClick r:id="rId5"/>
              </a:rPr>
              <a:t>Hoan</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Ca</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Phục</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Sinh</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i="1" dirty="0" smtClean="0">
                <a:solidFill>
                  <a:srgbClr val="002060"/>
                </a:solidFill>
                <a:latin typeface="Tahoma" pitchFamily="34" charset="0"/>
                <a:ea typeface="Tahoma" pitchFamily="34" charset="0"/>
                <a:cs typeface="Tahoma" pitchFamily="34" charset="0"/>
                <a:hlinkClick r:id="rId5"/>
              </a:rPr>
              <a:t>( </a:t>
            </a:r>
            <a:r>
              <a:rPr lang="en-US" sz="1800" b="1" i="1" dirty="0" err="1" smtClean="0">
                <a:solidFill>
                  <a:srgbClr val="002060"/>
                </a:solidFill>
                <a:latin typeface="Tahoma" pitchFamily="34" charset="0"/>
                <a:ea typeface="Tahoma" pitchFamily="34" charset="0"/>
                <a:cs typeface="Tahoma" pitchFamily="34" charset="0"/>
                <a:hlinkClick r:id="rId5"/>
              </a:rPr>
              <a:t>Hùng</a:t>
            </a:r>
            <a:r>
              <a:rPr lang="en-US" sz="1800" b="1" i="1" dirty="0" smtClean="0">
                <a:solidFill>
                  <a:srgbClr val="002060"/>
                </a:solidFill>
                <a:latin typeface="Tahoma" pitchFamily="34" charset="0"/>
                <a:ea typeface="Tahoma" pitchFamily="34" charset="0"/>
                <a:cs typeface="Tahoma" pitchFamily="34" charset="0"/>
                <a:hlinkClick r:id="rId5"/>
              </a:rPr>
              <a:t> </a:t>
            </a:r>
            <a:r>
              <a:rPr lang="en-US" sz="1800" b="1" i="1" dirty="0" err="1" smtClean="0">
                <a:solidFill>
                  <a:srgbClr val="002060"/>
                </a:solidFill>
                <a:latin typeface="Tahoma" pitchFamily="34" charset="0"/>
                <a:ea typeface="Tahoma" pitchFamily="34" charset="0"/>
                <a:cs typeface="Tahoma" pitchFamily="34" charset="0"/>
                <a:hlinkClick r:id="rId5"/>
              </a:rPr>
              <a:t>Lân</a:t>
            </a:r>
            <a:r>
              <a:rPr lang="en-US" sz="2000" b="1" i="1" dirty="0" smtClean="0">
                <a:solidFill>
                  <a:srgbClr val="002060"/>
                </a:solidFill>
                <a:latin typeface="Tahoma" pitchFamily="34" charset="0"/>
                <a:ea typeface="Tahoma" pitchFamily="34" charset="0"/>
                <a:cs typeface="Tahoma" pitchFamily="34" charset="0"/>
                <a:hlinkClick r:id="rId5"/>
              </a:rPr>
              <a:t/>
            </a:r>
            <a:br>
              <a:rPr lang="en-US" sz="2000" b="1" i="1" dirty="0" smtClean="0">
                <a:solidFill>
                  <a:srgbClr val="002060"/>
                </a:solidFill>
                <a:latin typeface="Tahoma" pitchFamily="34" charset="0"/>
                <a:ea typeface="Tahoma" pitchFamily="34" charset="0"/>
                <a:cs typeface="Tahoma" pitchFamily="34" charset="0"/>
                <a:hlinkClick r:id="rId5"/>
              </a:rPr>
            </a:br>
            <a:r>
              <a:rPr lang="en-US" sz="2000" b="1" dirty="0">
                <a:solidFill>
                  <a:srgbClr val="C00000"/>
                </a:solidFill>
                <a:latin typeface="Tahoma" pitchFamily="34" charset="0"/>
                <a:ea typeface="Tahoma" pitchFamily="34" charset="0"/>
                <a:cs typeface="Tahoma" pitchFamily="34" charset="0"/>
              </a:rPr>
              <a:t>6</a:t>
            </a:r>
            <a:r>
              <a:rPr lang="en-US" sz="2000" b="1" dirty="0" smtClean="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Tung </a:t>
            </a:r>
            <a:r>
              <a:rPr lang="en-US" sz="2000" b="1" dirty="0" err="1" smtClean="0">
                <a:solidFill>
                  <a:srgbClr val="C00000"/>
                </a:solidFill>
                <a:latin typeface="Tahoma" pitchFamily="34" charset="0"/>
                <a:ea typeface="Tahoma" pitchFamily="34" charset="0"/>
                <a:cs typeface="Tahoma" pitchFamily="34" charset="0"/>
              </a:rPr>
              <a:t>hô</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7.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kính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8. </a:t>
            </a:r>
            <a:r>
              <a:rPr lang="en-US" sz="2000" b="1" dirty="0" err="1" smtClean="0">
                <a:solidFill>
                  <a:srgbClr val="C00000"/>
                </a:solidFill>
                <a:latin typeface="Tahoma" pitchFamily="34" charset="0"/>
                <a:ea typeface="Tahoma" pitchFamily="34" charset="0"/>
                <a:cs typeface="Tahoma" pitchFamily="34" charset="0"/>
              </a:rPr>
              <a:t>Lời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tín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hữu</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9.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6"/>
              </a:rPr>
              <a:t>Tiến</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Ca</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Phục</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Sinh</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Vũ</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Đình</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Ân</a:t>
            </a:r>
            <a:r>
              <a:rPr lang="en-US" sz="2000" b="1" i="1" dirty="0" smtClean="0">
                <a:solidFill>
                  <a:srgbClr val="002060"/>
                </a:solidFill>
                <a:latin typeface="Tahoma" pitchFamily="34" charset="0"/>
                <a:ea typeface="Tahoma" pitchFamily="34" charset="0"/>
                <a:cs typeface="Tahoma" pitchFamily="34" charset="0"/>
                <a:hlinkClick r:id="rId6"/>
              </a:rPr>
              <a:t> )</a:t>
            </a:r>
            <a:br>
              <a:rPr lang="en-US" sz="2000" b="1" i="1" dirty="0" smtClean="0">
                <a:solidFill>
                  <a:srgbClr val="002060"/>
                </a:solidFill>
                <a:latin typeface="Tahoma" pitchFamily="34" charset="0"/>
                <a:ea typeface="Tahoma" pitchFamily="34" charset="0"/>
                <a:cs typeface="Tahoma" pitchFamily="34" charset="0"/>
                <a:hlinkClick r:id="rId6"/>
              </a:rPr>
            </a:br>
            <a:r>
              <a:rPr lang="en-US" sz="2000" b="1" dirty="0" smtClean="0">
                <a:solidFill>
                  <a:srgbClr val="C00000"/>
                </a:solidFill>
                <a:latin typeface="Tahoma" pitchFamily="34" charset="0"/>
                <a:ea typeface="Tahoma" pitchFamily="34" charset="0"/>
                <a:cs typeface="Tahoma" pitchFamily="34" charset="0"/>
              </a:rPr>
              <a:t>10</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năm</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thánh</a:t>
            </a:r>
            <a:r>
              <a:rPr lang="en-US" sz="2000" b="1" dirty="0" smtClean="0">
                <a:solidFill>
                  <a:srgbClr val="C00000"/>
                </a:solidFill>
                <a:latin typeface="Tahoma" pitchFamily="34" charset="0"/>
                <a:ea typeface="Tahoma" pitchFamily="34" charset="0"/>
                <a:cs typeface="Tahoma" pitchFamily="34" charset="0"/>
              </a:rPr>
              <a:t> 2025</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11.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hiệp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7"/>
              </a:rPr>
              <a:t>Vì</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Chúa</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Đã</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Phục</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Sinh</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i="1" dirty="0" err="1" smtClean="0">
                <a:solidFill>
                  <a:srgbClr val="002060"/>
                </a:solidFill>
                <a:latin typeface="Tahoma" pitchFamily="34" charset="0"/>
                <a:ea typeface="Tahoma" pitchFamily="34" charset="0"/>
                <a:cs typeface="Tahoma" pitchFamily="34" charset="0"/>
                <a:hlinkClick r:id="rId7"/>
              </a:rPr>
              <a:t>Thái</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i="1" dirty="0" err="1" smtClean="0">
                <a:solidFill>
                  <a:srgbClr val="002060"/>
                </a:solidFill>
                <a:latin typeface="Tahoma" pitchFamily="34" charset="0"/>
                <a:ea typeface="Tahoma" pitchFamily="34" charset="0"/>
                <a:cs typeface="Tahoma" pitchFamily="34" charset="0"/>
                <a:hlinkClick r:id="rId7"/>
              </a:rPr>
              <a:t>Nguyên</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dirty="0" smtClean="0">
                <a:solidFill>
                  <a:srgbClr val="002060"/>
                </a:solidFill>
                <a:latin typeface="Tahoma" pitchFamily="34" charset="0"/>
                <a:ea typeface="Tahoma" pitchFamily="34" charset="0"/>
                <a:cs typeface="Tahoma" pitchFamily="34" charset="0"/>
                <a:hlinkClick r:id="rId7"/>
              </a:rPr>
              <a:t/>
            </a:r>
            <a:br>
              <a:rPr lang="en-US" sz="2000" b="1" dirty="0" smtClean="0">
                <a:solidFill>
                  <a:srgbClr val="002060"/>
                </a:solidFill>
                <a:latin typeface="Tahoma" pitchFamily="34" charset="0"/>
                <a:ea typeface="Tahoma" pitchFamily="34" charset="0"/>
                <a:cs typeface="Tahoma" pitchFamily="34" charset="0"/>
                <a:hlinkClick r:id="rId7"/>
              </a:rPr>
            </a:br>
            <a:r>
              <a:rPr lang="en-US" sz="2000" b="1" dirty="0" smtClean="0">
                <a:solidFill>
                  <a:srgbClr val="C00000"/>
                </a:solidFill>
                <a:latin typeface="Tahoma" pitchFamily="34" charset="0"/>
                <a:ea typeface="Tahoma" pitchFamily="34" charset="0"/>
                <a:cs typeface="Tahoma" pitchFamily="34" charset="0"/>
              </a:rPr>
              <a:t>12.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8"/>
              </a:rPr>
              <a:t>Chúa</a:t>
            </a:r>
            <a:r>
              <a:rPr lang="en-US" sz="2000" b="1" dirty="0" smtClean="0">
                <a:solidFill>
                  <a:srgbClr val="002060"/>
                </a:solidFill>
                <a:latin typeface="Tahoma" pitchFamily="34" charset="0"/>
                <a:ea typeface="Tahoma" pitchFamily="34" charset="0"/>
                <a:cs typeface="Tahoma" pitchFamily="34" charset="0"/>
                <a:hlinkClick r:id="rId8"/>
              </a:rPr>
              <a:t> Nay </a:t>
            </a:r>
            <a:r>
              <a:rPr lang="en-US" sz="2000" b="1" dirty="0" err="1" smtClean="0">
                <a:solidFill>
                  <a:srgbClr val="002060"/>
                </a:solidFill>
                <a:latin typeface="Tahoma" pitchFamily="34" charset="0"/>
                <a:ea typeface="Tahoma" pitchFamily="34" charset="0"/>
                <a:cs typeface="Tahoma" pitchFamily="34" charset="0"/>
                <a:hlinkClick r:id="rId8"/>
              </a:rPr>
              <a:t>Thực</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Đã</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Phục</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Sinh</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i="1" dirty="0" smtClean="0">
                <a:solidFill>
                  <a:srgbClr val="002060"/>
                </a:solidFill>
                <a:latin typeface="Tahoma" pitchFamily="34" charset="0"/>
                <a:ea typeface="Tahoma" pitchFamily="34" charset="0"/>
                <a:cs typeface="Tahoma" pitchFamily="34" charset="0"/>
                <a:hlinkClick r:id="rId8"/>
              </a:rPr>
              <a:t>( Lm. Kim Long )</a:t>
            </a:r>
            <a:endParaRPr lang="en-US" sz="2000" b="1" i="1" dirty="0">
              <a:solidFill>
                <a:srgbClr val="002060"/>
              </a:solidFill>
              <a:latin typeface="Tahoma" pitchFamily="34" charset="0"/>
              <a:ea typeface="Tahoma" pitchFamily="34" charset="0"/>
              <a:cs typeface="Tahoma" pitchFamily="34" charset="0"/>
            </a:endParaRPr>
          </a:p>
        </p:txBody>
      </p:sp>
      <p:sp>
        <p:nvSpPr>
          <p:cNvPr id="3" name="Rectangle 2"/>
          <p:cNvSpPr/>
          <p:nvPr/>
        </p:nvSpPr>
        <p:spPr>
          <a:xfrm>
            <a:off x="0" y="57150"/>
            <a:ext cx="9144000" cy="584775"/>
          </a:xfrm>
          <a:prstGeom prst="rect">
            <a:avLst/>
          </a:prstGeom>
        </p:spPr>
        <p:txBody>
          <a:bodyPr wrap="square">
            <a:spAutoFit/>
          </a:bodyPr>
          <a:lstStyle/>
          <a:p>
            <a:pPr algn="ctr"/>
            <a:r>
              <a:rPr lang="en-US" sz="3200" dirty="0" smtClean="0">
                <a:solidFill>
                  <a:srgbClr val="C00000"/>
                </a:solidFill>
              </a:rPr>
              <a:t>CA ĐOÀN : …</a:t>
            </a:r>
            <a:endParaRPr lang="en-US" sz="3200" dirty="0">
              <a:solidFill>
                <a:srgbClr val="C00000"/>
              </a:solidFill>
            </a:endParaRPr>
          </a:p>
        </p:txBody>
      </p:sp>
    </p:spTree>
    <p:extLst>
      <p:ext uri="{BB962C8B-B14F-4D97-AF65-F5344CB8AC3E}">
        <p14:creationId xmlns:p14="http://schemas.microsoft.com/office/powerpoint/2010/main" val="270436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2910736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Ngài từ trong kẻ chết sống lại. Al-le-lu-ia. Al-le-lu-ia. Và niềm vui tràn lan nơi nơi</a:t>
            </a:r>
            <a:r>
              <a:rPr lang="en-US" sz="6000" dirty="0" smtClean="0">
                <a:solidFill>
                  <a:srgbClr val="002060"/>
                </a:solidFill>
              </a:rPr>
              <a:t>.</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Tk2:</a:t>
            </a:r>
            <a:r>
              <a:rPr lang="en-US" sz="6000" dirty="0" smtClean="0"/>
              <a:t> </a:t>
            </a:r>
            <a:r>
              <a:rPr lang="vi-VN" sz="6000" dirty="0" smtClean="0">
                <a:solidFill>
                  <a:srgbClr val="002060"/>
                </a:solidFill>
              </a:rPr>
              <a:t>Ngài toàn thắng tội lỗi thế trần. Al-le-lu-ia. Al-le-lu-ia. Và ngàn dân hưởng ơn cứu rỗi.</a:t>
            </a:r>
            <a:endParaRPr lang="en-US" sz="6000" dirty="0">
              <a:solidFill>
                <a:srgbClr val="002060"/>
              </a:solidFill>
            </a:endParaRPr>
          </a:p>
        </p:txBody>
      </p:sp>
    </p:spTree>
    <p:extLst>
      <p:ext uri="{BB962C8B-B14F-4D97-AF65-F5344CB8AC3E}">
        <p14:creationId xmlns:p14="http://schemas.microsoft.com/office/powerpoint/2010/main" val="3329789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Ngài rọi chiếu triều ánh sáng ngời. Al-le-lu-ia. Al-le-lu-ia. Chỉ đường cho toàn dân đi tới.</a:t>
            </a:r>
            <a:endParaRPr lang="en-US" sz="6000"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0567750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4239657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41726385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15029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Tk4:</a:t>
            </a:r>
            <a:r>
              <a:rPr lang="en-US" sz="5400" dirty="0" smtClean="0"/>
              <a:t> </a:t>
            </a:r>
            <a:r>
              <a:rPr lang="vi-VN" sz="5400" dirty="0" smtClean="0">
                <a:solidFill>
                  <a:srgbClr val="002060"/>
                </a:solidFill>
              </a:rPr>
              <a:t>Hằng theo chân Chúa mọi ngày, đường thương đau dẫu còn dài nguyện thề đâu dám phai. Vì hy sinh vác thập hình, để mai sau sống trọn tình, cùng Chúa trong hiển vinh</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2699941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58357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423052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22458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a:t>
            </a:r>
            <a:r>
              <a:rPr lang="en-US" sz="54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RẢY NƯỚC THÁNH</a:t>
            </a:r>
          </a:p>
        </p:txBody>
      </p:sp>
    </p:spTree>
    <p:extLst>
      <p:ext uri="{BB962C8B-B14F-4D97-AF65-F5344CB8AC3E}">
        <p14:creationId xmlns:p14="http://schemas.microsoft.com/office/powerpoint/2010/main" val="3219139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i="1" dirty="0" smtClean="0">
                <a:solidFill>
                  <a:srgbClr val="FF0000"/>
                </a:solidFill>
              </a:rPr>
              <a:t>Tôi </a:t>
            </a:r>
            <a:r>
              <a:rPr lang="vi-VN" sz="5400" i="1" dirty="0">
                <a:solidFill>
                  <a:srgbClr val="FF0000"/>
                </a:solidFill>
              </a:rPr>
              <a:t>đã thấy nước</a:t>
            </a:r>
            <a:r>
              <a:rPr lang="vi-VN" sz="5400" dirty="0">
                <a:solidFill>
                  <a:srgbClr val="002060"/>
                </a:solidFill>
              </a:rPr>
              <a:t> từ bên phải đền thờ chảy ra. Alleluia ! Và nước ấy chảy đến những ai thì tất cả đều được cứu rỗi và reo lên. Alleluia ! Alleluia ! </a:t>
            </a:r>
          </a:p>
        </p:txBody>
      </p:sp>
    </p:spTree>
    <p:extLst>
      <p:ext uri="{BB962C8B-B14F-4D97-AF65-F5344CB8AC3E}">
        <p14:creationId xmlns:p14="http://schemas.microsoft.com/office/powerpoint/2010/main" val="367173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a:solidFill>
                  <a:srgbClr val="002060"/>
                </a:solidFill>
              </a:rPr>
              <a:t>Lạy Chúa, xin thương xót tôi, theo lượng từ bi của Chúa. Sáng danh Đức Chúa Cha, và Đức Chúa Con, và Đức Chúa Thánh Thần Như đã có trước vô cùng, và bây giờ và hằng có, và đời đời chẳng cùng. </a:t>
            </a:r>
            <a:r>
              <a:rPr lang="vi-VN" sz="4800" dirty="0">
                <a:solidFill>
                  <a:srgbClr val="FF0000"/>
                </a:solidFill>
              </a:rPr>
              <a:t>Amen.</a:t>
            </a:r>
            <a:endParaRPr lang="en-US" sz="4800" dirty="0">
              <a:solidFill>
                <a:srgbClr val="FF0000"/>
              </a:solidFill>
            </a:endParaRPr>
          </a:p>
        </p:txBody>
      </p:sp>
    </p:spTree>
    <p:extLst>
      <p:ext uri="{BB962C8B-B14F-4D97-AF65-F5344CB8AC3E}">
        <p14:creationId xmlns:p14="http://schemas.microsoft.com/office/powerpoint/2010/main" val="198951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7550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367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14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29070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179181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455957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524823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59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88968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72892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38828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724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1657553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740932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Hoan</a:t>
            </a:r>
            <a:r>
              <a:rPr lang="en-US" sz="6600" dirty="0" smtClean="0">
                <a:solidFill>
                  <a:srgbClr val="C00000"/>
                </a:solidFill>
              </a:rPr>
              <a:t> </a:t>
            </a:r>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Phục</a:t>
            </a:r>
            <a:r>
              <a:rPr lang="en-US" sz="6600" dirty="0" smtClean="0">
                <a:solidFill>
                  <a:srgbClr val="C00000"/>
                </a:solidFill>
              </a:rPr>
              <a:t> </a:t>
            </a:r>
            <a:r>
              <a:rPr lang="en-US" sz="6600" dirty="0" err="1" smtClean="0">
                <a:solidFill>
                  <a:srgbClr val="C00000"/>
                </a:solidFill>
              </a:rPr>
              <a:t>Sinh</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Tác</a:t>
            </a:r>
            <a:r>
              <a:rPr lang="en-US" i="1" dirty="0" smtClean="0">
                <a:solidFill>
                  <a:srgbClr val="002060"/>
                </a:solidFill>
              </a:rPr>
              <a:t> </a:t>
            </a:r>
            <a:r>
              <a:rPr lang="en-US" i="1" dirty="0" err="1" smtClean="0">
                <a:solidFill>
                  <a:srgbClr val="002060"/>
                </a:solidFill>
              </a:rPr>
              <a:t>giả</a:t>
            </a:r>
            <a:r>
              <a:rPr lang="en-US" i="1" dirty="0" smtClean="0">
                <a:solidFill>
                  <a:srgbClr val="002060"/>
                </a:solidFill>
              </a:rPr>
              <a:t>: Lm </a:t>
            </a:r>
            <a:r>
              <a:rPr lang="en-US" i="1" dirty="0" err="1" smtClean="0">
                <a:solidFill>
                  <a:srgbClr val="002060"/>
                </a:solidFill>
              </a:rPr>
              <a:t>Nguyễn</a:t>
            </a:r>
            <a:r>
              <a:rPr lang="en-US" i="1" dirty="0" smtClean="0">
                <a:solidFill>
                  <a:srgbClr val="002060"/>
                </a:solidFill>
              </a:rPr>
              <a:t> </a:t>
            </a:r>
            <a:r>
              <a:rPr lang="en-US" i="1" dirty="0" err="1" smtClean="0">
                <a:solidFill>
                  <a:srgbClr val="002060"/>
                </a:solidFill>
              </a:rPr>
              <a:t>Duy</a:t>
            </a:r>
            <a:endParaRPr lang="en-US" i="1" dirty="0">
              <a:solidFill>
                <a:srgbClr val="002060"/>
              </a:solidFill>
            </a:endParaRPr>
          </a:p>
        </p:txBody>
      </p:sp>
    </p:spTree>
    <p:extLst>
      <p:ext uri="{BB962C8B-B14F-4D97-AF65-F5344CB8AC3E}">
        <p14:creationId xmlns:p14="http://schemas.microsoft.com/office/powerpoint/2010/main" val="2086509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73313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610772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697533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283848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72892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vi-VN" sz="3600" i="1" dirty="0" smtClean="0">
                <a:solidFill>
                  <a:srgbClr val="002060"/>
                </a:solidFill>
              </a:rPr>
              <a:t>Chúng tôi đã được cùng ăn cùng uống với Người, sau khi Người từ cõi chết sống lại.</a:t>
            </a:r>
            <a:br>
              <a:rPr lang="vi-VN" sz="3600" i="1" dirty="0" smtClean="0">
                <a:solidFill>
                  <a:srgbClr val="002060"/>
                </a:solidFill>
              </a:rPr>
            </a:br>
            <a:r>
              <a:rPr lang="vi-VN" sz="3600" dirty="0" smtClean="0">
                <a:solidFill>
                  <a:srgbClr val="C00000"/>
                </a:solidFill>
              </a:rPr>
              <a:t>Bài 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023697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FF0000"/>
                </a:solidFill>
              </a:rPr>
              <a:t>Thánh</a:t>
            </a:r>
            <a:r>
              <a:rPr lang="en-US" dirty="0" smtClean="0">
                <a:solidFill>
                  <a:srgbClr val="FF0000"/>
                </a:solidFill>
              </a:rPr>
              <a:t> </a:t>
            </a:r>
            <a:r>
              <a:rPr lang="en-US" dirty="0" err="1" smtClean="0">
                <a:solidFill>
                  <a:srgbClr val="FF0000"/>
                </a:solidFill>
              </a:rPr>
              <a:t>Vịnh</a:t>
            </a:r>
            <a:r>
              <a:rPr lang="en-US" dirty="0" smtClean="0">
                <a:solidFill>
                  <a:srgbClr val="FF0000"/>
                </a:solidFill>
              </a:rPr>
              <a:t> 117</a:t>
            </a:r>
            <a:br>
              <a:rPr lang="en-US" dirty="0" smtClean="0">
                <a:solidFill>
                  <a:srgbClr val="FF0000"/>
                </a:solidFill>
              </a:rPr>
            </a:br>
            <a:r>
              <a:rPr lang="en-US" dirty="0" err="1" smtClean="0">
                <a:solidFill>
                  <a:srgbClr val="FF0000"/>
                </a:solidFill>
              </a:rPr>
              <a:t>Chúa</a:t>
            </a:r>
            <a:r>
              <a:rPr lang="en-US" dirty="0" smtClean="0">
                <a:solidFill>
                  <a:srgbClr val="FF0000"/>
                </a:solidFill>
              </a:rPr>
              <a:t> </a:t>
            </a:r>
            <a:r>
              <a:rPr lang="en-US" dirty="0" err="1" smtClean="0">
                <a:solidFill>
                  <a:srgbClr val="FF0000"/>
                </a:solidFill>
              </a:rPr>
              <a:t>Nhật</a:t>
            </a:r>
            <a:r>
              <a:rPr lang="en-US" dirty="0" smtClean="0">
                <a:solidFill>
                  <a:srgbClr val="FF0000"/>
                </a:solidFill>
              </a:rPr>
              <a:t> </a:t>
            </a:r>
            <a:r>
              <a:rPr lang="en-US" dirty="0" err="1" smtClean="0">
                <a:solidFill>
                  <a:srgbClr val="FF0000"/>
                </a:solidFill>
              </a:rPr>
              <a:t>Phục</a:t>
            </a:r>
            <a:r>
              <a:rPr lang="en-US" dirty="0" smtClean="0">
                <a:solidFill>
                  <a:srgbClr val="FF0000"/>
                </a:solidFill>
              </a:rPr>
              <a:t> </a:t>
            </a:r>
            <a:r>
              <a:rPr lang="en-US" dirty="0" err="1" smtClean="0">
                <a:solidFill>
                  <a:srgbClr val="FF0000"/>
                </a:solidFill>
              </a:rPr>
              <a:t>Sinh</a:t>
            </a:r>
            <a:r>
              <a:rPr lang="en-US" dirty="0" smtClean="0">
                <a:solidFill>
                  <a:srgbClr val="FF0000"/>
                </a:solidFill>
              </a:rPr>
              <a:t/>
            </a:r>
            <a:br>
              <a:rPr lang="en-US" dirty="0" smtClean="0">
                <a:solidFill>
                  <a:srgbClr val="FF0000"/>
                </a:solidFill>
              </a:rPr>
            </a:br>
            <a:r>
              <a:rPr lang="en-US" i="1" dirty="0" smtClean="0">
                <a:solidFill>
                  <a:srgbClr val="002060"/>
                </a:solidFill>
              </a:rPr>
              <a:t>Lm, Kim Long</a:t>
            </a:r>
            <a:br>
              <a:rPr lang="en-US" i="1" dirty="0" smtClean="0">
                <a:solidFill>
                  <a:srgbClr val="002060"/>
                </a:solidFill>
              </a:rPr>
            </a:br>
            <a:r>
              <a:rPr lang="en-US" i="1" dirty="0" smtClean="0">
                <a:solidFill>
                  <a:srgbClr val="002060"/>
                </a:solidFill>
              </a:rPr>
              <a:t>03 </a:t>
            </a:r>
            <a:r>
              <a:rPr lang="en-US" i="1" dirty="0" err="1" smtClean="0">
                <a:solidFill>
                  <a:srgbClr val="002060"/>
                </a:solidFill>
              </a:rPr>
              <a:t>câu</a:t>
            </a:r>
            <a:endParaRPr lang="en-US" i="1" dirty="0">
              <a:solidFill>
                <a:srgbClr val="002060"/>
              </a:solidFill>
            </a:endParaRPr>
          </a:p>
        </p:txBody>
      </p:sp>
    </p:spTree>
    <p:extLst>
      <p:ext uri="{BB962C8B-B14F-4D97-AF65-F5344CB8AC3E}">
        <p14:creationId xmlns:p14="http://schemas.microsoft.com/office/powerpoint/2010/main" val="401304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Chúc tụng Chúa vì Ngài nhân từ, ngàn đời Chúa vẫn trọn tình thương. Is-ra-el hãy nói lên rằng: Ngàn đời Chúa vẫn trọn tình thương.</a:t>
            </a:r>
            <a:endParaRPr lang="en-US" sz="6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1078454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C00000"/>
                </a:solidFill>
              </a:rPr>
              <a:t>Tk2:</a:t>
            </a:r>
            <a:r>
              <a:rPr lang="en-US" sz="5800" dirty="0" smtClean="0"/>
              <a:t> </a:t>
            </a:r>
            <a:r>
              <a:rPr lang="vi-VN" sz="5800" dirty="0" smtClean="0">
                <a:solidFill>
                  <a:srgbClr val="002060"/>
                </a:solidFill>
              </a:rPr>
              <a:t>Cánh tay Chúa vận dụng uy lực, Kìa là cánh hữu Ngài vùng cao. Thoát vong thân và sống loan truyền sự nghiệp Chúa trót cả đời tôi</a:t>
            </a:r>
            <a:r>
              <a:rPr lang="en-US" sz="5800" dirty="0" smtClean="0">
                <a:solidFill>
                  <a:srgbClr val="002060"/>
                </a:solidFill>
              </a:rPr>
              <a:t>.</a:t>
            </a:r>
            <a:endParaRPr lang="en-US" sz="58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t>Đây</a:t>
            </a:r>
            <a:r>
              <a:rPr lang="en-US" sz="8000" dirty="0" smtClean="0"/>
              <a:t> </a:t>
            </a:r>
            <a:r>
              <a:rPr lang="en-US" sz="8000" dirty="0" err="1" smtClean="0"/>
              <a:t>là</a:t>
            </a:r>
            <a:r>
              <a:rPr lang="en-US" sz="8000" dirty="0" smtClean="0"/>
              <a:t> </a:t>
            </a:r>
            <a:r>
              <a:rPr lang="en-US" sz="8000" dirty="0" err="1" smtClean="0"/>
              <a:t>ngày</a:t>
            </a:r>
            <a:r>
              <a:rPr lang="en-US" sz="8000" dirty="0" smtClean="0"/>
              <a:t> </a:t>
            </a:r>
            <a:r>
              <a:rPr lang="en-US" sz="8000" dirty="0" err="1" smtClean="0"/>
              <a:t>Chúa</a:t>
            </a:r>
            <a:r>
              <a:rPr lang="en-US" sz="8000" dirty="0" smtClean="0"/>
              <a:t> </a:t>
            </a:r>
            <a:r>
              <a:rPr lang="en-US" sz="8000" dirty="0" err="1" smtClean="0"/>
              <a:t>đã</a:t>
            </a:r>
            <a:r>
              <a:rPr lang="en-US" sz="8000" dirty="0" smtClean="0"/>
              <a:t> </a:t>
            </a:r>
            <a:r>
              <a:rPr lang="en-US" sz="8000" dirty="0" err="1" smtClean="0"/>
              <a:t>làm</a:t>
            </a:r>
            <a:r>
              <a:rPr lang="en-US" sz="8000" dirty="0" smtClean="0"/>
              <a:t> </a:t>
            </a:r>
            <a:r>
              <a:rPr lang="en-US" sz="8000" dirty="0" err="1" smtClean="0"/>
              <a:t>ra</a:t>
            </a:r>
            <a:r>
              <a:rPr lang="en-US" sz="8000" dirty="0" smtClean="0"/>
              <a:t>, </a:t>
            </a:r>
            <a:r>
              <a:rPr lang="en-US" sz="8000" dirty="0" err="1" smtClean="0"/>
              <a:t>Nào</a:t>
            </a:r>
            <a:r>
              <a:rPr lang="en-US" sz="8000" dirty="0" smtClean="0"/>
              <a:t> ta </a:t>
            </a:r>
            <a:r>
              <a:rPr lang="en-US" sz="8000" dirty="0" err="1" smtClean="0"/>
              <a:t>hãy</a:t>
            </a:r>
            <a:r>
              <a:rPr lang="en-US" sz="8000" dirty="0" smtClean="0"/>
              <a:t> </a:t>
            </a:r>
            <a:r>
              <a:rPr lang="en-US" sz="8000" dirty="0" err="1" smtClean="0"/>
              <a:t>hỷ</a:t>
            </a:r>
            <a:r>
              <a:rPr lang="en-US" sz="8000" dirty="0" smtClean="0"/>
              <a:t> </a:t>
            </a:r>
            <a:r>
              <a:rPr lang="en-US" sz="8000" dirty="0" err="1" smtClean="0"/>
              <a:t>hoan</a:t>
            </a:r>
            <a:r>
              <a:rPr lang="en-US" sz="8000" dirty="0" smtClean="0"/>
              <a:t> </a:t>
            </a:r>
            <a:r>
              <a:rPr lang="en-US" sz="8000" dirty="0" err="1" smtClean="0"/>
              <a:t>vui</a:t>
            </a:r>
            <a:r>
              <a:rPr lang="en-US" sz="8000" dirty="0" smtClean="0"/>
              <a:t> </a:t>
            </a:r>
            <a:r>
              <a:rPr lang="en-US" sz="8000" dirty="0" err="1" smtClean="0"/>
              <a:t>mừng</a:t>
            </a:r>
            <a:r>
              <a:rPr lang="en-US" sz="8000" dirty="0" smtClean="0"/>
              <a:t>.</a:t>
            </a:r>
            <a:endParaRPr lang="en-US" sz="8000" dirty="0"/>
          </a:p>
        </p:txBody>
      </p:sp>
    </p:spTree>
    <p:extLst>
      <p:ext uri="{BB962C8B-B14F-4D97-AF65-F5344CB8AC3E}">
        <p14:creationId xmlns:p14="http://schemas.microsoft.com/office/powerpoint/2010/main" val="1490017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Đó viên đá thợ nề đã loại lại thành đá góc tường rồi đây. Đó chính công trình Chúa đã làm, kỳ diệu trước mắt mọi phàm nhân.</a:t>
            </a:r>
            <a:endParaRPr lang="en-US" sz="60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vi-VN" sz="3600" i="1" dirty="0" smtClean="0">
                <a:solidFill>
                  <a:srgbClr val="002060"/>
                </a:solidFill>
              </a:rPr>
              <a:t>Anh em hãy tìm kiếm những gì thuộc thượng giới, nơi Đức Ki-tô đang ngự.</a:t>
            </a:r>
            <a:br>
              <a:rPr lang="vi-VN" sz="3600" i="1" dirty="0" smtClean="0">
                <a:solidFill>
                  <a:srgbClr val="002060"/>
                </a:solidFill>
              </a:rPr>
            </a:br>
            <a:r>
              <a:rPr lang="vi-VN" sz="3600" dirty="0" smtClean="0">
                <a:solidFill>
                  <a:srgbClr val="C00000"/>
                </a:solidFill>
              </a:rPr>
              <a:t>Bài trích thư của thánh Phao-lô tông đồ gửi tín hữu Cô-lô-xê.</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373244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9893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Tiếp</a:t>
            </a:r>
            <a:r>
              <a:rPr lang="en-US" dirty="0" smtClean="0">
                <a:solidFill>
                  <a:srgbClr val="C00000"/>
                </a:solidFill>
              </a:rPr>
              <a:t> </a:t>
            </a:r>
            <a:r>
              <a:rPr lang="en-US" dirty="0" err="1" smtClean="0">
                <a:solidFill>
                  <a:srgbClr val="C00000"/>
                </a:solidFill>
              </a:rPr>
              <a:t>Liên</a:t>
            </a:r>
            <a:r>
              <a:rPr lang="en-US" dirty="0" smtClean="0">
                <a:solidFill>
                  <a:srgbClr val="C00000"/>
                </a:solidFill>
              </a:rPr>
              <a:t/>
            </a:r>
            <a:br>
              <a:rPr lang="en-US" dirty="0" smtClean="0">
                <a:solidFill>
                  <a:srgbClr val="C00000"/>
                </a:solidFill>
              </a:rPr>
            </a:br>
            <a:r>
              <a:rPr lang="en-US" dirty="0" err="1" smtClean="0">
                <a:solidFill>
                  <a:srgbClr val="C00000"/>
                </a:solidFill>
              </a:rPr>
              <a:t>Hoan</a:t>
            </a:r>
            <a:r>
              <a:rPr lang="en-US" dirty="0" smtClean="0">
                <a:solidFill>
                  <a:srgbClr val="C00000"/>
                </a:solidFill>
              </a:rPr>
              <a:t> </a:t>
            </a:r>
            <a:r>
              <a:rPr lang="en-US" dirty="0" err="1" smtClean="0">
                <a:solidFill>
                  <a:srgbClr val="C00000"/>
                </a:solidFill>
              </a:rPr>
              <a:t>Ca</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err="1" smtClean="0">
                <a:solidFill>
                  <a:srgbClr val="002060"/>
                </a:solidFill>
              </a:rPr>
              <a:t>Hùng</a:t>
            </a:r>
            <a:r>
              <a:rPr lang="en-US" i="1" dirty="0" smtClean="0">
                <a:solidFill>
                  <a:srgbClr val="002060"/>
                </a:solidFill>
              </a:rPr>
              <a:t> </a:t>
            </a:r>
            <a:r>
              <a:rPr lang="en-US" i="1" dirty="0" err="1" smtClean="0">
                <a:solidFill>
                  <a:srgbClr val="002060"/>
                </a:solidFill>
              </a:rPr>
              <a:t>Lân</a:t>
            </a:r>
            <a:endParaRPr lang="en-US" i="1" dirty="0">
              <a:solidFill>
                <a:srgbClr val="002060"/>
              </a:solidFill>
            </a:endParaRPr>
          </a:p>
        </p:txBody>
      </p:sp>
    </p:spTree>
    <p:extLst>
      <p:ext uri="{BB962C8B-B14F-4D97-AF65-F5344CB8AC3E}">
        <p14:creationId xmlns:p14="http://schemas.microsoft.com/office/powerpoint/2010/main" val="2641181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Đk1:</a:t>
            </a:r>
            <a:r>
              <a:rPr lang="en-US" sz="4800" dirty="0" smtClean="0"/>
              <a:t>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4234290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Tk1:</a:t>
            </a:r>
            <a:r>
              <a:rPr lang="en-US" sz="5400" dirty="0" smtClean="0"/>
              <a:t> </a:t>
            </a:r>
            <a:r>
              <a:rPr lang="vi-VN" sz="5400" dirty="0" smtClean="0">
                <a:solidFill>
                  <a:srgbClr val="002060"/>
                </a:solidFill>
              </a:rPr>
              <a:t>Tôi là tôi đã thấy nấm mồ của Đức Kitô. Người đã sống lại và đã ra khỏi mồ. Người đang là đang sống vinh quang sống vinh quang.</a:t>
            </a:r>
            <a:endParaRPr lang="en-US" sz="5400" dirty="0">
              <a:solidFill>
                <a:srgbClr val="002060"/>
              </a:solidFill>
            </a:endParaRPr>
          </a:p>
        </p:txBody>
      </p:sp>
    </p:spTree>
    <p:extLst>
      <p:ext uri="{BB962C8B-B14F-4D97-AF65-F5344CB8AC3E}">
        <p14:creationId xmlns:p14="http://schemas.microsoft.com/office/powerpoint/2010/main" val="701173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Đk1:</a:t>
            </a:r>
            <a:r>
              <a:rPr lang="en-US" sz="4800" dirty="0" smtClean="0"/>
              <a:t>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314652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Tk1:</a:t>
            </a:r>
            <a:r>
              <a:rPr lang="en-US" sz="5400" dirty="0" smtClean="0"/>
              <a:t> </a:t>
            </a:r>
            <a:r>
              <a:rPr lang="vi-VN" sz="5400" dirty="0" smtClean="0">
                <a:solidFill>
                  <a:srgbClr val="002060"/>
                </a:solidFill>
              </a:rPr>
              <a:t>Vì đêm qua đã tàn rồi, giờ vinh quang Chúa rạng ngời, ngày tươi lên ánh vui. Hồng ân Thiên Chúa tuyệt vời, Ngài ban cho khắp trần đời, ừng hát lên người ơi.</a:t>
            </a:r>
            <a:endParaRPr lang="en-US" sz="5400" dirty="0">
              <a:solidFill>
                <a:srgbClr val="002060"/>
              </a:solidFill>
            </a:endParaRPr>
          </a:p>
        </p:txBody>
      </p:sp>
    </p:spTree>
    <p:extLst>
      <p:ext uri="{BB962C8B-B14F-4D97-AF65-F5344CB8AC3E}">
        <p14:creationId xmlns:p14="http://schemas.microsoft.com/office/powerpoint/2010/main" val="2458054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smtClean="0">
                <a:solidFill>
                  <a:srgbClr val="002060"/>
                </a:solidFill>
              </a:rPr>
              <a:t>Tôi là tôi đã thấy Chiên Con cứu chuộc đoàn chiên. Đức Kitô vô tội đã hòa giải tội nhân, hòa giải tội nhân với Chúa, với Chúa là Chúa Cha.</a:t>
            </a:r>
            <a:endParaRPr lang="en-US" sz="5400" dirty="0">
              <a:solidFill>
                <a:srgbClr val="002060"/>
              </a:solidFill>
            </a:endParaRPr>
          </a:p>
        </p:txBody>
      </p:sp>
    </p:spTree>
    <p:extLst>
      <p:ext uri="{BB962C8B-B14F-4D97-AF65-F5344CB8AC3E}">
        <p14:creationId xmlns:p14="http://schemas.microsoft.com/office/powerpoint/2010/main" val="17622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t>Đ</a:t>
            </a:r>
            <a:r>
              <a:rPr lang="en-US" sz="4800" dirty="0" smtClean="0"/>
              <a:t>k</a:t>
            </a:r>
            <a:r>
              <a:rPr lang="vi-VN" sz="4800" dirty="0" smtClean="0"/>
              <a:t>1: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2543325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t> </a:t>
            </a:r>
            <a:r>
              <a:rPr lang="vi-VN" sz="4800" dirty="0" smtClean="0">
                <a:solidFill>
                  <a:srgbClr val="002060"/>
                </a:solidFill>
              </a:rPr>
              <a:t>Tôi là tôi đã thấy Sống Chết giao tranh cùng nhau. Trong một cuộc đấu diệu kỳ. Và tướng lãnh Sự Sống, đã chết tuy đã chết đi, nhưng Người đã sống lại, sống lại mà trị vì</a:t>
            </a:r>
            <a:endParaRPr lang="en-US" sz="4800" dirty="0">
              <a:solidFill>
                <a:srgbClr val="002060"/>
              </a:solidFill>
            </a:endParaRPr>
          </a:p>
        </p:txBody>
      </p:sp>
    </p:spTree>
    <p:extLst>
      <p:ext uri="{BB962C8B-B14F-4D97-AF65-F5344CB8AC3E}">
        <p14:creationId xmlns:p14="http://schemas.microsoft.com/office/powerpoint/2010/main" val="3947110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2:</a:t>
            </a:r>
            <a:r>
              <a:rPr lang="vi-VN" sz="4800" dirty="0" smtClean="0"/>
              <a:t> </a:t>
            </a:r>
            <a:r>
              <a:rPr lang="vi-VN" sz="4800" dirty="0" smtClean="0">
                <a:solidFill>
                  <a:srgbClr val="002060"/>
                </a:solidFill>
              </a:rPr>
              <a:t>Ngợi khen Vua Ki-tô. Sống lại và ra khỏi mồ. Tin Mừng vượt qua đây rồi. Phúc trường sinh đến ai ơi ! Phúc trường sinh đến ai ơi !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1309191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Tk4:</a:t>
            </a:r>
            <a:r>
              <a:rPr lang="en-US" sz="4800" dirty="0" smtClean="0"/>
              <a:t> </a:t>
            </a:r>
            <a:r>
              <a:rPr lang="vi-VN" sz="4800" dirty="0" smtClean="0">
                <a:solidFill>
                  <a:srgbClr val="002060"/>
                </a:solidFill>
              </a:rPr>
              <a:t>Tôi là tôi đã thấy Thiên Thần làm chứng tỏ tường khăn liệm và y phục Người còn nguyên trong mồ đá. Nhưng Người đã sống lại và đi trước chư vị. Đến Galilêa, đến Galilêa.</a:t>
            </a:r>
            <a:endParaRPr lang="en-US" sz="4800" dirty="0">
              <a:solidFill>
                <a:srgbClr val="002060"/>
              </a:solidFill>
            </a:endParaRPr>
          </a:p>
        </p:txBody>
      </p:sp>
    </p:spTree>
    <p:extLst>
      <p:ext uri="{BB962C8B-B14F-4D97-AF65-F5344CB8AC3E}">
        <p14:creationId xmlns:p14="http://schemas.microsoft.com/office/powerpoint/2010/main" val="1939905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2:</a:t>
            </a:r>
            <a:r>
              <a:rPr lang="vi-VN" sz="4800" dirty="0" smtClean="0"/>
              <a:t> </a:t>
            </a:r>
            <a:r>
              <a:rPr lang="vi-VN" sz="4800" dirty="0" smtClean="0">
                <a:solidFill>
                  <a:srgbClr val="002060"/>
                </a:solidFill>
              </a:rPr>
              <a:t>Ngợi khen Vua Ki-tô. Sống lại và ra khỏi mồ. Tin Mừng vượt qua đây rồi. Phúc trường sinh đến ai ơi ! Phúc trường sinh đến ai ơi !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2156301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886199"/>
          </a:xfrm>
        </p:spPr>
        <p:txBody>
          <a:bodyPr>
            <a:noAutofit/>
          </a:bodyPr>
          <a:lstStyle/>
          <a:p>
            <a:pPr algn="just"/>
            <a:r>
              <a:rPr lang="vi-VN" sz="6600" dirty="0" smtClean="0">
                <a:solidFill>
                  <a:srgbClr val="002060"/>
                </a:solidFill>
              </a:rPr>
              <a:t>Chiên Vượt Qua của chúng ta là Đức Ki-tô, vậy chúng ta hãy mừng lễ trong Chúa.</a:t>
            </a:r>
            <a:endParaRPr lang="en-US" sz="6600" dirty="0">
              <a:solidFill>
                <a:srgbClr val="002060"/>
              </a:solidFill>
            </a:endParaRPr>
          </a:p>
        </p:txBody>
      </p:sp>
      <p:sp>
        <p:nvSpPr>
          <p:cNvPr id="3" name="Rectangle 2"/>
          <p:cNvSpPr/>
          <p:nvPr/>
        </p:nvSpPr>
        <p:spPr>
          <a:xfrm>
            <a:off x="0" y="-2548"/>
            <a:ext cx="3276600" cy="584775"/>
          </a:xfrm>
          <a:prstGeom prst="rect">
            <a:avLst/>
          </a:prstGeom>
        </p:spPr>
        <p:txBody>
          <a:bodyPr wrap="square">
            <a:spAutoFit/>
          </a:bodyPr>
          <a:lstStyle/>
          <a:p>
            <a:r>
              <a:rPr lang="en-US" sz="3200" dirty="0">
                <a:solidFill>
                  <a:srgbClr val="C00000"/>
                </a:solidFill>
              </a:rPr>
              <a:t>Alleluia - Alleluia</a:t>
            </a:r>
          </a:p>
        </p:txBody>
      </p:sp>
      <p:sp>
        <p:nvSpPr>
          <p:cNvPr id="4" name="Rectangle 3"/>
          <p:cNvSpPr/>
          <p:nvPr/>
        </p:nvSpPr>
        <p:spPr>
          <a:xfrm>
            <a:off x="6248400" y="4485132"/>
            <a:ext cx="2181493" cy="646331"/>
          </a:xfrm>
          <a:prstGeom prst="rect">
            <a:avLst/>
          </a:prstGeom>
        </p:spPr>
        <p:txBody>
          <a:bodyPr wrap="square">
            <a:spAutoFit/>
          </a:bodyPr>
          <a:lstStyle/>
          <a:p>
            <a:pPr algn="r"/>
            <a:r>
              <a:rPr lang="en-US" sz="3600" smtClean="0">
                <a:solidFill>
                  <a:srgbClr val="C00000"/>
                </a:solidFill>
              </a:rPr>
              <a:t>Alleluia.</a:t>
            </a:r>
            <a:endParaRPr lang="en-US" sz="3600" dirty="0">
              <a:solidFill>
                <a:srgbClr val="C00000"/>
              </a:solidFill>
            </a:endParaRPr>
          </a:p>
        </p:txBody>
      </p:sp>
    </p:spTree>
    <p:extLst>
      <p:ext uri="{BB962C8B-B14F-4D97-AF65-F5344CB8AC3E}">
        <p14:creationId xmlns:p14="http://schemas.microsoft.com/office/powerpoint/2010/main" val="1090483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3575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91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0506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2910254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717283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037028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56993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038628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763626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752697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8349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5978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1544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4031873"/>
          </a:xfrm>
          <a:prstGeom prst="rect">
            <a:avLst/>
          </a:prstGeom>
        </p:spPr>
        <p:txBody>
          <a:bodyPr wrap="square">
            <a:spAutoFit/>
          </a:bodyPr>
          <a:lstStyle/>
          <a:p>
            <a:pPr algn="just">
              <a:defRPr/>
            </a:pPr>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mến</a:t>
            </a:r>
            <a:r>
              <a:rPr lang="en-US" sz="3200" dirty="0">
                <a:solidFill>
                  <a:srgbClr val="002060"/>
                </a:solidFill>
              </a:rPr>
              <a:t>, </a:t>
            </a:r>
            <a:r>
              <a:rPr lang="en-US" sz="3200" dirty="0" err="1" smtClean="0">
                <a:solidFill>
                  <a:srgbClr val="002060"/>
                </a:solidFill>
              </a:rPr>
              <a:t>Thiên</a:t>
            </a:r>
            <a:r>
              <a:rPr lang="en-US" sz="3200" dirty="0" smtClean="0">
                <a:solidFill>
                  <a:srgbClr val="002060"/>
                </a:solidFill>
              </a:rPr>
              <a:t> </a:t>
            </a:r>
            <a:r>
              <a:rPr lang="en-US" sz="3200" dirty="0" err="1" smtClean="0">
                <a:solidFill>
                  <a:srgbClr val="002060"/>
                </a:solidFill>
              </a:rPr>
              <a:t>Chúa</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Đức</a:t>
            </a:r>
            <a:r>
              <a:rPr lang="en-US" sz="3200" dirty="0" smtClean="0">
                <a:solidFill>
                  <a:srgbClr val="002060"/>
                </a:solidFill>
              </a:rPr>
              <a:t> </a:t>
            </a:r>
            <a:r>
              <a:rPr lang="en-US" sz="3200" dirty="0" err="1" smtClean="0">
                <a:solidFill>
                  <a:srgbClr val="002060"/>
                </a:solidFill>
              </a:rPr>
              <a:t>Kito</a:t>
            </a:r>
            <a:r>
              <a:rPr lang="en-US" sz="3200" dirty="0" smtClean="0">
                <a:solidFill>
                  <a:srgbClr val="002060"/>
                </a:solidFill>
              </a:rPr>
              <a:t> </a:t>
            </a:r>
            <a:r>
              <a:rPr lang="en-US" sz="3200" dirty="0" err="1" smtClean="0">
                <a:solidFill>
                  <a:srgbClr val="002060"/>
                </a:solidFill>
              </a:rPr>
              <a:t>phục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a:t>
            </a:r>
            <a:r>
              <a:rPr lang="en-US" sz="3200" dirty="0" err="1" smtClean="0">
                <a:solidFill>
                  <a:srgbClr val="002060"/>
                </a:solidFill>
              </a:rPr>
              <a:t>để</a:t>
            </a:r>
            <a:r>
              <a:rPr lang="en-US" sz="3200" dirty="0" smtClean="0">
                <a:solidFill>
                  <a:srgbClr val="002060"/>
                </a:solidFill>
              </a:rPr>
              <a:t> </a:t>
            </a:r>
            <a:r>
              <a:rPr lang="en-US" sz="3200" dirty="0" err="1" smtClean="0">
                <a:solidFill>
                  <a:srgbClr val="002060"/>
                </a:solidFill>
              </a:rPr>
              <a:t>trở</a:t>
            </a:r>
            <a:r>
              <a:rPr lang="en-US" sz="3200" dirty="0" smtClean="0">
                <a:solidFill>
                  <a:srgbClr val="002060"/>
                </a:solidFill>
              </a:rPr>
              <a:t> </a:t>
            </a:r>
            <a:r>
              <a:rPr lang="en-US" sz="3200" dirty="0" err="1" smtClean="0">
                <a:solidFill>
                  <a:srgbClr val="002060"/>
                </a:solidFill>
              </a:rPr>
              <a:t>nên</a:t>
            </a:r>
            <a:r>
              <a:rPr lang="en-US" sz="3200" dirty="0" smtClean="0">
                <a:solidFill>
                  <a:srgbClr val="002060"/>
                </a:solidFill>
              </a:rPr>
              <a:t> </a:t>
            </a:r>
            <a:r>
              <a:rPr lang="en-US" sz="3200" dirty="0" err="1" smtClean="0">
                <a:solidFill>
                  <a:srgbClr val="002060"/>
                </a:solidFill>
              </a:rPr>
              <a:t>nguồn</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mới</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tất</a:t>
            </a:r>
            <a:r>
              <a:rPr lang="en-US" sz="3200" dirty="0" smtClean="0">
                <a:solidFill>
                  <a:srgbClr val="002060"/>
                </a:solidFill>
              </a:rPr>
              <a:t> </a:t>
            </a:r>
            <a:r>
              <a:rPr lang="en-US" sz="3200" dirty="0" err="1" smtClean="0">
                <a:solidFill>
                  <a:srgbClr val="002060"/>
                </a:solidFill>
              </a:rPr>
              <a:t>cả</a:t>
            </a:r>
            <a:r>
              <a:rPr lang="en-US" sz="3200" dirty="0" smtClean="0">
                <a:solidFill>
                  <a:srgbClr val="002060"/>
                </a:solidFill>
              </a:rPr>
              <a:t> </a:t>
            </a:r>
            <a:r>
              <a:rPr lang="en-US" sz="3200" dirty="0" err="1" smtClean="0">
                <a:solidFill>
                  <a:srgbClr val="002060"/>
                </a:solidFill>
              </a:rPr>
              <a:t>những</a:t>
            </a:r>
            <a:r>
              <a:rPr lang="en-US" sz="3200" dirty="0" smtClean="0">
                <a:solidFill>
                  <a:srgbClr val="002060"/>
                </a:solidFill>
              </a:rPr>
              <a:t> </a:t>
            </a:r>
            <a:r>
              <a:rPr lang="en-US" sz="3200" dirty="0" err="1" smtClean="0">
                <a:solidFill>
                  <a:srgbClr val="002060"/>
                </a:solidFill>
              </a:rPr>
              <a:t>ai</a:t>
            </a:r>
            <a:r>
              <a:rPr lang="en-US" sz="3200" dirty="0" smtClean="0">
                <a:solidFill>
                  <a:srgbClr val="002060"/>
                </a:solidFill>
              </a:rPr>
              <a:t> tin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sẽ</a:t>
            </a:r>
            <a:r>
              <a:rPr lang="en-US" sz="3200" dirty="0" smtClean="0">
                <a:solidFill>
                  <a:srgbClr val="002060"/>
                </a:solidFill>
              </a:rPr>
              <a:t> </a:t>
            </a:r>
            <a:r>
              <a:rPr lang="en-US" sz="3200" dirty="0" err="1" smtClean="0">
                <a:solidFill>
                  <a:srgbClr val="002060"/>
                </a:solidFill>
              </a:rPr>
              <a:t>dũng</a:t>
            </a:r>
            <a:r>
              <a:rPr lang="en-US" sz="3200" dirty="0" smtClean="0">
                <a:solidFill>
                  <a:srgbClr val="002060"/>
                </a:solidFill>
              </a:rPr>
              <a:t> </a:t>
            </a:r>
            <a:r>
              <a:rPr lang="en-US" sz="3200" dirty="0" err="1" smtClean="0">
                <a:solidFill>
                  <a:srgbClr val="002060"/>
                </a:solidFill>
              </a:rPr>
              <a:t>quyền</a:t>
            </a:r>
            <a:r>
              <a:rPr lang="en-US" sz="3200" dirty="0" smtClean="0">
                <a:solidFill>
                  <a:srgbClr val="002060"/>
                </a:solidFill>
              </a:rPr>
              <a:t> </a:t>
            </a:r>
            <a:r>
              <a:rPr lang="en-US" sz="3200" dirty="0" err="1" smtClean="0">
                <a:solidFill>
                  <a:srgbClr val="002060"/>
                </a:solidFill>
              </a:rPr>
              <a:t>năng</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mình</a:t>
            </a:r>
            <a:r>
              <a:rPr lang="en-US" sz="3200" dirty="0" smtClean="0">
                <a:solidFill>
                  <a:srgbClr val="002060"/>
                </a:solidFill>
              </a:rPr>
              <a:t> </a:t>
            </a:r>
            <a:r>
              <a:rPr lang="en-US" sz="3200" dirty="0" err="1" smtClean="0">
                <a:solidFill>
                  <a:srgbClr val="002060"/>
                </a:solidFill>
              </a:rPr>
              <a:t>mà</a:t>
            </a:r>
            <a:r>
              <a:rPr lang="en-US" sz="3200" dirty="0" smtClean="0">
                <a:solidFill>
                  <a:srgbClr val="002060"/>
                </a:solidFill>
              </a:rPr>
              <a:t> </a:t>
            </a:r>
            <a:r>
              <a:rPr lang="en-US" sz="3200" dirty="0" err="1" smtClean="0">
                <a:solidFill>
                  <a:srgbClr val="002060"/>
                </a:solidFill>
              </a:rPr>
              <a:t>làm</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lại</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ngày</a:t>
            </a:r>
            <a:r>
              <a:rPr lang="en-US" sz="3200" dirty="0" smtClean="0">
                <a:solidFill>
                  <a:srgbClr val="002060"/>
                </a:solidFill>
              </a:rPr>
              <a:t> </a:t>
            </a:r>
            <a:r>
              <a:rPr lang="en-US" sz="3200" dirty="0" err="1" smtClean="0">
                <a:solidFill>
                  <a:srgbClr val="002060"/>
                </a:solidFill>
              </a:rPr>
              <a:t>sau</a:t>
            </a:r>
            <a:r>
              <a:rPr lang="en-US" sz="3200" dirty="0" smtClean="0">
                <a:solidFill>
                  <a:srgbClr val="002060"/>
                </a:solidFill>
              </a:rPr>
              <a:t> </a:t>
            </a:r>
            <a:r>
              <a:rPr lang="en-US" sz="3200" dirty="0" err="1" smtClean="0">
                <a:solidFill>
                  <a:srgbClr val="002060"/>
                </a:solidFill>
              </a:rPr>
              <a:t>hết</a:t>
            </a:r>
            <a:r>
              <a:rPr lang="en-US" sz="3200" dirty="0" smtClean="0">
                <a:solidFill>
                  <a:srgbClr val="002060"/>
                </a:solidFill>
              </a:rPr>
              <a:t>. </a:t>
            </a:r>
            <a:r>
              <a:rPr lang="en-US" sz="3200" dirty="0" err="1" smtClean="0">
                <a:solidFill>
                  <a:srgbClr val="002060"/>
                </a:solidFill>
              </a:rPr>
              <a:t>Vì</a:t>
            </a:r>
            <a:r>
              <a:rPr lang="en-US" sz="3200" dirty="0" smtClean="0">
                <a:solidFill>
                  <a:srgbClr val="002060"/>
                </a:solidFill>
              </a:rPr>
              <a:t> </a:t>
            </a:r>
            <a:r>
              <a:rPr lang="en-US" sz="3200" dirty="0" err="1" smtClean="0">
                <a:solidFill>
                  <a:srgbClr val="002060"/>
                </a:solidFill>
              </a:rPr>
              <a:t>thế</a:t>
            </a:r>
            <a:r>
              <a:rPr lang="en-US" sz="3200" dirty="0" smtClean="0">
                <a:solidFill>
                  <a:srgbClr val="002060"/>
                </a:solidFill>
              </a:rPr>
              <a:t>, </a:t>
            </a:r>
            <a:r>
              <a:rPr lang="en-US" sz="3200" dirty="0" err="1" smtClean="0">
                <a:solidFill>
                  <a:srgbClr val="002060"/>
                </a:solidFill>
              </a:rPr>
              <a:t>với</a:t>
            </a:r>
            <a:r>
              <a:rPr lang="en-US" sz="3200" dirty="0" smtClean="0">
                <a:solidFill>
                  <a:srgbClr val="002060"/>
                </a:solidFill>
              </a:rPr>
              <a:t> </a:t>
            </a:r>
            <a:r>
              <a:rPr lang="en-US" sz="3200" dirty="0" err="1" smtClean="0">
                <a:solidFill>
                  <a:srgbClr val="002060"/>
                </a:solidFill>
              </a:rPr>
              <a:t>tâm</a:t>
            </a:r>
            <a:r>
              <a:rPr lang="en-US" sz="3200" dirty="0" smtClean="0">
                <a:solidFill>
                  <a:srgbClr val="002060"/>
                </a:solidFill>
              </a:rPr>
              <a:t> </a:t>
            </a:r>
            <a:r>
              <a:rPr lang="en-US" sz="3200" dirty="0" err="1" smtClean="0">
                <a:solidFill>
                  <a:srgbClr val="002060"/>
                </a:solidFill>
              </a:rPr>
              <a:t>tình</a:t>
            </a:r>
            <a:r>
              <a:rPr lang="en-US" sz="3200" dirty="0" smtClean="0">
                <a:solidFill>
                  <a:srgbClr val="002060"/>
                </a:solidFill>
              </a:rPr>
              <a:t> </a:t>
            </a:r>
            <a:r>
              <a:rPr lang="en-US" sz="3200" dirty="0" err="1" smtClean="0">
                <a:solidFill>
                  <a:srgbClr val="002060"/>
                </a:solidFill>
              </a:rPr>
              <a:t>cảm</a:t>
            </a:r>
            <a:r>
              <a:rPr lang="en-US" sz="3200" dirty="0" smtClean="0">
                <a:solidFill>
                  <a:srgbClr val="002060"/>
                </a:solidFill>
              </a:rPr>
              <a:t> </a:t>
            </a:r>
            <a:r>
              <a:rPr lang="en-US" sz="3200" dirty="0" err="1" smtClean="0">
                <a:solidFill>
                  <a:srgbClr val="002060"/>
                </a:solidFill>
              </a:rPr>
              <a:t>tạ</a:t>
            </a:r>
            <a:r>
              <a:rPr lang="en-US" sz="3200" dirty="0" smtClean="0">
                <a:solidFill>
                  <a:srgbClr val="002060"/>
                </a:solidFill>
              </a:rPr>
              <a:t> tri </a:t>
            </a:r>
            <a:r>
              <a:rPr lang="en-US" sz="3200" dirty="0" err="1" smtClean="0">
                <a:solidFill>
                  <a:srgbClr val="002060"/>
                </a:solidFill>
              </a:rPr>
              <a:t>ân</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cùng</a:t>
            </a:r>
            <a:r>
              <a:rPr lang="en-US" sz="3200" dirty="0" smtClean="0">
                <a:solidFill>
                  <a:srgbClr val="002060"/>
                </a:solidFill>
              </a:rPr>
              <a:t> </a:t>
            </a:r>
            <a:r>
              <a:rPr lang="en-US" sz="3200" dirty="0" err="1" smtClean="0">
                <a:solidFill>
                  <a:srgbClr val="002060"/>
                </a:solidFill>
              </a:rPr>
              <a:t>dâng</a:t>
            </a:r>
            <a:r>
              <a:rPr lang="en-US" sz="3200" dirty="0" smtClean="0">
                <a:solidFill>
                  <a:srgbClr val="002060"/>
                </a:solidFill>
              </a:rPr>
              <a:t> </a:t>
            </a:r>
            <a:r>
              <a:rPr lang="en-US" sz="3200" dirty="0" err="1" smtClean="0">
                <a:solidFill>
                  <a:srgbClr val="002060"/>
                </a:solidFill>
              </a:rPr>
              <a:t>lời</a:t>
            </a:r>
            <a:r>
              <a:rPr lang="en-US" sz="3200" dirty="0" smtClean="0">
                <a:solidFill>
                  <a:srgbClr val="002060"/>
                </a:solidFill>
              </a:rPr>
              <a:t> </a:t>
            </a:r>
            <a:r>
              <a:rPr lang="en-US" sz="3200" dirty="0" err="1" smtClean="0">
                <a:solidFill>
                  <a:srgbClr val="002060"/>
                </a:solidFill>
              </a:rPr>
              <a:t>cầu</a:t>
            </a:r>
            <a:r>
              <a:rPr lang="en-US" sz="3200" dirty="0" smtClean="0">
                <a:solidFill>
                  <a:srgbClr val="002060"/>
                </a:solidFill>
              </a:rPr>
              <a:t> </a:t>
            </a:r>
            <a:r>
              <a:rPr lang="en-US" sz="3200" dirty="0" err="1" smtClean="0">
                <a:solidFill>
                  <a:srgbClr val="002060"/>
                </a:solidFill>
              </a:rPr>
              <a:t>xin</a:t>
            </a:r>
            <a:endParaRPr lang="en-US" sz="3200" dirty="0">
              <a:solidFill>
                <a:srgbClr val="002060"/>
              </a:solidFill>
            </a:endParaRPr>
          </a:p>
        </p:txBody>
      </p:sp>
    </p:spTree>
    <p:extLst>
      <p:ext uri="{BB962C8B-B14F-4D97-AF65-F5344CB8AC3E}">
        <p14:creationId xmlns:p14="http://schemas.microsoft.com/office/powerpoint/2010/main" val="3928776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smtClean="0">
                <a:solidFill>
                  <a:srgbClr val="002060"/>
                </a:solidFill>
              </a:rPr>
              <a:t>Nguồn ân thiêng Chúa dạt dào, tình yêu ôi quá nhiệm mầu, Ngài chịu bao đớn đau. Để cho nhân thế khổ sầu hưởng niềm vui sống ngọt ngào, hạnh phúc mãi ngàn sau.</a:t>
            </a:r>
            <a:endParaRPr lang="en-US" sz="5400" dirty="0">
              <a:solidFill>
                <a:srgbClr val="002060"/>
              </a:solidFill>
            </a:endParaRPr>
          </a:p>
        </p:txBody>
      </p:sp>
    </p:spTree>
    <p:extLst>
      <p:ext uri="{BB962C8B-B14F-4D97-AF65-F5344CB8AC3E}">
        <p14:creationId xmlns:p14="http://schemas.microsoft.com/office/powerpoint/2010/main" val="272246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Tiến</a:t>
            </a:r>
            <a:r>
              <a:rPr lang="en-US" dirty="0" smtClean="0">
                <a:solidFill>
                  <a:srgbClr val="C00000"/>
                </a:solidFill>
              </a:rPr>
              <a:t> </a:t>
            </a:r>
            <a:r>
              <a:rPr lang="en-US" dirty="0" err="1" smtClean="0">
                <a:solidFill>
                  <a:srgbClr val="C00000"/>
                </a:solidFill>
              </a:rPr>
              <a:t>Ca</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err="1" smtClean="0">
                <a:solidFill>
                  <a:srgbClr val="0070C0"/>
                </a:solidFill>
              </a:rPr>
              <a:t>Vũ</a:t>
            </a:r>
            <a:r>
              <a:rPr lang="en-US" i="1" dirty="0" smtClean="0">
                <a:solidFill>
                  <a:srgbClr val="0070C0"/>
                </a:solidFill>
              </a:rPr>
              <a:t> </a:t>
            </a:r>
            <a:r>
              <a:rPr lang="en-US" i="1" dirty="0" err="1" smtClean="0">
                <a:solidFill>
                  <a:srgbClr val="0070C0"/>
                </a:solidFill>
              </a:rPr>
              <a:t>Đình</a:t>
            </a:r>
            <a:r>
              <a:rPr lang="en-US" i="1" dirty="0" smtClean="0">
                <a:solidFill>
                  <a:srgbClr val="0070C0"/>
                </a:solidFill>
              </a:rPr>
              <a:t> </a:t>
            </a:r>
            <a:r>
              <a:rPr lang="en-US" i="1" dirty="0" err="1" smtClean="0">
                <a:solidFill>
                  <a:srgbClr val="0070C0"/>
                </a:solidFill>
              </a:rPr>
              <a:t>Ân</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4212025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1978246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Dâng lên Cha toàn năng, ngàn lời ca hòa thương mến. Loan tin vui Phục Sinh, ngợi khen Chúa bao hiển vinh.</a:t>
            </a:r>
            <a:endParaRPr lang="en-US" sz="6000"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Tk2:</a:t>
            </a:r>
            <a:r>
              <a:rPr lang="en-US" sz="6000" dirty="0" smtClean="0"/>
              <a:t> </a:t>
            </a:r>
            <a:r>
              <a:rPr lang="vi-VN" sz="6000" dirty="0" smtClean="0"/>
              <a:t>Dâng lên Cha toàn năng, này rượu nho cùng bánh miến. Bao lao công ngày qua, cùng khúc hát khen tình Cha.</a:t>
            </a:r>
            <a:endParaRPr lang="en-US" sz="6000" dirty="0"/>
          </a:p>
        </p:txBody>
      </p:sp>
    </p:spTree>
    <p:extLst>
      <p:ext uri="{BB962C8B-B14F-4D97-AF65-F5344CB8AC3E}">
        <p14:creationId xmlns:p14="http://schemas.microsoft.com/office/powerpoint/2010/main" val="2548157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Dâng lên Cha toàn năng, ngàn hy sinh và yêu mến. Xin Cha thương nhận cho, cùng với bánh thơm rượu ngon. </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329789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765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3286630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9160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273986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940404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3963072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20928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636997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517717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Vì</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Đã</a:t>
            </a:r>
            <a:r>
              <a:rPr lang="en-US" sz="6000" dirty="0" smtClean="0">
                <a:solidFill>
                  <a:srgbClr val="C00000"/>
                </a:solidFill>
              </a:rPr>
              <a:t> </a:t>
            </a:r>
            <a:r>
              <a:rPr lang="en-US" sz="6000" dirty="0" err="1" smtClean="0">
                <a:solidFill>
                  <a:srgbClr val="C00000"/>
                </a:solidFill>
              </a:rPr>
              <a:t>Phục</a:t>
            </a:r>
            <a:r>
              <a:rPr lang="en-US" sz="6000" dirty="0" smtClean="0">
                <a:solidFill>
                  <a:srgbClr val="C00000"/>
                </a:solidFill>
              </a:rPr>
              <a:t> </a:t>
            </a:r>
            <a:r>
              <a:rPr lang="en-US" sz="6000" dirty="0" err="1" smtClean="0">
                <a:solidFill>
                  <a:srgbClr val="C00000"/>
                </a:solidFill>
              </a:rPr>
              <a:t>Sinh</a:t>
            </a:r>
            <a:r>
              <a:rPr lang="en-US" dirty="0" smtClean="0">
                <a:solidFill>
                  <a:srgbClr val="C00000"/>
                </a:solidFill>
              </a:rPr>
              <a:t/>
            </a:r>
            <a:br>
              <a:rPr lang="en-US" dirty="0" smtClean="0">
                <a:solidFill>
                  <a:srgbClr val="C00000"/>
                </a:solidFill>
              </a:rPr>
            </a:br>
            <a:r>
              <a:rPr lang="en-US" i="1" dirty="0" smtClean="0">
                <a:solidFill>
                  <a:srgbClr val="002060"/>
                </a:solidFill>
              </a:rPr>
              <a:t>Lm. </a:t>
            </a: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endParaRPr lang="en-US" i="1"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Tk1:</a:t>
            </a:r>
            <a:r>
              <a:rPr lang="en-US" dirty="0" smtClean="0"/>
              <a:t> </a:t>
            </a:r>
            <a:r>
              <a:rPr lang="vi-VN" dirty="0" smtClean="0">
                <a:solidFill>
                  <a:srgbClr val="002060"/>
                </a:solidFill>
              </a:rPr>
              <a:t>Vì Chúa đã phục sinh nên con thấy mình chẳng lo sợ chi, dẫu cuộc đời còn bao trắc trở bao dang dở bao thờ ơ. Vì Chúa đã phục sinh nên con an tâm giữa bao nguy nàn, trong cảnh cơ hàn hay những lầm than cho con vững vàng dù đời gian nan.</a:t>
            </a:r>
            <a:endParaRPr lang="en-US" dirty="0">
              <a:solidFill>
                <a:srgbClr val="002060"/>
              </a:solidFill>
            </a:endParaRPr>
          </a:p>
        </p:txBody>
      </p:sp>
    </p:spTree>
    <p:extLst>
      <p:ext uri="{BB962C8B-B14F-4D97-AF65-F5344CB8AC3E}">
        <p14:creationId xmlns:p14="http://schemas.microsoft.com/office/powerpoint/2010/main" val="2423965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t> </a:t>
            </a:r>
            <a:r>
              <a:rPr lang="vi-VN" sz="4800" dirty="0" smtClean="0">
                <a:solidFill>
                  <a:srgbClr val="002060"/>
                </a:solidFill>
              </a:rPr>
              <a:t>Họp nhau đây những đoàn người, từ muôn phương đến mừng Ngài, mừng Chiên con hiển vinh. Lời hoan ca rất đậm tình, đoàn con dâng tấm lòng thành, hòa khúc ca trường sinh.</a:t>
            </a:r>
            <a:endParaRPr lang="en-US" sz="4800" dirty="0">
              <a:solidFill>
                <a:srgbClr val="002060"/>
              </a:solidFill>
            </a:endParaRPr>
          </a:p>
        </p:txBody>
      </p:sp>
    </p:spTree>
    <p:extLst>
      <p:ext uri="{BB962C8B-B14F-4D97-AF65-F5344CB8AC3E}">
        <p14:creationId xmlns:p14="http://schemas.microsoft.com/office/powerpoint/2010/main" val="3610906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dirty="0" smtClean="0">
                <a:solidFill>
                  <a:srgbClr val="C00000"/>
                </a:solidFill>
              </a:rPr>
              <a:t>Tk2: </a:t>
            </a:r>
            <a:r>
              <a:rPr lang="vi-VN" dirty="0" smtClean="0">
                <a:solidFill>
                  <a:srgbClr val="002060"/>
                </a:solidFill>
              </a:rPr>
              <a:t>Vì Chúa đã phục sinh nên con sẵn sàng hiến dâng cuộc sống, để phụng thờ Ngài trên tất cả không sa ngã theo trần gian. Vì Chúa đã phục sinh nên con luôn tin Chúa luôn hiện diện, đang sống động trong cõi lòng con như trong hết mọi người tìm kiếm Chúa.</a:t>
            </a:r>
            <a:endParaRPr lang="en-US" dirty="0">
              <a:solidFill>
                <a:srgbClr val="002060"/>
              </a:solidFill>
            </a:endParaRPr>
          </a:p>
        </p:txBody>
      </p:sp>
    </p:spTree>
    <p:extLst>
      <p:ext uri="{BB962C8B-B14F-4D97-AF65-F5344CB8AC3E}">
        <p14:creationId xmlns:p14="http://schemas.microsoft.com/office/powerpoint/2010/main" val="4172638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dirty="0" smtClean="0">
                <a:solidFill>
                  <a:srgbClr val="C00000"/>
                </a:solidFill>
              </a:rPr>
              <a:t>Tk3: </a:t>
            </a:r>
            <a:r>
              <a:rPr lang="vi-VN" dirty="0" smtClean="0">
                <a:solidFill>
                  <a:srgbClr val="002060"/>
                </a:solidFill>
              </a:rPr>
              <a:t>Vì Chúa đã phục sinh nên con hết lòng đổi thay cuộc sống, sống cho từng người đang thống khổ đem an ủi đem niềm vui. Vì Chúa đã phục sinh nên con hăng say dấn thân quên mình xây đắp an bình cho khắp mọi nơi con vui sống đời phục vụ yêu thương.</a:t>
            </a:r>
            <a:endParaRPr lang="en-US" dirty="0">
              <a:solidFill>
                <a:srgbClr val="002060"/>
              </a:solidFill>
            </a:endParaRPr>
          </a:p>
        </p:txBody>
      </p:sp>
    </p:spTree>
    <p:extLst>
      <p:ext uri="{BB962C8B-B14F-4D97-AF65-F5344CB8AC3E}">
        <p14:creationId xmlns:p14="http://schemas.microsoft.com/office/powerpoint/2010/main" val="31502950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Tk4: </a:t>
            </a:r>
            <a:r>
              <a:rPr lang="vi-VN" dirty="0" smtClean="0">
                <a:solidFill>
                  <a:srgbClr val="002060"/>
                </a:solidFill>
              </a:rPr>
              <a:t>Vì Chúa đã phục sinh nên con hết tình sống trong mọi lúc, biết can trường vượt qua cám dỗ qua gian khổ hay sầu đau. Vì Chúa đã phục sinh nên con hy sinh chết đi cho mình, tin có ngày thân xác phục sinh trong ơn cứu độ ngàn đời quang vinh.</a:t>
            </a:r>
            <a:endParaRPr lang="en-US" dirty="0">
              <a:solidFill>
                <a:srgbClr val="002060"/>
              </a:solidFill>
            </a:endParaRPr>
          </a:p>
        </p:txBody>
      </p:sp>
    </p:spTree>
    <p:extLst>
      <p:ext uri="{BB962C8B-B14F-4D97-AF65-F5344CB8AC3E}">
        <p14:creationId xmlns:p14="http://schemas.microsoft.com/office/powerpoint/2010/main" val="2583575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4212025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6609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9782467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Chúa</a:t>
            </a:r>
            <a:r>
              <a:rPr lang="en-US" dirty="0" smtClean="0">
                <a:solidFill>
                  <a:srgbClr val="C00000"/>
                </a:solidFill>
              </a:rPr>
              <a:t> Nay </a:t>
            </a:r>
            <a:r>
              <a:rPr lang="en-US" dirty="0" err="1" smtClean="0">
                <a:solidFill>
                  <a:srgbClr val="C00000"/>
                </a:solidFill>
              </a:rPr>
              <a:t>Đã</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smtClean="0">
                <a:solidFill>
                  <a:srgbClr val="002060"/>
                </a:solidFill>
              </a:rPr>
              <a:t>Kim Long</a:t>
            </a:r>
            <a:endParaRPr lang="en-US" i="1"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254815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2881</Words>
  <Application>Microsoft Office PowerPoint</Application>
  <PresentationFormat>On-screen Show (16:9)</PresentationFormat>
  <Paragraphs>126</Paragraphs>
  <Slides>110</Slides>
  <Notes>0</Notes>
  <HiddenSlides>0</HiddenSlides>
  <MMClips>0</MMClips>
  <ScaleCrop>false</ScaleCrop>
  <HeadingPairs>
    <vt:vector size="4" baseType="variant">
      <vt:variant>
        <vt:lpstr>Theme</vt:lpstr>
      </vt:variant>
      <vt:variant>
        <vt:i4>21</vt:i4>
      </vt:variant>
      <vt:variant>
        <vt:lpstr>Slide Titles</vt:lpstr>
      </vt:variant>
      <vt:variant>
        <vt:i4>110</vt:i4>
      </vt:variant>
    </vt:vector>
  </HeadingPairs>
  <TitlesOfParts>
    <vt:vector size="131" baseType="lpstr">
      <vt:lpstr>Office Theme</vt:lpstr>
      <vt:lpstr>1_Office Theme</vt:lpstr>
      <vt:lpstr>2_Office Theme</vt:lpstr>
      <vt:lpstr>3_Office Theme</vt:lpstr>
      <vt:lpstr>4_Office Theme</vt:lpstr>
      <vt:lpstr>5_Office Theme</vt:lpstr>
      <vt:lpstr>16_Office Theme</vt:lpstr>
      <vt:lpstr>17_Office Theme</vt:lpstr>
      <vt:lpstr>12_Office Theme</vt:lpstr>
      <vt:lpstr>13_Office Theme</vt:lpstr>
      <vt:lpstr>14_Office Theme</vt:lpstr>
      <vt:lpstr>15_Office Theme</vt:lpstr>
      <vt:lpstr>18_Office Theme</vt:lpstr>
      <vt:lpstr>19_Office Theme</vt:lpstr>
      <vt:lpstr>36_Default Design</vt:lpstr>
      <vt:lpstr>20_Office Theme</vt:lpstr>
      <vt:lpstr>21_Office Theme</vt:lpstr>
      <vt:lpstr>22_Office Theme</vt:lpstr>
      <vt:lpstr>37_Default Design</vt:lpstr>
      <vt:lpstr>23_Office Theme</vt:lpstr>
      <vt:lpstr>6_Office Theme</vt:lpstr>
      <vt:lpstr>1. Ca nhập lễ: Hoan Ca Phục Sinh ( Lm. Nguyễn Duy  2. Kinh rảy nước thánh. 3. Kinh vinh danh: 4. Đáp ca: Thánh vịnh 117 ( Kim Long ) 5. Ca tiếp liên: Hoan Ca Phục Sinh ( Hùng Lân 6. Tung hô Tin Mừng:  7. Kinh tin kính: 8. Lời nguyện tín hữu: 9. Ca dâng lễ: Tiến Ca Phục Sinh ( Vũ Đình Ân ) 10. Kinh năm thánh 2025 11. Ca nguyện hiệp lễ: Vì Chúa Đã Phục Sinh ( Thái Nguyên ) 12. Ca kết lễ: Chúa Nay Thực Đã Phục Sinh ( Lm. Kim Long )</vt:lpstr>
      <vt:lpstr>PowerPoint Presentation</vt:lpstr>
      <vt:lpstr>Ca Nhập Lễ Hoan Ca Phục Sinh Tác giả: Lm Nguyễn Duy</vt:lpstr>
      <vt:lpstr>Đk: Chúa đã sống lại thật rồi. Chúa đã sống lại thật rồi người ơi vui lên tiếng ca. Chúa đã sống lại thật rồi. Chúa chiến thắng tử thần rồi đem nguồn hạnh phúc khắp nơi</vt:lpstr>
      <vt:lpstr>Tk1: Vì đêm qua đã tàn rồi, giờ vinh quang Chúa rạng ngời, ngày tươi lên ánh vui. Hồng ân Thiên Chúa tuyệt vời, Ngài ban cho khắp trần đời, ừng hát lên người ơi.</vt:lpstr>
      <vt:lpstr>Đk: Chúa đã sống lại thật rồi. Chúa đã sống lại thật rồi người ơi vui lên tiếng ca. Chúa đã sống lại thật rồi. Chúa chiến thắng tử thần rồi đem nguồn hạnh phúc khắp nơi</vt:lpstr>
      <vt:lpstr>Tk2: Nguồn ân thiêng Chúa dạt dào, tình yêu ôi quá nhiệm mầu, Ngài chịu bao đớn đau. Để cho nhân thế khổ sầu hưởng niềm vui sống ngọt ngào, hạnh phúc mãi ngàn sau.</vt:lpstr>
      <vt:lpstr>Đk: Chúa đã sống lại thật rồi. Chúa đã sống lại thật rồi người ơi vui lên tiếng ca. Chúa đã sống lại thật rồi. Chúa chiến thắng tử thần rồi đem nguồn hạnh phúc khắp nơi</vt:lpstr>
      <vt:lpstr>Tk3: Họp nhau đây những đoàn người, từ muôn phương đến mừng Ngài, mừng Chiên con hiển vinh. Lời hoan ca rất đậm tình, đoàn con dâng tấm lòng thành, hòa khúc ca trường sinh.</vt:lpstr>
      <vt:lpstr>Đk: Chúa đã sống lại thật rồi. Chúa đã sống lại thật rồi người ơi vui lên tiếng ca. Chúa đã sống lại thật rồi. Chúa chiến thắng tử thần rồi đem nguồn hạnh phúc khắp nơi</vt:lpstr>
      <vt:lpstr>Tk4: Hằng theo chân Chúa mọi ngày, đường thương đau dẫu còn dài nguyện thề đâu dám phai. Vì hy sinh vác thập hình, để mai sau sống trọn tình, cùng Chúa trong hiển vinh.</vt:lpstr>
      <vt:lpstr>Đk: Chúa đã sống lại thật rồi. Chúa đã sống lại thật rồi người ơi vui lên tiếng ca. Chúa đã sống lại thật rồi. Chúa chiến thắng tử thần rồi đem nguồn hạnh phúc khắp nơi</vt:lpstr>
      <vt:lpstr>PowerPoint Presentation</vt:lpstr>
      <vt:lpstr> </vt:lpstr>
      <vt:lpstr>Tôi đã thấy nước từ bên phải đền thờ chảy ra. Alleluia ! Và nước ấy chảy đến những ai thì tất cả đều được cứu rỗi và reo lên. Alleluia ! Alleluia ! </vt:lpstr>
      <vt:lpstr>Lạy Chúa, xin thương xót tôi, theo lượng từ bi của Chúa. Sáng danh Đức Chúa Cha, và Đức Chúa Con, và Đức Chúa Thánh Thần Như đã có trước vô cùng, và bây giờ và hằng có, và đời đời chẳng cùng. Amen.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Chúng tôi đã được cùng ăn cùng uống với Người, sau khi Người từ cõi chết sống lại. Bài trích sách Công vụ Tông Đồ.</vt:lpstr>
      <vt:lpstr>Thánh Vịnh 117 Chúa Nhật Phục Sinh Lm, Kim Long 03 câu</vt:lpstr>
      <vt:lpstr>Đk: Đây là ngày Chúa đã làm ra, Nào ta hãy hỷ hoan vui mừng.</vt:lpstr>
      <vt:lpstr>Tk1: Chúc tụng Chúa vì Ngài nhân từ, ngàn đời Chúa vẫn trọn tình thương. Is-ra-el hãy nói lên rằng: Ngàn đời Chúa vẫn trọn tình thương.</vt:lpstr>
      <vt:lpstr>Đk: Đây là ngày Chúa đã làm ra, Nào ta hãy hỷ hoan vui mừng.</vt:lpstr>
      <vt:lpstr>Tk2: Cánh tay Chúa vận dụng uy lực, Kìa là cánh hữu Ngài vùng cao. Thoát vong thân và sống loan truyền sự nghiệp Chúa trót cả đời tôi.</vt:lpstr>
      <vt:lpstr>Đk: Đây là ngày Chúa đã làm ra, Nào ta hãy hỷ hoan vui mừng.</vt:lpstr>
      <vt:lpstr>Tk3: Đó viên đá thợ nề đã loại lại thành đá góc tường rồi đây. Đó chính công trình Chúa đã làm, kỳ diệu trước mắt mọi phàm nhân.</vt:lpstr>
      <vt:lpstr>Đk: Đây là ngày Chúa đã làm ra, Nào ta hãy hỷ hoan vui mừng.</vt:lpstr>
      <vt:lpstr>Bài đọc 2. Anh em hãy tìm kiếm những gì thuộc thượng giới, nơi Đức Ki-tô đang ngự. Bài trích thư của thánh Phao-lô tông đồ gửi tín hữu Cô-lô-xê.</vt:lpstr>
      <vt:lpstr>PowerPoint Presentation</vt:lpstr>
      <vt:lpstr>Ca Tiếp Liên Hoan Ca Phục Sinh Hùng Lân</vt:lpstr>
      <vt:lpstr>Đk1: Bà Maria ơi ! Trên đường, Bà thấy những gì ? Trên đường, Bà thấy những gì ? Xin kể cho chúng tôi nghe, xin kể cho chúng tôi nghe. Tính tang tang tình tình tang, tang ố tang.</vt:lpstr>
      <vt:lpstr>Tk1: Tôi là tôi đã thấy nấm mồ của Đức Kitô. Người đã sống lại và đã ra khỏi mồ. Người đang là đang sống vinh quang sống vinh quang.</vt:lpstr>
      <vt:lpstr>Đk1: Bà Maria ơi ! Trên đường, Bà thấy những gì ? Trên đường, Bà thấy những gì ? Xin kể cho chúng tôi nghe, xin kể cho chúng tôi nghe. Tính tang tang tình tình tang, tang ố tang.</vt:lpstr>
      <vt:lpstr>Tk2: Tôi là tôi đã thấy Chiên Con cứu chuộc đoàn chiên. Đức Kitô vô tội đã hòa giải tội nhân, hòa giải tội nhân với Chúa, với Chúa là Chúa Cha.</vt:lpstr>
      <vt:lpstr>Đk1: Bà Maria ơi ! Trên đường, Bà thấy những gì ? Trên đường, Bà thấy những gì ? Xin kể cho chúng tôi nghe, xin kể cho chúng tôi nghe. Tính tang tang tình tình tang, tang ố tang.</vt:lpstr>
      <vt:lpstr>Tk3: Tôi là tôi đã thấy Sống Chết giao tranh cùng nhau. Trong một cuộc đấu diệu kỳ. Và tướng lãnh Sự Sống, đã chết tuy đã chết đi, nhưng Người đã sống lại, sống lại mà trị vì</vt:lpstr>
      <vt:lpstr>Đk2: Ngợi khen Vua Ki-tô. Sống lại và ra khỏi mồ. Tin Mừng vượt qua đây rồi. Phúc trường sinh đến ai ơi ! Phúc trường sinh đến ai ơi ! Tính tang tang tình tình tang, tang ố tang.</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 Phúc trường sinh đến ai ơi ! Tính tang tang tình tình tang, tang ố tang.</vt:lpstr>
      <vt:lpstr>Chiên Vượt Qua của chúng ta là Đức Ki-tô, vậy chúng ta hãy mừng lễ trong Chúa.</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Tiến Ca Phục Sinh Vũ Đình Ân</vt:lpstr>
      <vt:lpstr>Đk: Dâng lên Cha nhân lành rượu bánh ngát thơm chân thành (ngát thơm chân thành). Mừng ngày Chúa khải hoàn tiến dâng Allêluia !</vt:lpstr>
      <vt:lpstr>Tk1: Dâng lên Cha toàn năng, ngàn lời ca hòa thương mến. Loan tin vui Phục Sinh, ngợi khen Chúa bao hiển vinh.</vt:lpstr>
      <vt:lpstr>Đk: Dâng lên Cha nhân lành rượu bánh ngát thơm chân thành (ngát thơm chân thành). Mừng ngày Chúa khải hoàn tiến dâng Allêluia !</vt:lpstr>
      <vt:lpstr>Tk2: Dâng lên Cha toàn năng, này rượu nho cùng bánh miến. Bao lao công ngày qua, cùng khúc hát khen tình Cha.</vt:lpstr>
      <vt:lpstr>Đk: Dâng lên Cha nhân lành rượu bánh ngát thơm chân thành (ngát thơm chân thành). Mừng ngày Chúa khải hoàn tiến dâng Allêluia !</vt:lpstr>
      <vt:lpstr>Tk3: Dâng lên Cha toàn năng, ngàn hy sinh và yêu mến. Xin Cha thương nhận cho, cùng với bánh thơm rượu ngon. </vt:lpstr>
      <vt:lpstr>Đk: Dâng lên Cha nhân lành rượu bánh ngát thơm chân thành (ngát thơm chân thành). Mừng ngày Chúa khải hoàn tiến dâng Allêluia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Vì Chúa Đã Phục Sinh Lm. Thái Nguyên</vt:lpstr>
      <vt:lpstr>Tk1: Vì Chúa đã phục sinh nên con thấy mình chẳng lo sợ chi, dẫu cuộc đời còn bao trắc trở bao dang dở bao thờ ơ. Vì Chúa đã phục sinh nên con an tâm giữa bao nguy nàn, trong cảnh cơ hàn hay những lầm than cho con vững vàng dù đời gian nan.</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Tk2: Vì Chúa đã phục sinh nên con sẵn sàng hiến dâng cuộc sống, để phụng thờ Ngài trên tất cả không sa ngã theo trần gian. Vì Chúa đã phục sinh nên con luôn tin Chúa luôn hiện diện, đang sống động trong cõi lòng con như trong hết mọi người tìm kiếm Chúa.</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Tk3: Vì Chúa đã phục sinh nên con hết lòng đổi thay cuộc sống, sống cho từng người đang thống khổ đem an ủi đem niềm vui. Vì Chúa đã phục sinh nên con hăng say dấn thân quên mình xây đắp an bình cho khắp mọi nơi con vui sống đời phục vụ yêu thương.</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Tk4: Vì Chúa đã phục sinh nên con hết tình sống trong mọi lúc, biết can trường vượt qua cám dỗ qua gian khổ hay sầu đau. Vì Chúa đã phục sinh nên con hy sinh chết đi cho mình, tin có ngày thân xác phục sinh trong ơn cứu độ ngàn đời quang vinh.</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PowerPoint Presentation</vt:lpstr>
      <vt:lpstr>PowerPoint Presentation</vt:lpstr>
      <vt:lpstr>Ca Kết Lễ Chúa Nay Đã Phục Sinh Kim Long</vt:lpstr>
      <vt:lpstr>Đk: Chúa nay thực đã phục sinh. Al-le-lu-ia. Al-le-lu-ia.</vt:lpstr>
      <vt:lpstr>Tk1: Ngài từ trong kẻ chết sống lại. Al-le-lu-ia. Al-le-lu-ia. Và niềm vui tràn lan nơi nơi.</vt:lpstr>
      <vt:lpstr>Đk: Chúa nay thực đã phục sinh. Al-le-lu-ia. Al-le-lu-ia.</vt:lpstr>
      <vt:lpstr>Tk2: Ngài toàn thắng tội lỗi thế trần. Al-le-lu-ia. Al-le-lu-ia. Và ngàn dân hưởng ơn cứu rỗi.</vt:lpstr>
      <vt:lpstr>Đk: Chúa nay thực đã phục sinh. Al-le-lu-ia. Al-le-lu-ia.</vt:lpstr>
      <vt:lpstr>Tk3: Ngài rọi chiếu triều ánh sáng ngời. Al-le-lu-ia. Al-le-lu-ia. Chỉ đường cho toàn dân đi tới.</vt:lpstr>
      <vt:lpstr>Đk: Chúa nay thực đã phục sinh. Al-le-lu-ia. Al-le-lu-ia.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Hùng Nam</cp:lastModifiedBy>
  <cp:revision>25</cp:revision>
  <dcterms:created xsi:type="dcterms:W3CDTF">2025-03-06T03:16:32Z</dcterms:created>
  <dcterms:modified xsi:type="dcterms:W3CDTF">2025-04-04T07:49:58Z</dcterms:modified>
</cp:coreProperties>
</file>