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48" r:id="rId18"/>
    <p:sldMasterId id="2147483856" r:id="rId19"/>
  </p:sldMasterIdLst>
  <p:sldIdLst>
    <p:sldId id="453" r:id="rId20"/>
    <p:sldId id="256" r:id="rId21"/>
    <p:sldId id="347" r:id="rId22"/>
    <p:sldId id="348" r:id="rId23"/>
    <p:sldId id="349" r:id="rId24"/>
    <p:sldId id="350" r:id="rId25"/>
    <p:sldId id="351" r:id="rId26"/>
    <p:sldId id="352" r:id="rId27"/>
    <p:sldId id="354" r:id="rId28"/>
    <p:sldId id="355" r:id="rId29"/>
    <p:sldId id="356" r:id="rId30"/>
    <p:sldId id="357" r:id="rId31"/>
    <p:sldId id="358" r:id="rId32"/>
    <p:sldId id="359" r:id="rId33"/>
    <p:sldId id="360" r:id="rId34"/>
    <p:sldId id="454" r:id="rId35"/>
    <p:sldId id="362" r:id="rId36"/>
    <p:sldId id="455" r:id="rId37"/>
    <p:sldId id="364" r:id="rId38"/>
    <p:sldId id="456" r:id="rId39"/>
    <p:sldId id="448" r:id="rId40"/>
    <p:sldId id="369" r:id="rId41"/>
    <p:sldId id="370" r:id="rId42"/>
    <p:sldId id="371" r:id="rId43"/>
    <p:sldId id="372" r:id="rId44"/>
    <p:sldId id="373" r:id="rId45"/>
    <p:sldId id="374" r:id="rId46"/>
    <p:sldId id="375" r:id="rId47"/>
    <p:sldId id="376" r:id="rId48"/>
    <p:sldId id="449" r:id="rId49"/>
    <p:sldId id="378" r:id="rId50"/>
    <p:sldId id="379" r:id="rId51"/>
    <p:sldId id="380" r:id="rId52"/>
    <p:sldId id="381" r:id="rId53"/>
    <p:sldId id="382" r:id="rId54"/>
    <p:sldId id="383" r:id="rId55"/>
    <p:sldId id="384" r:id="rId56"/>
    <p:sldId id="385" r:id="rId57"/>
    <p:sldId id="450" r:id="rId58"/>
    <p:sldId id="387" r:id="rId59"/>
    <p:sldId id="388" r:id="rId60"/>
    <p:sldId id="389" r:id="rId61"/>
    <p:sldId id="390" r:id="rId62"/>
    <p:sldId id="392" r:id="rId63"/>
    <p:sldId id="393" r:id="rId64"/>
    <p:sldId id="395" r:id="rId65"/>
    <p:sldId id="396" r:id="rId66"/>
    <p:sldId id="398" r:id="rId67"/>
    <p:sldId id="400" r:id="rId68"/>
    <p:sldId id="399" r:id="rId69"/>
    <p:sldId id="401" r:id="rId70"/>
    <p:sldId id="461" r:id="rId71"/>
    <p:sldId id="403" r:id="rId72"/>
    <p:sldId id="404" r:id="rId73"/>
    <p:sldId id="405" r:id="rId74"/>
    <p:sldId id="406" r:id="rId75"/>
    <p:sldId id="407" r:id="rId76"/>
    <p:sldId id="408" r:id="rId77"/>
    <p:sldId id="409" r:id="rId78"/>
    <p:sldId id="410" r:id="rId79"/>
    <p:sldId id="411" r:id="rId80"/>
    <p:sldId id="412" r:id="rId81"/>
    <p:sldId id="413" r:id="rId82"/>
    <p:sldId id="414" r:id="rId83"/>
    <p:sldId id="415" r:id="rId84"/>
    <p:sldId id="416" r:id="rId85"/>
    <p:sldId id="417" r:id="rId86"/>
    <p:sldId id="418" r:id="rId87"/>
    <p:sldId id="419" r:id="rId88"/>
    <p:sldId id="420" r:id="rId89"/>
    <p:sldId id="451" r:id="rId90"/>
    <p:sldId id="422" r:id="rId91"/>
    <p:sldId id="423" r:id="rId92"/>
    <p:sldId id="424" r:id="rId93"/>
    <p:sldId id="425" r:id="rId94"/>
    <p:sldId id="457" r:id="rId95"/>
    <p:sldId id="427" r:id="rId96"/>
    <p:sldId id="428" r:id="rId97"/>
    <p:sldId id="431" r:id="rId98"/>
    <p:sldId id="432" r:id="rId99"/>
    <p:sldId id="433" r:id="rId100"/>
    <p:sldId id="435" r:id="rId101"/>
    <p:sldId id="434" r:id="rId102"/>
    <p:sldId id="437" r:id="rId103"/>
    <p:sldId id="458" r:id="rId104"/>
    <p:sldId id="439" r:id="rId105"/>
    <p:sldId id="459" r:id="rId106"/>
    <p:sldId id="441" r:id="rId107"/>
    <p:sldId id="460" r:id="rId108"/>
    <p:sldId id="452" r:id="rId109"/>
    <p:sldId id="444" r:id="rId110"/>
    <p:sldId id="445" r:id="rId111"/>
    <p:sldId id="446" r:id="rId112"/>
    <p:sldId id="447" r:id="rId113"/>
    <p:sldId id="257" r:id="rId114"/>
    <p:sldId id="258" r:id="rId115"/>
    <p:sldId id="259" r:id="rId116"/>
    <p:sldId id="260" r:id="rId117"/>
    <p:sldId id="261" r:id="rId118"/>
    <p:sldId id="262" r:id="rId119"/>
    <p:sldId id="263" r:id="rId120"/>
    <p:sldId id="264" r:id="rId121"/>
    <p:sldId id="265" r:id="rId122"/>
    <p:sldId id="266" r:id="rId123"/>
    <p:sldId id="267" r:id="rId124"/>
    <p:sldId id="268" r:id="rId125"/>
    <p:sldId id="269" r:id="rId126"/>
    <p:sldId id="270" r:id="rId127"/>
    <p:sldId id="271" r:id="rId128"/>
    <p:sldId id="272" r:id="rId129"/>
    <p:sldId id="273" r:id="rId130"/>
    <p:sldId id="274" r:id="rId131"/>
    <p:sldId id="275" r:id="rId132"/>
    <p:sldId id="276" r:id="rId133"/>
    <p:sldId id="277" r:id="rId134"/>
    <p:sldId id="278" r:id="rId135"/>
    <p:sldId id="279" r:id="rId136"/>
    <p:sldId id="280" r:id="rId137"/>
    <p:sldId id="281" r:id="rId138"/>
    <p:sldId id="282" r:id="rId139"/>
    <p:sldId id="283" r:id="rId140"/>
    <p:sldId id="284" r:id="rId141"/>
    <p:sldId id="285" r:id="rId142"/>
    <p:sldId id="286" r:id="rId143"/>
    <p:sldId id="287" r:id="rId144"/>
    <p:sldId id="288" r:id="rId145"/>
    <p:sldId id="289" r:id="rId146"/>
    <p:sldId id="290" r:id="rId147"/>
    <p:sldId id="291" r:id="rId148"/>
    <p:sldId id="292" r:id="rId149"/>
    <p:sldId id="293" r:id="rId150"/>
    <p:sldId id="294" r:id="rId151"/>
    <p:sldId id="295" r:id="rId152"/>
    <p:sldId id="296" r:id="rId153"/>
    <p:sldId id="297" r:id="rId154"/>
    <p:sldId id="298" r:id="rId155"/>
    <p:sldId id="299" r:id="rId156"/>
    <p:sldId id="300" r:id="rId157"/>
    <p:sldId id="301" r:id="rId158"/>
    <p:sldId id="302" r:id="rId159"/>
    <p:sldId id="303" r:id="rId160"/>
    <p:sldId id="304" r:id="rId161"/>
    <p:sldId id="305" r:id="rId162"/>
    <p:sldId id="306" r:id="rId163"/>
    <p:sldId id="307" r:id="rId164"/>
    <p:sldId id="308" r:id="rId165"/>
    <p:sldId id="309" r:id="rId166"/>
    <p:sldId id="310" r:id="rId167"/>
    <p:sldId id="311" r:id="rId168"/>
    <p:sldId id="312" r:id="rId169"/>
    <p:sldId id="313" r:id="rId170"/>
    <p:sldId id="314" r:id="rId171"/>
    <p:sldId id="315" r:id="rId172"/>
    <p:sldId id="316" r:id="rId173"/>
    <p:sldId id="317" r:id="rId174"/>
    <p:sldId id="318" r:id="rId175"/>
    <p:sldId id="319" r:id="rId176"/>
    <p:sldId id="320" r:id="rId177"/>
    <p:sldId id="321" r:id="rId178"/>
    <p:sldId id="322" r:id="rId179"/>
    <p:sldId id="323" r:id="rId180"/>
    <p:sldId id="324" r:id="rId181"/>
    <p:sldId id="325" r:id="rId182"/>
    <p:sldId id="326" r:id="rId183"/>
    <p:sldId id="327" r:id="rId184"/>
    <p:sldId id="328" r:id="rId185"/>
    <p:sldId id="329" r:id="rId186"/>
    <p:sldId id="330" r:id="rId187"/>
    <p:sldId id="331" r:id="rId188"/>
    <p:sldId id="332" r:id="rId189"/>
    <p:sldId id="333" r:id="rId190"/>
    <p:sldId id="334" r:id="rId191"/>
    <p:sldId id="335" r:id="rId192"/>
    <p:sldId id="336" r:id="rId193"/>
    <p:sldId id="337" r:id="rId194"/>
    <p:sldId id="338" r:id="rId195"/>
    <p:sldId id="339" r:id="rId1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159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8.xml"/><Relationship Id="rId21" Type="http://schemas.openxmlformats.org/officeDocument/2006/relationships/slide" Target="slides/slide2.xml"/><Relationship Id="rId42" Type="http://schemas.openxmlformats.org/officeDocument/2006/relationships/slide" Target="slides/slide23.xml"/><Relationship Id="rId63" Type="http://schemas.openxmlformats.org/officeDocument/2006/relationships/slide" Target="slides/slide44.xml"/><Relationship Id="rId84" Type="http://schemas.openxmlformats.org/officeDocument/2006/relationships/slide" Target="slides/slide65.xml"/><Relationship Id="rId138" Type="http://schemas.openxmlformats.org/officeDocument/2006/relationships/slide" Target="slides/slide119.xml"/><Relationship Id="rId159" Type="http://schemas.openxmlformats.org/officeDocument/2006/relationships/slide" Target="slides/slide140.xml"/><Relationship Id="rId170" Type="http://schemas.openxmlformats.org/officeDocument/2006/relationships/slide" Target="slides/slide151.xml"/><Relationship Id="rId191" Type="http://schemas.openxmlformats.org/officeDocument/2006/relationships/slide" Target="slides/slide172.xml"/><Relationship Id="rId107" Type="http://schemas.openxmlformats.org/officeDocument/2006/relationships/slide" Target="slides/slide88.xml"/><Relationship Id="rId11" Type="http://schemas.openxmlformats.org/officeDocument/2006/relationships/slideMaster" Target="slideMasters/slideMaster11.xml"/><Relationship Id="rId32" Type="http://schemas.openxmlformats.org/officeDocument/2006/relationships/slide" Target="slides/slide13.xml"/><Relationship Id="rId53" Type="http://schemas.openxmlformats.org/officeDocument/2006/relationships/slide" Target="slides/slide34.xml"/><Relationship Id="rId74" Type="http://schemas.openxmlformats.org/officeDocument/2006/relationships/slide" Target="slides/slide55.xml"/><Relationship Id="rId128" Type="http://schemas.openxmlformats.org/officeDocument/2006/relationships/slide" Target="slides/slide109.xml"/><Relationship Id="rId149" Type="http://schemas.openxmlformats.org/officeDocument/2006/relationships/slide" Target="slides/slide130.xml"/><Relationship Id="rId5" Type="http://schemas.openxmlformats.org/officeDocument/2006/relationships/slideMaster" Target="slideMasters/slideMaster5.xml"/><Relationship Id="rId95" Type="http://schemas.openxmlformats.org/officeDocument/2006/relationships/slide" Target="slides/slide76.xml"/><Relationship Id="rId160" Type="http://schemas.openxmlformats.org/officeDocument/2006/relationships/slide" Target="slides/slide141.xml"/><Relationship Id="rId181" Type="http://schemas.openxmlformats.org/officeDocument/2006/relationships/slide" Target="slides/slide162.xml"/><Relationship Id="rId22" Type="http://schemas.openxmlformats.org/officeDocument/2006/relationships/slide" Target="slides/slide3.xml"/><Relationship Id="rId43" Type="http://schemas.openxmlformats.org/officeDocument/2006/relationships/slide" Target="slides/slide24.xml"/><Relationship Id="rId64" Type="http://schemas.openxmlformats.org/officeDocument/2006/relationships/slide" Target="slides/slide45.xml"/><Relationship Id="rId118" Type="http://schemas.openxmlformats.org/officeDocument/2006/relationships/slide" Target="slides/slide99.xml"/><Relationship Id="rId139" Type="http://schemas.openxmlformats.org/officeDocument/2006/relationships/slide" Target="slides/slide120.xml"/><Relationship Id="rId85" Type="http://schemas.openxmlformats.org/officeDocument/2006/relationships/slide" Target="slides/slide66.xml"/><Relationship Id="rId150" Type="http://schemas.openxmlformats.org/officeDocument/2006/relationships/slide" Target="slides/slide131.xml"/><Relationship Id="rId171" Type="http://schemas.openxmlformats.org/officeDocument/2006/relationships/slide" Target="slides/slide152.xml"/><Relationship Id="rId192" Type="http://schemas.openxmlformats.org/officeDocument/2006/relationships/slide" Target="slides/slide173.xml"/><Relationship Id="rId12" Type="http://schemas.openxmlformats.org/officeDocument/2006/relationships/slideMaster" Target="slideMasters/slideMaster12.xml"/><Relationship Id="rId33" Type="http://schemas.openxmlformats.org/officeDocument/2006/relationships/slide" Target="slides/slide14.xml"/><Relationship Id="rId108" Type="http://schemas.openxmlformats.org/officeDocument/2006/relationships/slide" Target="slides/slide89.xml"/><Relationship Id="rId129" Type="http://schemas.openxmlformats.org/officeDocument/2006/relationships/slide" Target="slides/slide110.xml"/><Relationship Id="rId54" Type="http://schemas.openxmlformats.org/officeDocument/2006/relationships/slide" Target="slides/slide35.xml"/><Relationship Id="rId75" Type="http://schemas.openxmlformats.org/officeDocument/2006/relationships/slide" Target="slides/slide56.xml"/><Relationship Id="rId96" Type="http://schemas.openxmlformats.org/officeDocument/2006/relationships/slide" Target="slides/slide77.xml"/><Relationship Id="rId140" Type="http://schemas.openxmlformats.org/officeDocument/2006/relationships/slide" Target="slides/slide121.xml"/><Relationship Id="rId161" Type="http://schemas.openxmlformats.org/officeDocument/2006/relationships/slide" Target="slides/slide142.xml"/><Relationship Id="rId182" Type="http://schemas.openxmlformats.org/officeDocument/2006/relationships/slide" Target="slides/slide163.xml"/><Relationship Id="rId6" Type="http://schemas.openxmlformats.org/officeDocument/2006/relationships/slideMaster" Target="slideMasters/slideMaster6.xml"/><Relationship Id="rId23" Type="http://schemas.openxmlformats.org/officeDocument/2006/relationships/slide" Target="slides/slide4.xml"/><Relationship Id="rId119" Type="http://schemas.openxmlformats.org/officeDocument/2006/relationships/slide" Target="slides/slide100.xml"/><Relationship Id="rId44" Type="http://schemas.openxmlformats.org/officeDocument/2006/relationships/slide" Target="slides/slide25.xml"/><Relationship Id="rId65" Type="http://schemas.openxmlformats.org/officeDocument/2006/relationships/slide" Target="slides/slide46.xml"/><Relationship Id="rId86" Type="http://schemas.openxmlformats.org/officeDocument/2006/relationships/slide" Target="slides/slide67.xml"/><Relationship Id="rId130" Type="http://schemas.openxmlformats.org/officeDocument/2006/relationships/slide" Target="slides/slide111.xml"/><Relationship Id="rId151" Type="http://schemas.openxmlformats.org/officeDocument/2006/relationships/slide" Target="slides/slide132.xml"/><Relationship Id="rId172" Type="http://schemas.openxmlformats.org/officeDocument/2006/relationships/slide" Target="slides/slide153.xml"/><Relationship Id="rId193" Type="http://schemas.openxmlformats.org/officeDocument/2006/relationships/slide" Target="slides/slide174.xml"/><Relationship Id="rId13" Type="http://schemas.openxmlformats.org/officeDocument/2006/relationships/slideMaster" Target="slideMasters/slideMaster13.xml"/><Relationship Id="rId109" Type="http://schemas.openxmlformats.org/officeDocument/2006/relationships/slide" Target="slides/slide90.xml"/><Relationship Id="rId34" Type="http://schemas.openxmlformats.org/officeDocument/2006/relationships/slide" Target="slides/slide15.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20" Type="http://schemas.openxmlformats.org/officeDocument/2006/relationships/slide" Target="slides/slide101.xml"/><Relationship Id="rId141" Type="http://schemas.openxmlformats.org/officeDocument/2006/relationships/slide" Target="slides/slide122.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162" Type="http://schemas.openxmlformats.org/officeDocument/2006/relationships/slide" Target="slides/slide143.xml"/><Relationship Id="rId183" Type="http://schemas.openxmlformats.org/officeDocument/2006/relationships/slide" Target="slides/slide164.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slide" Target="slides/slide91.xml"/><Relationship Id="rId115" Type="http://schemas.openxmlformats.org/officeDocument/2006/relationships/slide" Target="slides/slide96.xml"/><Relationship Id="rId131" Type="http://schemas.openxmlformats.org/officeDocument/2006/relationships/slide" Target="slides/slide112.xml"/><Relationship Id="rId136" Type="http://schemas.openxmlformats.org/officeDocument/2006/relationships/slide" Target="slides/slide117.xml"/><Relationship Id="rId157" Type="http://schemas.openxmlformats.org/officeDocument/2006/relationships/slide" Target="slides/slide138.xml"/><Relationship Id="rId178" Type="http://schemas.openxmlformats.org/officeDocument/2006/relationships/slide" Target="slides/slide159.xml"/><Relationship Id="rId61" Type="http://schemas.openxmlformats.org/officeDocument/2006/relationships/slide" Target="slides/slide42.xml"/><Relationship Id="rId82" Type="http://schemas.openxmlformats.org/officeDocument/2006/relationships/slide" Target="slides/slide63.xml"/><Relationship Id="rId152" Type="http://schemas.openxmlformats.org/officeDocument/2006/relationships/slide" Target="slides/slide133.xml"/><Relationship Id="rId173" Type="http://schemas.openxmlformats.org/officeDocument/2006/relationships/slide" Target="slides/slide154.xml"/><Relationship Id="rId194" Type="http://schemas.openxmlformats.org/officeDocument/2006/relationships/slide" Target="slides/slide175.xml"/><Relationship Id="rId199"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26" Type="http://schemas.openxmlformats.org/officeDocument/2006/relationships/slide" Target="slides/slide107.xml"/><Relationship Id="rId147" Type="http://schemas.openxmlformats.org/officeDocument/2006/relationships/slide" Target="slides/slide128.xml"/><Relationship Id="rId168" Type="http://schemas.openxmlformats.org/officeDocument/2006/relationships/slide" Target="slides/slide149.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121" Type="http://schemas.openxmlformats.org/officeDocument/2006/relationships/slide" Target="slides/slide102.xml"/><Relationship Id="rId142" Type="http://schemas.openxmlformats.org/officeDocument/2006/relationships/slide" Target="slides/slide123.xml"/><Relationship Id="rId163" Type="http://schemas.openxmlformats.org/officeDocument/2006/relationships/slide" Target="slides/slide144.xml"/><Relationship Id="rId184" Type="http://schemas.openxmlformats.org/officeDocument/2006/relationships/slide" Target="slides/slide165.xml"/><Relationship Id="rId189" Type="http://schemas.openxmlformats.org/officeDocument/2006/relationships/slide" Target="slides/slide170.xml"/><Relationship Id="rId3" Type="http://schemas.openxmlformats.org/officeDocument/2006/relationships/slideMaster" Target="slideMasters/slideMaster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 Id="rId116" Type="http://schemas.openxmlformats.org/officeDocument/2006/relationships/slide" Target="slides/slide97.xml"/><Relationship Id="rId137" Type="http://schemas.openxmlformats.org/officeDocument/2006/relationships/slide" Target="slides/slide118.xml"/><Relationship Id="rId158" Type="http://schemas.openxmlformats.org/officeDocument/2006/relationships/slide" Target="slides/slide139.xml"/><Relationship Id="rId20" Type="http://schemas.openxmlformats.org/officeDocument/2006/relationships/slide" Target="slides/slide1.xml"/><Relationship Id="rId41" Type="http://schemas.openxmlformats.org/officeDocument/2006/relationships/slide" Target="slides/slide22.xml"/><Relationship Id="rId62" Type="http://schemas.openxmlformats.org/officeDocument/2006/relationships/slide" Target="slides/slide43.xml"/><Relationship Id="rId83" Type="http://schemas.openxmlformats.org/officeDocument/2006/relationships/slide" Target="slides/slide64.xml"/><Relationship Id="rId88" Type="http://schemas.openxmlformats.org/officeDocument/2006/relationships/slide" Target="slides/slide69.xml"/><Relationship Id="rId111" Type="http://schemas.openxmlformats.org/officeDocument/2006/relationships/slide" Target="slides/slide92.xml"/><Relationship Id="rId132" Type="http://schemas.openxmlformats.org/officeDocument/2006/relationships/slide" Target="slides/slide113.xml"/><Relationship Id="rId153" Type="http://schemas.openxmlformats.org/officeDocument/2006/relationships/slide" Target="slides/slide134.xml"/><Relationship Id="rId174" Type="http://schemas.openxmlformats.org/officeDocument/2006/relationships/slide" Target="slides/slide155.xml"/><Relationship Id="rId179" Type="http://schemas.openxmlformats.org/officeDocument/2006/relationships/slide" Target="slides/slide160.xml"/><Relationship Id="rId195" Type="http://schemas.openxmlformats.org/officeDocument/2006/relationships/slide" Target="slides/slide176.xml"/><Relationship Id="rId190" Type="http://schemas.openxmlformats.org/officeDocument/2006/relationships/slide" Target="slides/slide171.xml"/><Relationship Id="rId15" Type="http://schemas.openxmlformats.org/officeDocument/2006/relationships/slideMaster" Target="slideMasters/slideMaster15.xml"/><Relationship Id="rId36" Type="http://schemas.openxmlformats.org/officeDocument/2006/relationships/slide" Target="slides/slide17.xml"/><Relationship Id="rId57" Type="http://schemas.openxmlformats.org/officeDocument/2006/relationships/slide" Target="slides/slide38.xml"/><Relationship Id="rId106" Type="http://schemas.openxmlformats.org/officeDocument/2006/relationships/slide" Target="slides/slide87.xml"/><Relationship Id="rId127" Type="http://schemas.openxmlformats.org/officeDocument/2006/relationships/slide" Target="slides/slide108.xml"/><Relationship Id="rId10" Type="http://schemas.openxmlformats.org/officeDocument/2006/relationships/slideMaster" Target="slideMasters/slideMaster10.xml"/><Relationship Id="rId31" Type="http://schemas.openxmlformats.org/officeDocument/2006/relationships/slide" Target="slides/slide12.xml"/><Relationship Id="rId52" Type="http://schemas.openxmlformats.org/officeDocument/2006/relationships/slide" Target="slides/slide33.xml"/><Relationship Id="rId73" Type="http://schemas.openxmlformats.org/officeDocument/2006/relationships/slide" Target="slides/slide54.xml"/><Relationship Id="rId78" Type="http://schemas.openxmlformats.org/officeDocument/2006/relationships/slide" Target="slides/slide59.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122" Type="http://schemas.openxmlformats.org/officeDocument/2006/relationships/slide" Target="slides/slide103.xml"/><Relationship Id="rId143" Type="http://schemas.openxmlformats.org/officeDocument/2006/relationships/slide" Target="slides/slide124.xml"/><Relationship Id="rId148" Type="http://schemas.openxmlformats.org/officeDocument/2006/relationships/slide" Target="slides/slide129.xml"/><Relationship Id="rId164" Type="http://schemas.openxmlformats.org/officeDocument/2006/relationships/slide" Target="slides/slide145.xml"/><Relationship Id="rId169" Type="http://schemas.openxmlformats.org/officeDocument/2006/relationships/slide" Target="slides/slide150.xml"/><Relationship Id="rId185" Type="http://schemas.openxmlformats.org/officeDocument/2006/relationships/slide" Target="slides/slide16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1.xml"/><Relationship Id="rId26" Type="http://schemas.openxmlformats.org/officeDocument/2006/relationships/slide" Target="slides/slide7.xml"/><Relationship Id="rId47" Type="http://schemas.openxmlformats.org/officeDocument/2006/relationships/slide" Target="slides/slide28.xml"/><Relationship Id="rId68" Type="http://schemas.openxmlformats.org/officeDocument/2006/relationships/slide" Target="slides/slide49.xml"/><Relationship Id="rId89" Type="http://schemas.openxmlformats.org/officeDocument/2006/relationships/slide" Target="slides/slide70.xml"/><Relationship Id="rId112" Type="http://schemas.openxmlformats.org/officeDocument/2006/relationships/slide" Target="slides/slide93.xml"/><Relationship Id="rId133" Type="http://schemas.openxmlformats.org/officeDocument/2006/relationships/slide" Target="slides/slide114.xml"/><Relationship Id="rId154" Type="http://schemas.openxmlformats.org/officeDocument/2006/relationships/slide" Target="slides/slide135.xml"/><Relationship Id="rId175" Type="http://schemas.openxmlformats.org/officeDocument/2006/relationships/slide" Target="slides/slide156.xml"/><Relationship Id="rId196" Type="http://schemas.openxmlformats.org/officeDocument/2006/relationships/slide" Target="slides/slide177.xml"/><Relationship Id="rId200" Type="http://schemas.openxmlformats.org/officeDocument/2006/relationships/tableStyles" Target="tableStyles.xml"/><Relationship Id="rId16" Type="http://schemas.openxmlformats.org/officeDocument/2006/relationships/slideMaster" Target="slideMasters/slideMaster16.xml"/><Relationship Id="rId37" Type="http://schemas.openxmlformats.org/officeDocument/2006/relationships/slide" Target="slides/slide18.xml"/><Relationship Id="rId58" Type="http://schemas.openxmlformats.org/officeDocument/2006/relationships/slide" Target="slides/slide39.xml"/><Relationship Id="rId79" Type="http://schemas.openxmlformats.org/officeDocument/2006/relationships/slide" Target="slides/slide60.xml"/><Relationship Id="rId102" Type="http://schemas.openxmlformats.org/officeDocument/2006/relationships/slide" Target="slides/slide83.xml"/><Relationship Id="rId123" Type="http://schemas.openxmlformats.org/officeDocument/2006/relationships/slide" Target="slides/slide104.xml"/><Relationship Id="rId144" Type="http://schemas.openxmlformats.org/officeDocument/2006/relationships/slide" Target="slides/slide125.xml"/><Relationship Id="rId90" Type="http://schemas.openxmlformats.org/officeDocument/2006/relationships/slide" Target="slides/slide71.xml"/><Relationship Id="rId165" Type="http://schemas.openxmlformats.org/officeDocument/2006/relationships/slide" Target="slides/slide146.xml"/><Relationship Id="rId186" Type="http://schemas.openxmlformats.org/officeDocument/2006/relationships/slide" Target="slides/slide167.xml"/><Relationship Id="rId27" Type="http://schemas.openxmlformats.org/officeDocument/2006/relationships/slide" Target="slides/slide8.xml"/><Relationship Id="rId48" Type="http://schemas.openxmlformats.org/officeDocument/2006/relationships/slide" Target="slides/slide29.xml"/><Relationship Id="rId69" Type="http://schemas.openxmlformats.org/officeDocument/2006/relationships/slide" Target="slides/slide50.xml"/><Relationship Id="rId113" Type="http://schemas.openxmlformats.org/officeDocument/2006/relationships/slide" Target="slides/slide94.xml"/><Relationship Id="rId134" Type="http://schemas.openxmlformats.org/officeDocument/2006/relationships/slide" Target="slides/slide115.xml"/><Relationship Id="rId80" Type="http://schemas.openxmlformats.org/officeDocument/2006/relationships/slide" Target="slides/slide61.xml"/><Relationship Id="rId155" Type="http://schemas.openxmlformats.org/officeDocument/2006/relationships/slide" Target="slides/slide136.xml"/><Relationship Id="rId176" Type="http://schemas.openxmlformats.org/officeDocument/2006/relationships/slide" Target="slides/slide157.xml"/><Relationship Id="rId197" Type="http://schemas.openxmlformats.org/officeDocument/2006/relationships/presProps" Target="presProps.xml"/><Relationship Id="rId17" Type="http://schemas.openxmlformats.org/officeDocument/2006/relationships/slideMaster" Target="slideMasters/slideMaster17.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slide" Target="slides/slide84.xml"/><Relationship Id="rId124" Type="http://schemas.openxmlformats.org/officeDocument/2006/relationships/slide" Target="slides/slide105.xml"/><Relationship Id="rId70" Type="http://schemas.openxmlformats.org/officeDocument/2006/relationships/slide" Target="slides/slide51.xml"/><Relationship Id="rId91" Type="http://schemas.openxmlformats.org/officeDocument/2006/relationships/slide" Target="slides/slide72.xml"/><Relationship Id="rId145" Type="http://schemas.openxmlformats.org/officeDocument/2006/relationships/slide" Target="slides/slide126.xml"/><Relationship Id="rId166" Type="http://schemas.openxmlformats.org/officeDocument/2006/relationships/slide" Target="slides/slide147.xml"/><Relationship Id="rId187" Type="http://schemas.openxmlformats.org/officeDocument/2006/relationships/slide" Target="slides/slide168.xml"/><Relationship Id="rId1" Type="http://schemas.openxmlformats.org/officeDocument/2006/relationships/slideMaster" Target="slideMasters/slideMaster1.xml"/><Relationship Id="rId28" Type="http://schemas.openxmlformats.org/officeDocument/2006/relationships/slide" Target="slides/slide9.xml"/><Relationship Id="rId49" Type="http://schemas.openxmlformats.org/officeDocument/2006/relationships/slide" Target="slides/slide30.xml"/><Relationship Id="rId114" Type="http://schemas.openxmlformats.org/officeDocument/2006/relationships/slide" Target="slides/slide95.xml"/><Relationship Id="rId60" Type="http://schemas.openxmlformats.org/officeDocument/2006/relationships/slide" Target="slides/slide41.xml"/><Relationship Id="rId81" Type="http://schemas.openxmlformats.org/officeDocument/2006/relationships/slide" Target="slides/slide62.xml"/><Relationship Id="rId135" Type="http://schemas.openxmlformats.org/officeDocument/2006/relationships/slide" Target="slides/slide116.xml"/><Relationship Id="rId156" Type="http://schemas.openxmlformats.org/officeDocument/2006/relationships/slide" Target="slides/slide137.xml"/><Relationship Id="rId177" Type="http://schemas.openxmlformats.org/officeDocument/2006/relationships/slide" Target="slides/slide158.xml"/><Relationship Id="rId198" Type="http://schemas.openxmlformats.org/officeDocument/2006/relationships/viewProps" Target="viewProps.xml"/><Relationship Id="rId18" Type="http://schemas.openxmlformats.org/officeDocument/2006/relationships/slideMaster" Target="slideMasters/slideMaster18.xml"/><Relationship Id="rId39" Type="http://schemas.openxmlformats.org/officeDocument/2006/relationships/slide" Target="slides/slide20.xml"/><Relationship Id="rId50" Type="http://schemas.openxmlformats.org/officeDocument/2006/relationships/slide" Target="slides/slide31.xml"/><Relationship Id="rId104" Type="http://schemas.openxmlformats.org/officeDocument/2006/relationships/slide" Target="slides/slide85.xml"/><Relationship Id="rId125" Type="http://schemas.openxmlformats.org/officeDocument/2006/relationships/slide" Target="slides/slide106.xml"/><Relationship Id="rId146" Type="http://schemas.openxmlformats.org/officeDocument/2006/relationships/slide" Target="slides/slide127.xml"/><Relationship Id="rId167" Type="http://schemas.openxmlformats.org/officeDocument/2006/relationships/slide" Target="slides/slide148.xml"/><Relationship Id="rId188" Type="http://schemas.openxmlformats.org/officeDocument/2006/relationships/slide" Target="slides/slide16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188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323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424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3531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0851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035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811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10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8475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4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463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3394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5990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7108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5048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76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6870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1565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089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420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3959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688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3394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5990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7108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5048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76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6870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1565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0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4201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3959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6881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9956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8967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0576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5641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3/22/2025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880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3/22/2025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7523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3/22/2025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761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28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7800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3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7345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42503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0985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4300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2934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23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1950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5642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7722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809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1838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5842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69360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461207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9640955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31846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5727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41370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39579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07222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5767464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316341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1878648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2903484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522116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482131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504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1393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520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4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3506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000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600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74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4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21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6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t>3/22/2025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t>3/22/2025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3/22/2025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188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3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424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353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0851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0357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81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10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847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40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463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1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323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424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3531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0851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0357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81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104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8475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408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46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 Id="rId9" Type="http://schemas.openxmlformats.org/officeDocument/2006/relationships/image" Target="../media/image3.jp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5" Type="http://schemas.openxmlformats.org/officeDocument/2006/relationships/slideLayout" Target="../slideLayouts/slideLayout188.xml"/><Relationship Id="rId4"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4.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3/22/2025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8422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1721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17213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3/22/2025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537326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95461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8499315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6506479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16800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8422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8422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rive.google.com/file/d/1QIssMFe8KQODML4RqY7hg896LjZDlfIr/view" TargetMode="External"/><Relationship Id="rId2" Type="http://schemas.openxmlformats.org/officeDocument/2006/relationships/image" Target="../media/image5.jpg"/><Relationship Id="rId1" Type="http://schemas.openxmlformats.org/officeDocument/2006/relationships/slideLayout" Target="../slideLayouts/slideLayout144.xml"/><Relationship Id="rId4" Type="http://schemas.openxmlformats.org/officeDocument/2006/relationships/hyperlink" Target="https://drive.google.com/file/d/1FLAa0qdfzFtoXhCCjFnzqucCI6N_I-9F/view"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1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1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1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1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1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39.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9.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9.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9.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91.xml"/><Relationship Id="rId5" Type="http://schemas.openxmlformats.org/officeDocument/2006/relationships/image" Target="../media/image13.png"/><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9.xml"/></Relationships>
</file>

<file path=ppt/slides/_rels/slide7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9.xml"/></Relationships>
</file>

<file path=ppt/slides/_rels/slide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 y="635067"/>
            <a:ext cx="9144000" cy="4400549"/>
          </a:xfrm>
        </p:spPr>
        <p:txBody>
          <a:bodyPr>
            <a:noAutofit/>
          </a:bodyPr>
          <a:lstStyle/>
          <a:p>
            <a:pPr algn="l"/>
            <a:r>
              <a:rPr lang="en-US" sz="2000" b="1" dirty="0" smtClean="0">
                <a:solidFill>
                  <a:srgbClr val="C00000"/>
                </a:solidFill>
                <a:latin typeface="Tahoma" pitchFamily="34" charset="0"/>
                <a:ea typeface="Tahoma" pitchFamily="34" charset="0"/>
                <a:cs typeface="Tahoma" pitchFamily="34" charset="0"/>
              </a:rPr>
              <a:t>1</a:t>
            </a:r>
            <a:r>
              <a:rPr lang="vi-VN" sz="2000" b="1" dirty="0" smtClean="0">
                <a:solidFill>
                  <a:srgbClr val="C00000"/>
                </a:solidFill>
                <a:latin typeface="Tahoma" pitchFamily="34" charset="0"/>
                <a:ea typeface="Tahoma" pitchFamily="34" charset="0"/>
                <a:cs typeface="Tahoma" pitchFamily="34" charset="0"/>
              </a:rPr>
              <a:t>. </a:t>
            </a:r>
            <a:r>
              <a:rPr lang="vi-VN" sz="2000" b="1" dirty="0">
                <a:solidFill>
                  <a:srgbClr val="C00000"/>
                </a:solidFill>
                <a:latin typeface="Tahoma" pitchFamily="34" charset="0"/>
                <a:ea typeface="Tahoma" pitchFamily="34" charset="0"/>
                <a:cs typeface="Tahoma" pitchFamily="34" charset="0"/>
              </a:rPr>
              <a:t>Kinh năm thánh 2025</a:t>
            </a:r>
            <a:r>
              <a:rPr lang="en-US" sz="2000" b="1" dirty="0" smtClean="0">
                <a:solidFill>
                  <a:srgbClr val="C00000"/>
                </a:solidFill>
                <a:latin typeface="Tahoma" pitchFamily="34" charset="0"/>
                <a:ea typeface="Tahoma" pitchFamily="34" charset="0"/>
                <a:cs typeface="Tahoma" pitchFamily="34" charset="0"/>
              </a:rPr>
              <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2.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nhập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Nào</a:t>
            </a:r>
            <a:r>
              <a:rPr lang="en-US" sz="2000" b="1" dirty="0" smtClean="0">
                <a:solidFill>
                  <a:srgbClr val="C00000"/>
                </a:solidFill>
                <a:latin typeface="Tahoma" pitchFamily="34" charset="0"/>
                <a:ea typeface="Tahoma" pitchFamily="34" charset="0"/>
                <a:cs typeface="Tahoma" pitchFamily="34" charset="0"/>
              </a:rPr>
              <a:t> ta </a:t>
            </a:r>
            <a:r>
              <a:rPr lang="en-US" sz="2000" b="1" dirty="0" err="1" smtClean="0">
                <a:solidFill>
                  <a:srgbClr val="C00000"/>
                </a:solidFill>
                <a:latin typeface="Tahoma" pitchFamily="34" charset="0"/>
                <a:ea typeface="Tahoma" pitchFamily="34" charset="0"/>
                <a:cs typeface="Tahoma" pitchFamily="34" charset="0"/>
              </a:rPr>
              <a:t>hãy</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mừng</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vui</a:t>
            </a:r>
            <a:r>
              <a:rPr lang="en-US" sz="2000" b="1" dirty="0" smtClean="0">
                <a:solidFill>
                  <a:srgbClr val="C00000"/>
                </a:solidFill>
                <a:latin typeface="Tahoma" pitchFamily="34" charset="0"/>
                <a:ea typeface="Tahoma" pitchFamily="34" charset="0"/>
                <a:cs typeface="Tahoma" pitchFamily="34" charset="0"/>
              </a:rPr>
              <a:t> ( Kim Long</a:t>
            </a:r>
            <a:r>
              <a:rPr lang="en-US" sz="2000" b="1" i="1" dirty="0" smtClean="0">
                <a:solidFill>
                  <a:srgbClr val="002060"/>
                </a:solidFill>
                <a:latin typeface="Tahoma" pitchFamily="34" charset="0"/>
                <a:ea typeface="Tahoma" pitchFamily="34" charset="0"/>
                <a:cs typeface="Tahoma" pitchFamily="34" charset="0"/>
                <a:hlinkClick r:id="rId3"/>
              </a:rPr>
              <a:t/>
            </a:r>
            <a:br>
              <a:rPr lang="en-US" sz="2000" b="1" i="1" dirty="0" smtClean="0">
                <a:solidFill>
                  <a:srgbClr val="002060"/>
                </a:solidFill>
                <a:latin typeface="Tahoma" pitchFamily="34" charset="0"/>
                <a:ea typeface="Tahoma" pitchFamily="34" charset="0"/>
                <a:cs typeface="Tahoma" pitchFamily="34" charset="0"/>
                <a:hlinkClick r:id="rId3"/>
              </a:rPr>
            </a:br>
            <a:r>
              <a:rPr lang="en-US" sz="2000" b="1" dirty="0" smtClean="0">
                <a:solidFill>
                  <a:srgbClr val="C00000"/>
                </a:solidFill>
                <a:latin typeface="Tahoma" pitchFamily="34" charset="0"/>
                <a:ea typeface="Tahoma" pitchFamily="34" charset="0"/>
                <a:cs typeface="Tahoma" pitchFamily="34" charset="0"/>
              </a:rPr>
              <a:t>3.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vinh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danh</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4. </a:t>
            </a:r>
            <a:r>
              <a:rPr lang="en-US" sz="2000" b="1" dirty="0" err="1" smtClean="0">
                <a:solidFill>
                  <a:srgbClr val="C00000"/>
                </a:solidFill>
                <a:latin typeface="Tahoma" pitchFamily="34" charset="0"/>
                <a:ea typeface="Tahoma" pitchFamily="34" charset="0"/>
                <a:cs typeface="Tahoma" pitchFamily="34" charset="0"/>
              </a:rPr>
              <a:t>Đáp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Thánh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Vịnh</a:t>
            </a:r>
            <a:r>
              <a:rPr lang="en-US" sz="2000" b="1" dirty="0" smtClean="0">
                <a:solidFill>
                  <a:srgbClr val="C00000"/>
                </a:solidFill>
                <a:latin typeface="Tahoma" pitchFamily="34" charset="0"/>
                <a:ea typeface="Tahoma" pitchFamily="34" charset="0"/>
                <a:cs typeface="Tahoma" pitchFamily="34" charset="0"/>
              </a:rPr>
              <a:t> 29 ( Lm. Kim Long )</a:t>
            </a:r>
            <a:r>
              <a:rPr lang="en-US" sz="2000" b="1" i="1" dirty="0" smtClean="0">
                <a:solidFill>
                  <a:srgbClr val="002060"/>
                </a:solidFill>
                <a:latin typeface="Tahoma" pitchFamily="34" charset="0"/>
                <a:ea typeface="Tahoma" pitchFamily="34" charset="0"/>
                <a:cs typeface="Tahoma" pitchFamily="34" charset="0"/>
                <a:hlinkClick r:id="rId4"/>
              </a:rPr>
              <a:t/>
            </a:r>
            <a:br>
              <a:rPr lang="en-US" sz="2000" b="1" i="1" dirty="0" smtClean="0">
                <a:solidFill>
                  <a:srgbClr val="002060"/>
                </a:solidFill>
                <a:latin typeface="Tahoma" pitchFamily="34" charset="0"/>
                <a:ea typeface="Tahoma" pitchFamily="34" charset="0"/>
                <a:cs typeface="Tahoma" pitchFamily="34" charset="0"/>
                <a:hlinkClick r:id="rId4"/>
              </a:rPr>
            </a:br>
            <a:r>
              <a:rPr lang="en-US" sz="2000" b="1" dirty="0" smtClean="0">
                <a:solidFill>
                  <a:srgbClr val="C00000"/>
                </a:solidFill>
                <a:latin typeface="Tahoma" pitchFamily="34" charset="0"/>
                <a:ea typeface="Tahoma" pitchFamily="34" charset="0"/>
                <a:cs typeface="Tahoma" pitchFamily="34" charset="0"/>
              </a:rPr>
              <a:t>5. Tung </a:t>
            </a:r>
            <a:r>
              <a:rPr lang="en-US" sz="2000" b="1" dirty="0" err="1" smtClean="0">
                <a:solidFill>
                  <a:srgbClr val="C00000"/>
                </a:solidFill>
                <a:latin typeface="Tahoma" pitchFamily="34" charset="0"/>
                <a:ea typeface="Tahoma" pitchFamily="34" charset="0"/>
                <a:cs typeface="Tahoma" pitchFamily="34" charset="0"/>
              </a:rPr>
              <a:t>hô</a:t>
            </a:r>
            <a:r>
              <a:rPr lang="en-US" sz="2000" b="1" dirty="0" smtClean="0">
                <a:solidFill>
                  <a:srgbClr val="C00000"/>
                </a:solidFill>
                <a:latin typeface="Tahoma" pitchFamily="34" charset="0"/>
                <a:ea typeface="Tahoma" pitchFamily="34" charset="0"/>
                <a:cs typeface="Tahoma" pitchFamily="34" charset="0"/>
              </a:rPr>
              <a:t> Tin </a:t>
            </a:r>
            <a:r>
              <a:rPr lang="en-US" sz="2000" b="1" dirty="0" err="1" smtClean="0">
                <a:solidFill>
                  <a:srgbClr val="C00000"/>
                </a:solidFill>
                <a:latin typeface="Tahoma" pitchFamily="34" charset="0"/>
                <a:ea typeface="Tahoma" pitchFamily="34" charset="0"/>
                <a:cs typeface="Tahoma" pitchFamily="34" charset="0"/>
              </a:rPr>
              <a:t>Mừng</a:t>
            </a:r>
            <a:r>
              <a:rPr lang="en-US" sz="2000" b="1" dirty="0" smtClean="0">
                <a:solidFill>
                  <a:srgbClr val="C00000"/>
                </a:solidFill>
                <a:latin typeface="Tahoma" pitchFamily="34" charset="0"/>
                <a:ea typeface="Tahoma" pitchFamily="34" charset="0"/>
                <a:cs typeface="Tahoma" pitchFamily="34" charset="0"/>
              </a:rPr>
              <a:t>: </a:t>
            </a:r>
            <a:br>
              <a:rPr lang="en-US" sz="2000" b="1" dirty="0" smtClean="0">
                <a:solidFill>
                  <a:srgbClr val="C00000"/>
                </a:solidFill>
                <a:latin typeface="Tahoma" pitchFamily="34" charset="0"/>
                <a:ea typeface="Tahoma" pitchFamily="34" charset="0"/>
                <a:cs typeface="Tahoma" pitchFamily="34" charset="0"/>
              </a:rPr>
            </a:br>
            <a:r>
              <a:rPr lang="en-US" sz="2000" b="1" dirty="0">
                <a:solidFill>
                  <a:srgbClr val="C00000"/>
                </a:solidFill>
                <a:latin typeface="Tahoma" pitchFamily="34" charset="0"/>
                <a:ea typeface="Tahoma" pitchFamily="34" charset="0"/>
                <a:cs typeface="Tahoma" pitchFamily="34" charset="0"/>
              </a:rPr>
              <a:t>6</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tin </a:t>
            </a:r>
            <a:r>
              <a:rPr lang="en-US" sz="2000" b="1" dirty="0" err="1" smtClean="0">
                <a:solidFill>
                  <a:srgbClr val="C00000"/>
                </a:solidFill>
                <a:latin typeface="Tahoma" pitchFamily="34" charset="0"/>
                <a:ea typeface="Tahoma" pitchFamily="34" charset="0"/>
                <a:cs typeface="Tahoma" pitchFamily="34" charset="0"/>
              </a:rPr>
              <a:t>kính</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a:solidFill>
                  <a:srgbClr val="C00000"/>
                </a:solidFill>
                <a:latin typeface="Tahoma" pitchFamily="34" charset="0"/>
                <a:ea typeface="Tahoma" pitchFamily="34" charset="0"/>
                <a:cs typeface="Tahoma" pitchFamily="34" charset="0"/>
              </a:rPr>
              <a:t>7</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Lời</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nguyện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tín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hữu</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a:solidFill>
                  <a:srgbClr val="C00000"/>
                </a:solidFill>
                <a:latin typeface="Tahoma" pitchFamily="34" charset="0"/>
                <a:ea typeface="Tahoma" pitchFamily="34" charset="0"/>
                <a:cs typeface="Tahoma" pitchFamily="34" charset="0"/>
              </a:rPr>
              <a:t>8</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dâng</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Của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mới</a:t>
            </a:r>
            <a:r>
              <a:rPr lang="en-US" sz="2000" b="1" dirty="0" smtClean="0">
                <a:solidFill>
                  <a:srgbClr val="C00000"/>
                </a:solidFill>
                <a:latin typeface="Tahoma" pitchFamily="34" charset="0"/>
                <a:ea typeface="Tahoma" pitchFamily="34" charset="0"/>
                <a:cs typeface="Tahoma" pitchFamily="34" charset="0"/>
              </a:rPr>
              <a:t> ( </a:t>
            </a:r>
            <a:r>
              <a:rPr lang="en-US" sz="2000" b="1" dirty="0" err="1" smtClean="0">
                <a:solidFill>
                  <a:srgbClr val="C00000"/>
                </a:solidFill>
                <a:latin typeface="Tahoma" pitchFamily="34" charset="0"/>
                <a:ea typeface="Tahoma" pitchFamily="34" charset="0"/>
                <a:cs typeface="Tahoma" pitchFamily="34" charset="0"/>
              </a:rPr>
              <a:t>Thái</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Nguyên</a:t>
            </a:r>
            <a:r>
              <a:rPr lang="en-US" sz="2000" b="1" dirty="0" smtClean="0">
                <a:solidFill>
                  <a:srgbClr val="C00000"/>
                </a:solidFill>
                <a:latin typeface="Tahoma" pitchFamily="34" charset="0"/>
                <a:ea typeface="Tahoma" pitchFamily="34" charset="0"/>
                <a:cs typeface="Tahoma" pitchFamily="34" charset="0"/>
              </a:rPr>
              <a:t> )</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9.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nguyện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hiệp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Xin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yêu</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Chúa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Nhiều</a:t>
            </a:r>
            <a:r>
              <a:rPr lang="en-US" sz="2000" b="1" dirty="0" smtClean="0">
                <a:solidFill>
                  <a:srgbClr val="C00000"/>
                </a:solidFill>
                <a:latin typeface="Tahoma" pitchFamily="34" charset="0"/>
                <a:ea typeface="Tahoma" pitchFamily="34" charset="0"/>
                <a:cs typeface="Tahoma" pitchFamily="34" charset="0"/>
              </a:rPr>
              <a:t> ( La </a:t>
            </a:r>
            <a:r>
              <a:rPr lang="en-US" sz="2000" b="1" dirty="0" err="1" smtClean="0">
                <a:solidFill>
                  <a:srgbClr val="C00000"/>
                </a:solidFill>
                <a:latin typeface="Tahoma" pitchFamily="34" charset="0"/>
                <a:ea typeface="Tahoma" pitchFamily="34" charset="0"/>
                <a:cs typeface="Tahoma" pitchFamily="34" charset="0"/>
              </a:rPr>
              <a:t>Thập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Tự</a:t>
            </a:r>
            <a:r>
              <a:rPr lang="en-US" sz="2000" b="1" dirty="0" smtClean="0">
                <a:solidFill>
                  <a:srgbClr val="C00000"/>
                </a:solidFill>
                <a:latin typeface="Tahoma" pitchFamily="34" charset="0"/>
                <a:ea typeface="Tahoma" pitchFamily="34" charset="0"/>
                <a:cs typeface="Tahoma" pitchFamily="34" charset="0"/>
              </a:rPr>
              <a:t> )</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10.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kết</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Vòng</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hoa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dâng</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Mẹ</a:t>
            </a:r>
            <a:r>
              <a:rPr lang="en-US" sz="2000" b="1" dirty="0" smtClean="0">
                <a:solidFill>
                  <a:srgbClr val="C00000"/>
                </a:solidFill>
                <a:latin typeface="Tahoma" pitchFamily="34" charset="0"/>
                <a:ea typeface="Tahoma" pitchFamily="34" charset="0"/>
                <a:cs typeface="Tahoma" pitchFamily="34" charset="0"/>
              </a:rPr>
              <a:t> ( </a:t>
            </a:r>
            <a:r>
              <a:rPr lang="en-US" sz="2000" b="1" dirty="0" err="1" smtClean="0">
                <a:solidFill>
                  <a:srgbClr val="C00000"/>
                </a:solidFill>
                <a:latin typeface="Tahoma" pitchFamily="34" charset="0"/>
                <a:ea typeface="Tahoma" pitchFamily="34" charset="0"/>
                <a:cs typeface="Tahoma" pitchFamily="34" charset="0"/>
              </a:rPr>
              <a:t>Phanxico</a:t>
            </a:r>
            <a:r>
              <a:rPr lang="en-US" sz="2000" b="1" smtClean="0">
                <a:solidFill>
                  <a:srgbClr val="C00000"/>
                </a:solidFill>
                <a:latin typeface="Tahoma" pitchFamily="34" charset="0"/>
                <a:ea typeface="Tahoma" pitchFamily="34" charset="0"/>
                <a:cs typeface="Tahoma" pitchFamily="34" charset="0"/>
              </a:rPr>
              <a:t> )</a:t>
            </a:r>
            <a:endParaRPr lang="en-US" sz="2000" b="1" i="1" dirty="0">
              <a:solidFill>
                <a:srgbClr val="002060"/>
              </a:solidFill>
              <a:latin typeface="Tahoma" pitchFamily="34" charset="0"/>
              <a:ea typeface="Tahoma" pitchFamily="34" charset="0"/>
              <a:cs typeface="Tahoma" pitchFamily="34" charset="0"/>
            </a:endParaRPr>
          </a:p>
        </p:txBody>
      </p:sp>
      <p:sp>
        <p:nvSpPr>
          <p:cNvPr id="3" name="Rectangle 2"/>
          <p:cNvSpPr/>
          <p:nvPr/>
        </p:nvSpPr>
        <p:spPr>
          <a:xfrm>
            <a:off x="0" y="57150"/>
            <a:ext cx="9144000" cy="584775"/>
          </a:xfrm>
          <a:prstGeom prst="rect">
            <a:avLst/>
          </a:prstGeom>
        </p:spPr>
        <p:txBody>
          <a:bodyPr wrap="square">
            <a:spAutoFit/>
          </a:bodyPr>
          <a:lstStyle/>
          <a:p>
            <a:pPr algn="ctr"/>
            <a:r>
              <a:rPr lang="en-US" sz="3200" dirty="0">
                <a:solidFill>
                  <a:srgbClr val="C00000"/>
                </a:solidFill>
              </a:rPr>
              <a:t>CA ĐOÀN : …</a:t>
            </a:r>
          </a:p>
        </p:txBody>
      </p:sp>
    </p:spTree>
    <p:extLst>
      <p:ext uri="{BB962C8B-B14F-4D97-AF65-F5344CB8AC3E}">
        <p14:creationId xmlns:p14="http://schemas.microsoft.com/office/powerpoint/2010/main" val="729939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latin typeface="+mj-lt"/>
                <a:cs typeface="Times New Roman" pitchFamily="18" charset="0"/>
              </a:rPr>
              <a:t>Đk</a:t>
            </a:r>
            <a:r>
              <a:rPr lang="en-US" sz="6600" b="1" u="sng" dirty="0">
                <a:solidFill>
                  <a:srgbClr val="FF0000"/>
                </a:solidFill>
                <a:latin typeface="+mj-lt"/>
                <a:cs typeface="Times New Roman" pitchFamily="18" charset="0"/>
              </a:rPr>
              <a:t>:</a:t>
            </a:r>
            <a:r>
              <a:rPr lang="en-US" sz="7200" b="1" dirty="0">
                <a:solidFill>
                  <a:srgbClr val="003399"/>
                </a:solidFill>
                <a:latin typeface="+mj-lt"/>
                <a:cs typeface="Times New Roman" pitchFamily="18" charset="0"/>
              </a:rPr>
              <a:t> </a:t>
            </a:r>
            <a:r>
              <a:rPr lang="vi-VN" sz="7200" b="1" dirty="0">
                <a:solidFill>
                  <a:srgbClr val="002060"/>
                </a:solidFill>
                <a:latin typeface="+mj-lt"/>
                <a:cs typeface="Times New Roman" panose="02020603050405020304" pitchFamily="18" charset="0"/>
              </a:rPr>
              <a:t>Hãy tạ ơn Chúa vì Chúa nhân từ, ngàn đời Chúa vẫn trọn tình thương.</a:t>
            </a:r>
            <a:endParaRPr lang="en-US" sz="7200" b="1" dirty="0">
              <a:solidFill>
                <a:srgbClr val="002060"/>
              </a:solidFill>
              <a:latin typeface="+mj-lt"/>
              <a:cs typeface="Times New Roman" pitchFamily="18" charset="0"/>
            </a:endParaRPr>
          </a:p>
        </p:txBody>
      </p:sp>
    </p:spTree>
    <p:extLst>
      <p:ext uri="{BB962C8B-B14F-4D97-AF65-F5344CB8AC3E}">
        <p14:creationId xmlns:p14="http://schemas.microsoft.com/office/powerpoint/2010/main" val="7266860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3552913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0436154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5831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7754692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277848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0071128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051454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3552913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04361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2060"/>
                </a:solidFill>
                <a:latin typeface="+mj-lt"/>
                <a:cs typeface="Times New Roman" panose="02020603050405020304" pitchFamily="18" charset="0"/>
              </a:rPr>
              <a:t>Chúa</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nói</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Tô</a:t>
            </a:r>
            <a:r>
              <a:rPr lang="en-US" sz="6000" b="1" dirty="0">
                <a:solidFill>
                  <a:srgbClr val="002060"/>
                </a:solidFill>
                <a:latin typeface="+mj-lt"/>
                <a:cs typeface="Times New Roman" panose="02020603050405020304" pitchFamily="18" charset="0"/>
              </a:rPr>
              <a:t>-ma, </a:t>
            </a:r>
            <a:r>
              <a:rPr lang="en-US" sz="6000" b="1" dirty="0" err="1">
                <a:solidFill>
                  <a:srgbClr val="002060"/>
                </a:solidFill>
                <a:latin typeface="+mj-lt"/>
                <a:cs typeface="Times New Roman" panose="02020603050405020304" pitchFamily="18" charset="0"/>
              </a:rPr>
              <a:t>vì</a:t>
            </a:r>
            <a:r>
              <a:rPr lang="en-US" sz="6000" b="1" dirty="0">
                <a:solidFill>
                  <a:srgbClr val="002060"/>
                </a:solidFill>
                <a:latin typeface="+mj-lt"/>
                <a:cs typeface="Times New Roman" panose="02020603050405020304" pitchFamily="18" charset="0"/>
              </a:rPr>
              <a:t> con </a:t>
            </a:r>
            <a:r>
              <a:rPr lang="en-US" sz="6000" b="1" dirty="0" err="1">
                <a:solidFill>
                  <a:srgbClr val="002060"/>
                </a:solidFill>
                <a:latin typeface="+mj-lt"/>
                <a:cs typeface="Times New Roman" panose="02020603050405020304" pitchFamily="18" charset="0"/>
              </a:rPr>
              <a:t>đã</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thấy</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Thầy</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nên</a:t>
            </a:r>
            <a:r>
              <a:rPr lang="en-US" sz="6000" b="1" dirty="0">
                <a:solidFill>
                  <a:srgbClr val="002060"/>
                </a:solidFill>
                <a:latin typeface="+mj-lt"/>
                <a:cs typeface="Times New Roman" panose="02020603050405020304" pitchFamily="18" charset="0"/>
              </a:rPr>
              <a:t> con </a:t>
            </a:r>
            <a:r>
              <a:rPr lang="en-US" sz="6000" b="1" dirty="0" err="1">
                <a:solidFill>
                  <a:srgbClr val="002060"/>
                </a:solidFill>
                <a:latin typeface="+mj-lt"/>
                <a:cs typeface="Times New Roman" panose="02020603050405020304" pitchFamily="18" charset="0"/>
              </a:rPr>
              <a:t>mới</a:t>
            </a:r>
            <a:r>
              <a:rPr lang="en-US" sz="6000" b="1" dirty="0">
                <a:solidFill>
                  <a:srgbClr val="002060"/>
                </a:solidFill>
                <a:latin typeface="+mj-lt"/>
                <a:cs typeface="Times New Roman" panose="02020603050405020304" pitchFamily="18" charset="0"/>
              </a:rPr>
              <a:t> tin. </a:t>
            </a:r>
            <a:r>
              <a:rPr lang="en-US" sz="6000" b="1" dirty="0" err="1">
                <a:solidFill>
                  <a:srgbClr val="002060"/>
                </a:solidFill>
                <a:latin typeface="+mj-lt"/>
                <a:cs typeface="Times New Roman" panose="02020603050405020304" pitchFamily="18" charset="0"/>
              </a:rPr>
              <a:t>Phúc</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cho</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những</a:t>
            </a:r>
            <a:r>
              <a:rPr lang="en-US" sz="6000" b="1" dirty="0">
                <a:solidFill>
                  <a:srgbClr val="002060"/>
                </a:solidFill>
                <a:latin typeface="+mj-lt"/>
                <a:cs typeface="Times New Roman" panose="02020603050405020304" pitchFamily="18" charset="0"/>
              </a:rPr>
              <a:t> ai </a:t>
            </a:r>
            <a:r>
              <a:rPr lang="en-US" sz="6000" b="1" dirty="0" err="1">
                <a:solidFill>
                  <a:srgbClr val="002060"/>
                </a:solidFill>
                <a:latin typeface="+mj-lt"/>
                <a:cs typeface="Times New Roman" panose="02020603050405020304" pitchFamily="18" charset="0"/>
              </a:rPr>
              <a:t>không</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thấy</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mà</a:t>
            </a:r>
            <a:r>
              <a:rPr lang="en-US" sz="6000" b="1" dirty="0">
                <a:solidFill>
                  <a:srgbClr val="002060"/>
                </a:solidFill>
                <a:latin typeface="+mj-lt"/>
                <a:cs typeface="Times New Roman" panose="02020603050405020304" pitchFamily="18" charset="0"/>
              </a:rPr>
              <a:t> tin.</a:t>
            </a:r>
            <a:endParaRPr lang="en-US" sz="88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a:solidFill>
                  <a:srgbClr val="FF0000"/>
                </a:solidFill>
                <a:cs typeface="Times New Roman" pitchFamily="18" charset="0"/>
              </a:rPr>
              <a:t>Alleluia…Alleluia</a:t>
            </a:r>
            <a:endParaRPr lang="en-US" sz="4000" u="sng"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dirty="0">
                <a:solidFill>
                  <a:srgbClr val="FF0000"/>
                </a:solidFill>
                <a:cs typeface="Times New Roman" pitchFamily="18" charset="0"/>
              </a:rPr>
              <a:t>Alleluia…Alleluia.</a:t>
            </a:r>
            <a:endParaRPr lang="en-US" sz="3200" u="sng" dirty="0">
              <a:solidFill>
                <a:srgbClr val="FF0000"/>
              </a:solidFill>
            </a:endParaRPr>
          </a:p>
        </p:txBody>
      </p:sp>
    </p:spTree>
    <p:extLst>
      <p:ext uri="{BB962C8B-B14F-4D97-AF65-F5344CB8AC3E}">
        <p14:creationId xmlns:p14="http://schemas.microsoft.com/office/powerpoint/2010/main" val="268898284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5831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7754692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277848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0071128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051454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3552913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0436154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5831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7754692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2778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3426845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0071128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051454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6471118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295579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121667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2964259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574559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296664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384063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29119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Nhập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smtClean="0">
                <a:solidFill>
                  <a:srgbClr val="C00000"/>
                </a:solidFill>
              </a:rPr>
              <a:t>Nào</a:t>
            </a:r>
            <a:r>
              <a:rPr lang="en-US" sz="6600" dirty="0" smtClean="0">
                <a:solidFill>
                  <a:srgbClr val="C00000"/>
                </a:solidFill>
              </a:rPr>
              <a:t> Ta </a:t>
            </a:r>
            <a:r>
              <a:rPr lang="en-US" sz="6600" dirty="0" err="1" smtClean="0">
                <a:solidFill>
                  <a:srgbClr val="C00000"/>
                </a:solidFill>
              </a:rPr>
              <a:t>Hãy</a:t>
            </a:r>
            <a:r>
              <a:rPr lang="en-US" sz="6600" dirty="0" smtClean="0">
                <a:solidFill>
                  <a:srgbClr val="C00000"/>
                </a:solidFill>
              </a:rPr>
              <a:t> </a:t>
            </a:r>
            <a:r>
              <a:rPr lang="en-US" sz="6600" dirty="0" err="1" smtClean="0">
                <a:solidFill>
                  <a:srgbClr val="C00000"/>
                </a:solidFill>
              </a:rPr>
              <a:t>Mừng</a:t>
            </a:r>
            <a:r>
              <a:rPr lang="en-US" sz="6600" dirty="0" smtClean="0">
                <a:solidFill>
                  <a:srgbClr val="C00000"/>
                </a:solidFill>
              </a:rPr>
              <a:t> </a:t>
            </a:r>
            <a:r>
              <a:rPr lang="en-US" sz="6600" dirty="0" err="1" smtClean="0">
                <a:solidFill>
                  <a:srgbClr val="C00000"/>
                </a:solidFill>
              </a:rPr>
              <a:t>Vui</a:t>
            </a:r>
            <a:r>
              <a:rPr lang="en-US" sz="6600" dirty="0" smtClean="0">
                <a:solidFill>
                  <a:srgbClr val="C00000"/>
                </a:solidFill>
              </a:rPr>
              <a:t/>
            </a:r>
            <a:br>
              <a:rPr lang="en-US" sz="6600" dirty="0" smtClean="0">
                <a:solidFill>
                  <a:srgbClr val="C00000"/>
                </a:solidFill>
              </a:rPr>
            </a:br>
            <a:r>
              <a:rPr lang="en-US" i="1" dirty="0" smtClean="0">
                <a:solidFill>
                  <a:srgbClr val="002060"/>
                </a:solidFill>
              </a:rPr>
              <a:t>Kim Long</a:t>
            </a:r>
            <a:endParaRPr lang="en-US" i="1" dirty="0">
              <a:solidFill>
                <a:srgbClr val="002060"/>
              </a:solidFill>
            </a:endParaRPr>
          </a:p>
        </p:txBody>
      </p:sp>
    </p:spTree>
    <p:extLst>
      <p:ext uri="{BB962C8B-B14F-4D97-AF65-F5344CB8AC3E}">
        <p14:creationId xmlns:p14="http://schemas.microsoft.com/office/powerpoint/2010/main" val="299509534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061685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55533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7535108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275894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93790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546604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302863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6220916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1171877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209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Nào ta hãy mừng vui, Chúa chiến thắng tử thần rồi, nguồn sống mới chiếu sáng tuyệt vời, Allêluia! Nào ta hãy mừng vui, Chúa đã sống lại rạng ngời và Máu Thánh xóa hết tội đời, Allêluia!</a:t>
            </a:r>
            <a:endParaRPr lang="en-US" sz="4800" dirty="0">
              <a:solidFill>
                <a:srgbClr val="002060"/>
              </a:solidFill>
            </a:endParaRPr>
          </a:p>
        </p:txBody>
      </p:sp>
    </p:spTree>
    <p:extLst>
      <p:ext uri="{BB962C8B-B14F-4D97-AF65-F5344CB8AC3E}">
        <p14:creationId xmlns:p14="http://schemas.microsoft.com/office/powerpoint/2010/main" val="24052985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365662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8731459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73534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800271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23215119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592532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8985299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72466158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827226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884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smtClean="0">
                <a:solidFill>
                  <a:srgbClr val="C00000"/>
                </a:solidFill>
              </a:rPr>
              <a:t>Tk1:</a:t>
            </a:r>
            <a:r>
              <a:rPr lang="en-US" sz="6600" dirty="0" smtClean="0"/>
              <a:t> </a:t>
            </a:r>
            <a:r>
              <a:rPr lang="vi-VN" sz="6600" dirty="0" smtClean="0">
                <a:solidFill>
                  <a:srgbClr val="002060"/>
                </a:solidFill>
              </a:rPr>
              <a:t>Thánh </a:t>
            </a:r>
            <a:r>
              <a:rPr lang="vi-VN" sz="6600" dirty="0">
                <a:solidFill>
                  <a:srgbClr val="002060"/>
                </a:solidFill>
              </a:rPr>
              <a:t>giá Chúa vươn cao dâng lễ hy sinh, cho nhân thế muôn đời sống trong ân tình.</a:t>
            </a:r>
            <a:endParaRPr lang="en-US" sz="6600" dirty="0">
              <a:solidFill>
                <a:srgbClr val="002060"/>
              </a:solidFill>
            </a:endParaRPr>
          </a:p>
        </p:txBody>
      </p:sp>
    </p:spTree>
    <p:extLst>
      <p:ext uri="{BB962C8B-B14F-4D97-AF65-F5344CB8AC3E}">
        <p14:creationId xmlns:p14="http://schemas.microsoft.com/office/powerpoint/2010/main" val="382968348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6471118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295579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121667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29642593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574559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296664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384063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2911979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061685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5553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Nào ta hãy mừng vui, Chúa chiến thắng tử thần rồi, nguồn sống mới chiếu sáng tuyệt vời, Allêluia! Nào ta hãy mừng vui, Chúa đã sống lại rạng ngời và Máu Thánh xóa hết tội đời, Allêluia!</a:t>
            </a:r>
            <a:endParaRPr lang="en-US" sz="4800" dirty="0">
              <a:solidFill>
                <a:srgbClr val="002060"/>
              </a:solidFill>
            </a:endParaRPr>
          </a:p>
        </p:txBody>
      </p:sp>
    </p:spTree>
    <p:extLst>
      <p:ext uri="{BB962C8B-B14F-4D97-AF65-F5344CB8AC3E}">
        <p14:creationId xmlns:p14="http://schemas.microsoft.com/office/powerpoint/2010/main" val="429125033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75351084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275894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937905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5466041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3028634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6220916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11718777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20911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3656624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87314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smtClean="0">
                <a:solidFill>
                  <a:srgbClr val="C00000"/>
                </a:solidFill>
              </a:rPr>
              <a:t>Tk2:</a:t>
            </a:r>
            <a:r>
              <a:rPr lang="en-US" sz="6600" dirty="0" smtClean="0"/>
              <a:t> </a:t>
            </a:r>
            <a:r>
              <a:rPr lang="vi-VN" sz="6600" dirty="0">
                <a:solidFill>
                  <a:srgbClr val="002060"/>
                </a:solidFill>
              </a:rPr>
              <a:t>Sức sống đã khai nguyên trong những thương đau, ân thiêng đã khơi nguồn giữa bao khổ sầu.</a:t>
            </a:r>
            <a:endParaRPr lang="en-US" sz="6600" dirty="0">
              <a:solidFill>
                <a:srgbClr val="002060"/>
              </a:solidFill>
            </a:endParaRPr>
          </a:p>
        </p:txBody>
      </p:sp>
    </p:spTree>
    <p:extLst>
      <p:ext uri="{BB962C8B-B14F-4D97-AF65-F5344CB8AC3E}">
        <p14:creationId xmlns:p14="http://schemas.microsoft.com/office/powerpoint/2010/main" val="235737989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735344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800271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2321511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592532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8985299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72466158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8272265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884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Nào ta hãy mừng vui, Chúa chiến thắng tử thần rồi, nguồn sống mới chiếu sáng tuyệt vời, Allêluia! Nào ta hãy mừng vui, Chúa đã sống lại rạng ngời và Máu Thánh xóa hết tội đời, Allêluia!</a:t>
            </a:r>
            <a:endParaRPr lang="en-US" sz="4800" dirty="0">
              <a:solidFill>
                <a:srgbClr val="002060"/>
              </a:solidFill>
            </a:endParaRPr>
          </a:p>
        </p:txBody>
      </p:sp>
    </p:spTree>
    <p:extLst>
      <p:ext uri="{BB962C8B-B14F-4D97-AF65-F5344CB8AC3E}">
        <p14:creationId xmlns:p14="http://schemas.microsoft.com/office/powerpoint/2010/main" val="4291250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dirty="0" smtClean="0">
                <a:solidFill>
                  <a:srgbClr val="C00000"/>
                </a:solidFill>
              </a:rPr>
              <a:t>Tk3:</a:t>
            </a:r>
            <a:r>
              <a:rPr lang="en-US" sz="6600" dirty="0"/>
              <a:t> </a:t>
            </a:r>
            <a:r>
              <a:rPr lang="vi-VN" sz="6600" dirty="0">
                <a:solidFill>
                  <a:srgbClr val="002060"/>
                </a:solidFill>
              </a:rPr>
              <a:t>Vác thánh giá trung kiên theo Chúa nơi nơi, mai đây sẽ chung phần phúc vinh trên trời</a:t>
            </a:r>
            <a:r>
              <a:rPr lang="vi-VN" sz="6600" dirty="0" smtClean="0">
                <a:solidFill>
                  <a:srgbClr val="002060"/>
                </a:solidFill>
              </a:rPr>
              <a:t>.</a:t>
            </a:r>
            <a:endParaRPr lang="en-US" sz="6600" dirty="0">
              <a:solidFill>
                <a:srgbClr val="002060"/>
              </a:solidFill>
            </a:endParaRPr>
          </a:p>
        </p:txBody>
      </p:sp>
    </p:spTree>
    <p:extLst>
      <p:ext uri="{BB962C8B-B14F-4D97-AF65-F5344CB8AC3E}">
        <p14:creationId xmlns:p14="http://schemas.microsoft.com/office/powerpoint/2010/main" val="32628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03398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Nào ta hãy mừng vui, Chúa chiến thắng tử thần rồi, nguồn sống mới chiếu sáng tuyệt vời, Allêluia! Nào ta hãy mừng vui, Chúa đã sống lại rạng ngời và Máu Thánh xóa hết tội đời, Allêluia!</a:t>
            </a:r>
            <a:endParaRPr lang="en-US" sz="4800" dirty="0">
              <a:solidFill>
                <a:srgbClr val="002060"/>
              </a:solidFill>
            </a:endParaRPr>
          </a:p>
        </p:txBody>
      </p:sp>
    </p:spTree>
    <p:extLst>
      <p:ext uri="{BB962C8B-B14F-4D97-AF65-F5344CB8AC3E}">
        <p14:creationId xmlns:p14="http://schemas.microsoft.com/office/powerpoint/2010/main" val="4291250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15295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8929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45304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848816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8783246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290220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53374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720161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992586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03743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15295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506438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u="sng" dirty="0" err="1">
                <a:solidFill>
                  <a:srgbClr val="FF0000"/>
                </a:solidFill>
                <a:latin typeface="+mj-lt"/>
                <a:cs typeface="Times New Roman" panose="02020603050405020304" pitchFamily="18" charset="0"/>
              </a:rPr>
              <a:t>Chủ</a:t>
            </a:r>
            <a:r>
              <a:rPr lang="en-US" sz="4000" u="sng" dirty="0">
                <a:solidFill>
                  <a:srgbClr val="FF0000"/>
                </a:solidFill>
                <a:latin typeface="+mj-lt"/>
                <a:cs typeface="Times New Roman" panose="02020603050405020304" pitchFamily="18" charset="0"/>
              </a:rPr>
              <a:t> </a:t>
            </a:r>
            <a:r>
              <a:rPr lang="en-US" sz="4000" u="sng" dirty="0" err="1">
                <a:solidFill>
                  <a:srgbClr val="FF0000"/>
                </a:solidFill>
                <a:latin typeface="+mj-lt"/>
                <a:cs typeface="Times New Roman" panose="02020603050405020304" pitchFamily="18" charset="0"/>
              </a:rPr>
              <a:t>tế</a:t>
            </a:r>
            <a:r>
              <a:rPr lang="en-US" sz="4000" u="sng" dirty="0">
                <a:solidFill>
                  <a:srgbClr val="FF0000"/>
                </a:solidFill>
                <a:latin typeface="+mj-lt"/>
                <a:cs typeface="Times New Roman" panose="02020603050405020304" pitchFamily="18" charset="0"/>
              </a:rPr>
              <a:t>:</a:t>
            </a:r>
            <a:r>
              <a:rPr lang="en-US" sz="4000"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Vinh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danh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Thiên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Chúa</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các</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tầng</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trời</a:t>
            </a:r>
            <a:r>
              <a:rPr lang="en-US" sz="5400" i="1" dirty="0">
                <a:solidFill>
                  <a:srgbClr val="FF0000"/>
                </a:solidFill>
                <a:latin typeface="+mj-lt"/>
                <a:cs typeface="Times New Roman" panose="02020603050405020304" pitchFamily="18" charset="0"/>
              </a:rPr>
              <a:t>.</a:t>
            </a:r>
            <a:br>
              <a:rPr lang="en-US" sz="5400" i="1" dirty="0">
                <a:solidFill>
                  <a:srgbClr val="FF0000"/>
                </a:solidFill>
                <a:latin typeface="+mj-lt"/>
                <a:cs typeface="Times New Roman" panose="02020603050405020304" pitchFamily="18" charset="0"/>
              </a:rPr>
            </a:br>
            <a:r>
              <a:rPr lang="vi-VN" sz="5400" u="sng" dirty="0">
                <a:solidFill>
                  <a:srgbClr val="FF0000"/>
                </a:solidFill>
                <a:latin typeface="+mj-lt"/>
                <a:cs typeface="Times New Roman" panose="02020603050405020304" pitchFamily="18" charset="0"/>
              </a:rPr>
              <a:t>A+B:</a:t>
            </a:r>
            <a:r>
              <a:rPr lang="vi-VN" sz="5400" dirty="0">
                <a:solidFill>
                  <a:srgbClr val="003399"/>
                </a:solidFill>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Và bình an dưới thế cho người thiện tâm</a:t>
            </a:r>
            <a:r>
              <a:rPr lang="en-US" sz="5400" dirty="0">
                <a:solidFill>
                  <a:srgbClr val="002060"/>
                </a:solidFill>
                <a:latin typeface="+mj-lt"/>
                <a:cs typeface="Times New Roman" panose="02020603050405020304" pitchFamily="18" charset="0"/>
              </a:rPr>
              <a:t>.</a:t>
            </a:r>
            <a:endParaRPr lang="vi-VN" sz="5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860781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ca</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ngợi</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chúc</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tụng</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br>
              <a:rPr lang="en-US" sz="5000" dirty="0">
                <a:solidFill>
                  <a:srgbClr val="002060"/>
                </a:solidFill>
                <a:latin typeface="+mj-lt"/>
                <a:cs typeface="Times New Roman" panose="02020603050405020304" pitchFamily="18" charset="0"/>
              </a:rPr>
            </a:b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thờ</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lạy</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tôn</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vinh</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8296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010150"/>
          </a:xfrm>
        </p:spPr>
        <p:txBody>
          <a:bodyPr/>
          <a:lstStyle/>
          <a:p>
            <a:pPr marL="0" indent="0" algn="just" eaLnBrk="1" hangingPunct="1">
              <a:lnSpc>
                <a:spcPct val="14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cảm</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tạ</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vì</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vinh</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quang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cao</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cả</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361412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Lạy</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một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Thiên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r>
              <a:rPr lang="en-US" sz="4800" dirty="0">
                <a:solidFill>
                  <a:srgbClr val="003399"/>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Chúa</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Giêsu</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Kitô</a:t>
            </a:r>
            <a:r>
              <a:rPr lang="en-US" sz="4800"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565899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A:</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thương</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xót</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a:t>
            </a:r>
          </a:p>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B:</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nhậm</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lời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 </a:t>
            </a:r>
            <a:r>
              <a:rPr lang="en-US" sz="5400" dirty="0" err="1">
                <a:solidFill>
                  <a:srgbClr val="002060"/>
                </a:solidFill>
                <a:latin typeface="+mj-lt"/>
                <a:cs typeface="Times New Roman" panose="02020603050405020304" pitchFamily="18" charset="0"/>
              </a:rPr>
              <a:t>cầu</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khẩn</a:t>
            </a:r>
            <a:r>
              <a:rPr lang="en-US" sz="54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2575797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010150"/>
          </a:xfrm>
        </p:spPr>
        <p:txBody>
          <a:bodyPr/>
          <a:lstStyle/>
          <a:p>
            <a:pPr marL="0" indent="0" algn="just" eaLnBrk="1" hangingPunct="1">
              <a:lnSpc>
                <a:spcPct val="15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ngự</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bên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hữu</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Đức</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Cha, </a:t>
            </a:r>
            <a:r>
              <a:rPr lang="en-US" sz="4800" dirty="0" err="1">
                <a:solidFill>
                  <a:srgbClr val="002060"/>
                </a:solidFill>
                <a:latin typeface="+mj-lt"/>
                <a:cs typeface="Times New Roman" panose="02020603050405020304" pitchFamily="18" charset="0"/>
              </a:rPr>
              <a:t>xin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thương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xót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a:t>
            </a:r>
          </a:p>
          <a:p>
            <a:pPr marL="0" indent="0" algn="just" eaLnBrk="1" hangingPunct="1">
              <a:lnSpc>
                <a:spcPct val="15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Vì lạy </a:t>
            </a:r>
            <a:r>
              <a:rPr lang="vi-VN" sz="4800" dirty="0">
                <a:solidFill>
                  <a:srgbClr val="FF0000"/>
                </a:solidFill>
                <a:latin typeface="+mj-lt"/>
                <a:cs typeface="Times New Roman" panose="02020603050405020304" pitchFamily="18" charset="0"/>
              </a:rPr>
              <a:t>Chúa Giêsu Kitô, </a:t>
            </a:r>
            <a:r>
              <a:rPr lang="vi-VN" sz="4800" dirty="0">
                <a:solidFill>
                  <a:srgbClr val="003399"/>
                </a:solidFill>
                <a:latin typeface="+mj-lt"/>
                <a:cs typeface="Times New Roman" panose="02020603050405020304" pitchFamily="18" charset="0"/>
              </a:rPr>
              <a:t>chỉ có </a:t>
            </a:r>
            <a:r>
              <a:rPr lang="vi-VN" sz="4800" dirty="0">
                <a:solidFill>
                  <a:srgbClr val="002060"/>
                </a:solidFill>
                <a:latin typeface="+mj-lt"/>
                <a:cs typeface="Times New Roman" panose="02020603050405020304" pitchFamily="18" charset="0"/>
              </a:rPr>
              <a:t>Chúa là Đấng Thánh.</a:t>
            </a:r>
          </a:p>
        </p:txBody>
      </p:sp>
    </p:spTree>
    <p:extLst>
      <p:ext uri="{BB962C8B-B14F-4D97-AF65-F5344CB8AC3E}">
        <p14:creationId xmlns:p14="http://schemas.microsoft.com/office/powerpoint/2010/main" val="39006333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latin typeface="+mj-lt"/>
              </a:rPr>
              <a:t/>
            </a:r>
            <a:br>
              <a:rPr lang="en-US" sz="4000">
                <a:solidFill>
                  <a:srgbClr val="003399"/>
                </a:solidFill>
                <a:latin typeface="+mj-lt"/>
              </a:rPr>
            </a:br>
            <a:endParaRPr lang="en-US" sz="4000">
              <a:solidFill>
                <a:srgbClr val="003399"/>
              </a:solidFill>
              <a:latin typeface="+mj-lt"/>
            </a:endParaRPr>
          </a:p>
        </p:txBody>
      </p:sp>
      <p:sp>
        <p:nvSpPr>
          <p:cNvPr id="91139" name="Rectangle 3"/>
          <p:cNvSpPr>
            <a:spLocks noGrp="1" noChangeArrowheads="1"/>
          </p:cNvSpPr>
          <p:nvPr>
            <p:ph type="body" idx="1"/>
          </p:nvPr>
        </p:nvSpPr>
        <p:spPr>
          <a:xfrm>
            <a:off x="0" y="209550"/>
            <a:ext cx="9144000" cy="4933950"/>
          </a:xfrm>
        </p:spPr>
        <p:txBody>
          <a:bodyPr/>
          <a:lstStyle/>
          <a:p>
            <a:pPr marL="0" indent="0" algn="just" eaLnBrk="1" hangingPunct="1">
              <a:lnSpc>
                <a:spcPct val="140000"/>
              </a:lnSpc>
              <a:buFontTx/>
              <a:buNone/>
            </a:pP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cao</a:t>
            </a:r>
            <a:r>
              <a:rPr lang="en-US" sz="4400" b="1"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4979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15295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220903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1.</a:t>
            </a:r>
            <a:br>
              <a:rPr lang="en-US" sz="3600" dirty="0" smtClean="0">
                <a:solidFill>
                  <a:srgbClr val="C00000"/>
                </a:solidFill>
              </a:rPr>
            </a:br>
            <a:r>
              <a:rPr lang="en-US" sz="3600" i="1" dirty="0" err="1" smtClean="0">
                <a:solidFill>
                  <a:srgbClr val="002060"/>
                </a:solidFill>
              </a:rPr>
              <a:t>Vì</a:t>
            </a:r>
            <a:r>
              <a:rPr lang="en-US" sz="3600" i="1" dirty="0" smtClean="0">
                <a:solidFill>
                  <a:srgbClr val="002060"/>
                </a:solidFill>
              </a:rPr>
              <a:t> </a:t>
            </a:r>
            <a:r>
              <a:rPr lang="en-US" sz="3600" i="1" dirty="0" err="1" smtClean="0">
                <a:solidFill>
                  <a:srgbClr val="002060"/>
                </a:solidFill>
              </a:rPr>
              <a:t>những</a:t>
            </a:r>
            <a:r>
              <a:rPr lang="en-US" sz="3600" i="1" dirty="0" smtClean="0">
                <a:solidFill>
                  <a:srgbClr val="002060"/>
                </a:solidFill>
              </a:rPr>
              <a:t> </a:t>
            </a:r>
            <a:r>
              <a:rPr lang="en-US" sz="3600" i="1" dirty="0" err="1" smtClean="0">
                <a:solidFill>
                  <a:srgbClr val="002060"/>
                </a:solidFill>
              </a:rPr>
              <a:t>sự</a:t>
            </a:r>
            <a:r>
              <a:rPr lang="en-US" sz="3600" i="1" dirty="0" smtClean="0">
                <a:solidFill>
                  <a:srgbClr val="002060"/>
                </a:solidFill>
              </a:rPr>
              <a:t> </a:t>
            </a:r>
            <a:r>
              <a:rPr lang="en-US" sz="3600" i="1" dirty="0" err="1" smtClean="0">
                <a:solidFill>
                  <a:srgbClr val="002060"/>
                </a:solidFill>
              </a:rPr>
              <a:t>kiện</a:t>
            </a:r>
            <a:r>
              <a:rPr lang="en-US" sz="3600" i="1" dirty="0" smtClean="0">
                <a:solidFill>
                  <a:srgbClr val="002060"/>
                </a:solidFill>
              </a:rPr>
              <a:t> </a:t>
            </a:r>
            <a:r>
              <a:rPr lang="en-US" sz="3600" i="1" dirty="0" err="1" smtClean="0">
                <a:solidFill>
                  <a:srgbClr val="002060"/>
                </a:solidFill>
              </a:rPr>
              <a:t>đó</a:t>
            </a:r>
            <a:r>
              <a:rPr lang="en-US" sz="3600" i="1" dirty="0" smtClean="0">
                <a:solidFill>
                  <a:srgbClr val="002060"/>
                </a:solidFill>
              </a:rPr>
              <a:t>, </a:t>
            </a:r>
            <a:r>
              <a:rPr lang="en-US" sz="3600" i="1" dirty="0" err="1" smtClean="0">
                <a:solidFill>
                  <a:srgbClr val="002060"/>
                </a:solidFill>
              </a:rPr>
              <a:t>chúng</a:t>
            </a:r>
            <a:r>
              <a:rPr lang="en-US" sz="3600" i="1" dirty="0" smtClean="0">
                <a:solidFill>
                  <a:srgbClr val="002060"/>
                </a:solidFill>
              </a:rPr>
              <a:t> </a:t>
            </a:r>
            <a:r>
              <a:rPr lang="en-US" sz="3600" i="1" dirty="0" err="1" smtClean="0">
                <a:solidFill>
                  <a:srgbClr val="002060"/>
                </a:solidFill>
              </a:rPr>
              <a:t>tôi</a:t>
            </a:r>
            <a:r>
              <a:rPr lang="en-US" sz="3600" i="1" dirty="0" smtClean="0">
                <a:solidFill>
                  <a:srgbClr val="002060"/>
                </a:solidFill>
              </a:rPr>
              <a:t> </a:t>
            </a:r>
            <a:r>
              <a:rPr lang="en-US" sz="3600" i="1" dirty="0" err="1" smtClean="0">
                <a:solidFill>
                  <a:srgbClr val="002060"/>
                </a:solidFill>
              </a:rPr>
              <a:t>xin</a:t>
            </a:r>
            <a:r>
              <a:rPr lang="en-US" sz="3600" i="1" dirty="0" smtClean="0">
                <a:solidFill>
                  <a:srgbClr val="002060"/>
                </a:solidFill>
              </a:rPr>
              <a:t> </a:t>
            </a:r>
            <a:r>
              <a:rPr lang="en-US" sz="3600" i="1" dirty="0" err="1" smtClean="0">
                <a:solidFill>
                  <a:srgbClr val="002060"/>
                </a:solidFill>
              </a:rPr>
              <a:t>làm</a:t>
            </a:r>
            <a:r>
              <a:rPr lang="en-US" sz="3600" i="1" dirty="0" smtClean="0">
                <a:solidFill>
                  <a:srgbClr val="002060"/>
                </a:solidFill>
              </a:rPr>
              <a:t> </a:t>
            </a:r>
            <a:r>
              <a:rPr lang="en-US" sz="3600" i="1" dirty="0" err="1" smtClean="0">
                <a:solidFill>
                  <a:srgbClr val="002060"/>
                </a:solidFill>
              </a:rPr>
              <a:t>chứng</a:t>
            </a:r>
            <a:r>
              <a:rPr lang="en-US" sz="3600" i="1" dirty="0" smtClean="0">
                <a:solidFill>
                  <a:srgbClr val="002060"/>
                </a:solidFill>
              </a:rPr>
              <a:t>, </a:t>
            </a:r>
            <a:r>
              <a:rPr lang="en-US" sz="3600" i="1" dirty="0" err="1" smtClean="0">
                <a:solidFill>
                  <a:srgbClr val="002060"/>
                </a:solidFill>
              </a:rPr>
              <a:t>cùng</a:t>
            </a:r>
            <a:r>
              <a:rPr lang="en-US" sz="3600" i="1" dirty="0" smtClean="0">
                <a:solidFill>
                  <a:srgbClr val="002060"/>
                </a:solidFill>
              </a:rPr>
              <a:t> </a:t>
            </a:r>
            <a:r>
              <a:rPr lang="en-US" sz="3600" i="1" dirty="0" err="1" smtClean="0">
                <a:solidFill>
                  <a:srgbClr val="002060"/>
                </a:solidFill>
              </a:rPr>
              <a:t>với</a:t>
            </a:r>
            <a:r>
              <a:rPr lang="en-US" sz="3600" i="1" dirty="0" smtClean="0">
                <a:solidFill>
                  <a:srgbClr val="002060"/>
                </a:solidFill>
              </a:rPr>
              <a:t> </a:t>
            </a:r>
            <a:r>
              <a:rPr lang="en-US" sz="3600" i="1" dirty="0" err="1" smtClean="0">
                <a:solidFill>
                  <a:srgbClr val="002060"/>
                </a:solidFill>
              </a:rPr>
              <a:t>Thánh</a:t>
            </a:r>
            <a:r>
              <a:rPr lang="en-US" sz="3600" i="1" dirty="0" smtClean="0">
                <a:solidFill>
                  <a:srgbClr val="002060"/>
                </a:solidFill>
              </a:rPr>
              <a:t> </a:t>
            </a:r>
            <a:r>
              <a:rPr lang="en-US" sz="3600" i="1" dirty="0" err="1" smtClean="0">
                <a:solidFill>
                  <a:srgbClr val="002060"/>
                </a:solidFill>
              </a:rPr>
              <a:t>Thần</a:t>
            </a:r>
            <a:r>
              <a:rPr lang="en-US" sz="3600" i="1" dirty="0" smtClean="0">
                <a:solidFill>
                  <a:srgbClr val="002060"/>
                </a:solidFill>
              </a:rPr>
              <a:t/>
            </a:r>
            <a:br>
              <a:rPr lang="en-US" sz="3600" i="1" dirty="0" smtClean="0">
                <a:solidFill>
                  <a:srgbClr val="002060"/>
                </a:solidFill>
              </a:rPr>
            </a:br>
            <a:r>
              <a:rPr lang="vi-VN" sz="3600" dirty="0" smtClean="0">
                <a:solidFill>
                  <a:srgbClr val="C00000"/>
                </a:solidFill>
              </a:rPr>
              <a:t>Bài trích sách Công vụ Tông Đồ.</a:t>
            </a:r>
            <a:endParaRPr lang="en-US" sz="3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smtClean="0">
                <a:solidFill>
                  <a:srgbClr val="FF0000"/>
                </a:solidFill>
                <a:latin typeface="+mj-lt"/>
                <a:cs typeface="Tahoma" pitchFamily="34" charset="0"/>
              </a:rPr>
              <a:t>THÁNH VỊNH 29</a:t>
            </a:r>
          </a:p>
          <a:p>
            <a:pPr eaLnBrk="1" hangingPunct="1">
              <a:lnSpc>
                <a:spcPct val="120000"/>
              </a:lnSpc>
            </a:pPr>
            <a:r>
              <a:rPr lang="en-US" sz="5400" b="1" dirty="0" smtClean="0">
                <a:solidFill>
                  <a:srgbClr val="FF0000"/>
                </a:solidFill>
                <a:latin typeface="+mj-lt"/>
                <a:cs typeface="Tahoma" pitchFamily="34" charset="0"/>
              </a:rPr>
              <a:t>Lm Kim Long</a:t>
            </a:r>
          </a:p>
          <a:p>
            <a:pPr eaLnBrk="1" hangingPunct="1">
              <a:lnSpc>
                <a:spcPct val="120000"/>
              </a:lnSpc>
            </a:pPr>
            <a:r>
              <a:rPr lang="en-US" sz="5400" b="1" dirty="0" smtClean="0">
                <a:solidFill>
                  <a:srgbClr val="FF0000"/>
                </a:solidFill>
                <a:latin typeface="+mj-lt"/>
                <a:cs typeface="Tahoma" pitchFamily="34" charset="0"/>
              </a:rPr>
              <a:t>03 </a:t>
            </a:r>
            <a:r>
              <a:rPr lang="en-US" sz="5400" b="1" dirty="0" err="1" smtClean="0">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1203932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dirty="0">
                <a:solidFill>
                  <a:srgbClr val="003399"/>
                </a:solidFill>
                <a:effectLst>
                  <a:outerShdw blurRad="38100" dist="38100" dir="2700000" algn="tl">
                    <a:srgbClr val="000000">
                      <a:alpha val="43137"/>
                    </a:srgbClr>
                  </a:outerShdw>
                </a:effectLst>
                <a:cs typeface="Times New Roman" pitchFamily="18" charset="0"/>
              </a:rPr>
              <a:t> </a:t>
            </a:r>
            <a:r>
              <a:rPr lang="vi-VN" sz="8000" dirty="0">
                <a:solidFill>
                  <a:srgbClr val="002060"/>
                </a:solidFill>
                <a:cs typeface="Times New Roman" panose="02020603050405020304" pitchFamily="18" charset="0"/>
              </a:rPr>
              <a:t>Con sẽ ca tụng Ngài, lạy Chúa vì Chúa đã cứu thoát con</a:t>
            </a:r>
            <a:r>
              <a:rPr lang="vi-VN" sz="8000" dirty="0" smtClean="0">
                <a:solidFill>
                  <a:srgbClr val="002060"/>
                </a:solidFill>
                <a:cs typeface="Times New Roman" panose="02020603050405020304" pitchFamily="18" charset="0"/>
              </a:rPr>
              <a:t>.</a:t>
            </a:r>
            <a:endParaRPr lang="en-US" sz="80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17547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dirty="0">
                <a:solidFill>
                  <a:srgbClr val="002060"/>
                </a:solidFill>
                <a:cs typeface="Times New Roman" panose="02020603050405020304" pitchFamily="18" charset="0"/>
              </a:rPr>
              <a:t>Con tán dương Ngài, lạy Chúa, vì Chúa đã cứu con, không để quân thù đắc chí nhạo cười con. Từ cõi âm ty Ngài đã kéo con lên, tưởng đã xuống mồ mà Ngài thương cứu sống</a:t>
            </a:r>
            <a:r>
              <a:rPr lang="vi-VN" sz="5300" dirty="0" smtClean="0">
                <a:solidFill>
                  <a:srgbClr val="002060"/>
                </a:solidFill>
                <a:cs typeface="Times New Roman" panose="02020603050405020304" pitchFamily="18" charset="0"/>
              </a:rPr>
              <a:t>.</a:t>
            </a:r>
            <a:endParaRPr lang="en-US" sz="7200"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179984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8000" b="1" u="sng" dirty="0">
                <a:solidFill>
                  <a:srgbClr val="FF0000"/>
                </a:solidFill>
                <a:effectLst>
                  <a:outerShdw blurRad="38100" dist="38100" dir="2700000" algn="tl">
                    <a:srgbClr val="000000">
                      <a:alpha val="43137"/>
                    </a:srgbClr>
                  </a:outerShdw>
                </a:effectLst>
                <a:cs typeface="Times New Roman" pitchFamily="18" charset="0"/>
              </a:rPr>
              <a:t>:</a:t>
            </a:r>
            <a:r>
              <a:rPr lang="en-US" sz="8000" b="1" dirty="0">
                <a:solidFill>
                  <a:srgbClr val="003399"/>
                </a:solidFill>
                <a:effectLst>
                  <a:outerShdw blurRad="38100" dist="38100" dir="2700000" algn="tl">
                    <a:srgbClr val="000000">
                      <a:alpha val="43137"/>
                    </a:srgbClr>
                  </a:outerShdw>
                </a:effectLst>
                <a:cs typeface="Times New Roman" pitchFamily="18" charset="0"/>
              </a:rPr>
              <a:t> </a:t>
            </a:r>
            <a:r>
              <a:rPr lang="vi-VN" sz="8000" dirty="0">
                <a:solidFill>
                  <a:srgbClr val="002060"/>
                </a:solidFill>
                <a:cs typeface="Times New Roman" panose="02020603050405020304" pitchFamily="18" charset="0"/>
              </a:rPr>
              <a:t>Con sẽ ca tụng Ngài, lạy Chúa vì Chúa đã cứu thoát con.</a:t>
            </a:r>
            <a:endParaRPr lang="en-US" sz="80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64019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Tk2:</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vi-VN" altLang="en-US" sz="4800" dirty="0">
                <a:solidFill>
                  <a:srgbClr val="002060"/>
                </a:solidFill>
                <a:cs typeface="Times New Roman" panose="02020603050405020304" pitchFamily="18" charset="0"/>
              </a:rPr>
              <a:t>Ai tín trung hoài cùng Chúa, nào hát kính Thánh Danh, Qua phút nổi giận, giáng phúc cả đời liên. Lệ có tuôn rơi chập tối tới canh khuya, hừng sáng lên rồi là hò reo múa hát</a:t>
            </a:r>
            <a:r>
              <a:rPr lang="vi-VN" altLang="en-US" sz="4800" dirty="0" smtClean="0">
                <a:solidFill>
                  <a:srgbClr val="002060"/>
                </a:solidFill>
                <a:cs typeface="Times New Roman" panose="02020603050405020304" pitchFamily="18" charset="0"/>
              </a:rPr>
              <a:t>.</a:t>
            </a:r>
            <a:endParaRPr lang="en-US" sz="4800" dirty="0">
              <a:solidFill>
                <a:srgbClr val="002060"/>
              </a:solidFill>
              <a:cs typeface="Times New Roman" pitchFamily="18" charset="0"/>
            </a:endParaRPr>
          </a:p>
        </p:txBody>
      </p:sp>
    </p:spTree>
    <p:extLst>
      <p:ext uri="{BB962C8B-B14F-4D97-AF65-F5344CB8AC3E}">
        <p14:creationId xmlns:p14="http://schemas.microsoft.com/office/powerpoint/2010/main" val="19709079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u="sng" dirty="0" err="1">
                <a:solidFill>
                  <a:srgbClr val="FF0000"/>
                </a:solidFill>
                <a:effectLst>
                  <a:outerShdw blurRad="38100" dist="38100" dir="2700000" algn="tl">
                    <a:srgbClr val="000000">
                      <a:alpha val="43137"/>
                    </a:srgbClr>
                  </a:outerShdw>
                </a:effectLst>
                <a:cs typeface="Times New Roman" pitchFamily="18" charset="0"/>
              </a:rPr>
              <a:t>Đk</a:t>
            </a:r>
            <a:r>
              <a:rPr lang="en-US" sz="8000" u="sng" dirty="0">
                <a:solidFill>
                  <a:srgbClr val="FF0000"/>
                </a:solidFill>
                <a:effectLst>
                  <a:outerShdw blurRad="38100" dist="38100" dir="2700000" algn="tl">
                    <a:srgbClr val="000000">
                      <a:alpha val="43137"/>
                    </a:srgbClr>
                  </a:outerShdw>
                </a:effectLst>
                <a:cs typeface="Times New Roman" pitchFamily="18" charset="0"/>
              </a:rPr>
              <a:t>:</a:t>
            </a:r>
            <a:r>
              <a:rPr lang="en-US" sz="8000" dirty="0">
                <a:solidFill>
                  <a:srgbClr val="003399"/>
                </a:solidFill>
                <a:effectLst>
                  <a:outerShdw blurRad="38100" dist="38100" dir="2700000" algn="tl">
                    <a:srgbClr val="000000">
                      <a:alpha val="43137"/>
                    </a:srgbClr>
                  </a:outerShdw>
                </a:effectLst>
                <a:cs typeface="Times New Roman" pitchFamily="18" charset="0"/>
              </a:rPr>
              <a:t> </a:t>
            </a:r>
            <a:r>
              <a:rPr lang="vi-VN" sz="8000" dirty="0">
                <a:solidFill>
                  <a:srgbClr val="002060"/>
                </a:solidFill>
                <a:cs typeface="Times New Roman" panose="02020603050405020304" pitchFamily="18" charset="0"/>
              </a:rPr>
              <a:t>Con sẽ ca tụng Ngài, lạy Chúa vì Chúa đã cứu thoát con.</a:t>
            </a:r>
            <a:endParaRPr lang="en-US" sz="80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49163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cs typeface="Times New Roman" pitchFamily="18" charset="0"/>
              </a:rPr>
              <a:t>Tk3:</a:t>
            </a:r>
            <a:r>
              <a:rPr lang="en-US" sz="4800" dirty="0">
                <a:solidFill>
                  <a:srgbClr val="003399"/>
                </a:solidFill>
                <a:cs typeface="Times New Roman" pitchFamily="18" charset="0"/>
              </a:rPr>
              <a:t> </a:t>
            </a:r>
            <a:r>
              <a:rPr lang="vi-VN" altLang="en-US" sz="4800" dirty="0">
                <a:solidFill>
                  <a:srgbClr val="002060"/>
                </a:solidFill>
                <a:cs typeface="Times New Roman" panose="02020603050405020304" pitchFamily="18" charset="0"/>
              </a:rPr>
              <a:t>Xin lắng nghe lời, lạy Chúa và ghé mắt xót thương. Xin Đấng con thờ giúp đỡ phù trợ con, đổi khúc bi ca thành vũ khúc hân hoan. Xin đến muôn đời ngợi ca danh Chúa mãi. </a:t>
            </a:r>
            <a:endParaRPr lang="en-US" sz="4800" dirty="0">
              <a:solidFill>
                <a:srgbClr val="002060"/>
              </a:solidFill>
              <a:cs typeface="Times New Roman" pitchFamily="18" charset="0"/>
            </a:endParaRPr>
          </a:p>
        </p:txBody>
      </p:sp>
    </p:spTree>
    <p:extLst>
      <p:ext uri="{BB962C8B-B14F-4D97-AF65-F5344CB8AC3E}">
        <p14:creationId xmlns:p14="http://schemas.microsoft.com/office/powerpoint/2010/main" val="34726825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0000"/>
                </a:solidFill>
                <a:cs typeface="Times New Roman" pitchFamily="18" charset="0"/>
              </a:rPr>
              <a:t>Đk</a:t>
            </a:r>
            <a:r>
              <a:rPr lang="en-US" sz="8000" b="1" u="sng" dirty="0">
                <a:solidFill>
                  <a:srgbClr val="FF0000"/>
                </a:solidFill>
                <a:cs typeface="Times New Roman" pitchFamily="18" charset="0"/>
              </a:rPr>
              <a:t>:</a:t>
            </a:r>
            <a:r>
              <a:rPr lang="en-US" sz="8000" b="1" dirty="0">
                <a:solidFill>
                  <a:srgbClr val="003399"/>
                </a:solidFill>
                <a:cs typeface="Times New Roman" pitchFamily="18" charset="0"/>
              </a:rPr>
              <a:t> </a:t>
            </a:r>
            <a:r>
              <a:rPr lang="vi-VN" sz="8000" b="1" dirty="0">
                <a:solidFill>
                  <a:srgbClr val="002060"/>
                </a:solidFill>
                <a:cs typeface="Times New Roman" panose="02020603050405020304" pitchFamily="18" charset="0"/>
              </a:rPr>
              <a:t>Con sẽ ca tụng Ngài, lạy Chúa vì Chúa đã cứu thoát con.</a:t>
            </a:r>
            <a:endParaRPr lang="en-US" sz="8000" b="1" dirty="0">
              <a:solidFill>
                <a:srgbClr val="002060"/>
              </a:solidFill>
              <a:cs typeface="Times New Roman" pitchFamily="18" charset="0"/>
            </a:endParaRPr>
          </a:p>
        </p:txBody>
      </p:sp>
    </p:spTree>
    <p:extLst>
      <p:ext uri="{BB962C8B-B14F-4D97-AF65-F5344CB8AC3E}">
        <p14:creationId xmlns:p14="http://schemas.microsoft.com/office/powerpoint/2010/main" val="13217189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fontScale="90000"/>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2.</a:t>
            </a:r>
            <a:br>
              <a:rPr lang="en-US" sz="3600" dirty="0" smtClean="0">
                <a:solidFill>
                  <a:srgbClr val="C00000"/>
                </a:solidFill>
              </a:rPr>
            </a:br>
            <a:r>
              <a:rPr lang="en-US" sz="4000" i="1" dirty="0" smtClean="0">
                <a:solidFill>
                  <a:srgbClr val="002060"/>
                </a:solidFill>
              </a:rPr>
              <a:t>Con </a:t>
            </a:r>
            <a:r>
              <a:rPr lang="en-US" sz="4000" i="1" dirty="0" err="1" smtClean="0">
                <a:solidFill>
                  <a:srgbClr val="002060"/>
                </a:solidFill>
              </a:rPr>
              <a:t>Thiên</a:t>
            </a:r>
            <a:r>
              <a:rPr lang="en-US" sz="4000" i="1" dirty="0" smtClean="0">
                <a:solidFill>
                  <a:srgbClr val="002060"/>
                </a:solidFill>
              </a:rPr>
              <a:t> </a:t>
            </a:r>
            <a:r>
              <a:rPr lang="en-US" sz="4000" i="1" dirty="0" err="1" smtClean="0">
                <a:solidFill>
                  <a:srgbClr val="002060"/>
                </a:solidFill>
              </a:rPr>
              <a:t>Chúa</a:t>
            </a:r>
            <a:r>
              <a:rPr lang="en-US" sz="4000" i="1" dirty="0" smtClean="0">
                <a:solidFill>
                  <a:srgbClr val="002060"/>
                </a:solidFill>
              </a:rPr>
              <a:t> </a:t>
            </a:r>
            <a:r>
              <a:rPr lang="en-US" sz="4000" i="1" dirty="0" err="1" smtClean="0">
                <a:solidFill>
                  <a:srgbClr val="002060"/>
                </a:solidFill>
              </a:rPr>
              <a:t>đã</a:t>
            </a:r>
            <a:r>
              <a:rPr lang="en-US" sz="4000" i="1" dirty="0" smtClean="0">
                <a:solidFill>
                  <a:srgbClr val="002060"/>
                </a:solidFill>
              </a:rPr>
              <a:t> </a:t>
            </a:r>
            <a:r>
              <a:rPr lang="en-US" sz="4000" i="1" dirty="0" err="1" smtClean="0">
                <a:solidFill>
                  <a:srgbClr val="002060"/>
                </a:solidFill>
              </a:rPr>
              <a:t>bị</a:t>
            </a:r>
            <a:r>
              <a:rPr lang="en-US" sz="4000" i="1" dirty="0" smtClean="0">
                <a:solidFill>
                  <a:srgbClr val="002060"/>
                </a:solidFill>
              </a:rPr>
              <a:t> </a:t>
            </a:r>
            <a:r>
              <a:rPr lang="en-US" sz="4000" i="1" dirty="0" err="1" smtClean="0">
                <a:solidFill>
                  <a:srgbClr val="002060"/>
                </a:solidFill>
              </a:rPr>
              <a:t>giết</a:t>
            </a:r>
            <a:r>
              <a:rPr lang="en-US" sz="4000" i="1" dirty="0" smtClean="0">
                <a:solidFill>
                  <a:srgbClr val="002060"/>
                </a:solidFill>
              </a:rPr>
              <a:t> nay </a:t>
            </a:r>
            <a:r>
              <a:rPr lang="en-US" sz="4000" i="1" dirty="0" err="1" smtClean="0">
                <a:solidFill>
                  <a:srgbClr val="002060"/>
                </a:solidFill>
              </a:rPr>
              <a:t>xứng</a:t>
            </a:r>
            <a:r>
              <a:rPr lang="en-US" sz="4000" i="1" dirty="0" smtClean="0">
                <a:solidFill>
                  <a:srgbClr val="002060"/>
                </a:solidFill>
              </a:rPr>
              <a:t> </a:t>
            </a:r>
            <a:r>
              <a:rPr lang="en-US" sz="4000" i="1" dirty="0" err="1" smtClean="0">
                <a:solidFill>
                  <a:srgbClr val="002060"/>
                </a:solidFill>
              </a:rPr>
              <a:t>đáng</a:t>
            </a:r>
            <a:r>
              <a:rPr lang="en-US" sz="4000" i="1" dirty="0" smtClean="0">
                <a:solidFill>
                  <a:srgbClr val="002060"/>
                </a:solidFill>
              </a:rPr>
              <a:t> </a:t>
            </a:r>
            <a:r>
              <a:rPr lang="en-US" sz="4000" i="1" dirty="0" err="1" smtClean="0">
                <a:solidFill>
                  <a:srgbClr val="002060"/>
                </a:solidFill>
              </a:rPr>
              <a:t>lãnh</a:t>
            </a:r>
            <a:r>
              <a:rPr lang="en-US" sz="4000" i="1" dirty="0" smtClean="0">
                <a:solidFill>
                  <a:srgbClr val="002060"/>
                </a:solidFill>
              </a:rPr>
              <a:t> </a:t>
            </a:r>
            <a:r>
              <a:rPr lang="en-US" sz="4000" i="1" dirty="0" err="1" smtClean="0">
                <a:solidFill>
                  <a:srgbClr val="002060"/>
                </a:solidFill>
              </a:rPr>
              <a:t>nhận</a:t>
            </a:r>
            <a:r>
              <a:rPr lang="en-US" sz="4000" i="1" dirty="0" smtClean="0">
                <a:solidFill>
                  <a:srgbClr val="002060"/>
                </a:solidFill>
              </a:rPr>
              <a:t> </a:t>
            </a:r>
            <a:r>
              <a:rPr lang="en-US" sz="4000" i="1" dirty="0" err="1" smtClean="0">
                <a:solidFill>
                  <a:srgbClr val="002060"/>
                </a:solidFill>
              </a:rPr>
              <a:t>phú</a:t>
            </a:r>
            <a:r>
              <a:rPr lang="en-US" sz="4000" i="1" dirty="0" smtClean="0">
                <a:solidFill>
                  <a:srgbClr val="002060"/>
                </a:solidFill>
              </a:rPr>
              <a:t> </a:t>
            </a:r>
            <a:r>
              <a:rPr lang="en-US" sz="4000" i="1" dirty="0" err="1" smtClean="0">
                <a:solidFill>
                  <a:srgbClr val="002060"/>
                </a:solidFill>
              </a:rPr>
              <a:t>quý</a:t>
            </a:r>
            <a:r>
              <a:rPr lang="en-US" sz="4000" i="1" dirty="0" smtClean="0">
                <a:solidFill>
                  <a:srgbClr val="002060"/>
                </a:solidFill>
              </a:rPr>
              <a:t> </a:t>
            </a:r>
            <a:r>
              <a:rPr lang="en-US" sz="4000" i="1" dirty="0" err="1" smtClean="0">
                <a:solidFill>
                  <a:srgbClr val="002060"/>
                </a:solidFill>
              </a:rPr>
              <a:t>và</a:t>
            </a:r>
            <a:r>
              <a:rPr lang="en-US" sz="4000" i="1" dirty="0" smtClean="0">
                <a:solidFill>
                  <a:srgbClr val="002060"/>
                </a:solidFill>
              </a:rPr>
              <a:t> </a:t>
            </a:r>
            <a:r>
              <a:rPr lang="en-US" sz="4000" i="1" dirty="0" err="1" smtClean="0">
                <a:solidFill>
                  <a:srgbClr val="002060"/>
                </a:solidFill>
              </a:rPr>
              <a:t>uy</a:t>
            </a:r>
            <a:r>
              <a:rPr lang="en-US" sz="4000" i="1" dirty="0" smtClean="0">
                <a:solidFill>
                  <a:srgbClr val="002060"/>
                </a:solidFill>
              </a:rPr>
              <a:t> </a:t>
            </a:r>
            <a:r>
              <a:rPr lang="en-US" sz="4000" i="1" dirty="0" err="1" smtClean="0">
                <a:solidFill>
                  <a:srgbClr val="002060"/>
                </a:solidFill>
              </a:rPr>
              <a:t>quyền</a:t>
            </a:r>
            <a:r>
              <a:rPr lang="en-US" sz="4000" i="1" dirty="0" smtClean="0">
                <a:solidFill>
                  <a:srgbClr val="002060"/>
                </a:solidFill>
              </a:rPr>
              <a:t> </a:t>
            </a:r>
            <a:br>
              <a:rPr lang="en-US" sz="4000" i="1" dirty="0" smtClean="0">
                <a:solidFill>
                  <a:srgbClr val="002060"/>
                </a:solidFill>
              </a:rPr>
            </a:br>
            <a:r>
              <a:rPr lang="vi-VN" sz="4000" dirty="0" smtClean="0">
                <a:solidFill>
                  <a:srgbClr val="C00000"/>
                </a:solidFill>
              </a:rPr>
              <a:t>Bài trích </a:t>
            </a:r>
            <a:r>
              <a:rPr lang="en-US" sz="4000" dirty="0" err="1" smtClean="0">
                <a:solidFill>
                  <a:srgbClr val="C00000"/>
                </a:solidFill>
              </a:rPr>
              <a:t>sách</a:t>
            </a:r>
            <a:r>
              <a:rPr lang="en-US" sz="4000" dirty="0" smtClean="0">
                <a:solidFill>
                  <a:srgbClr val="C00000"/>
                </a:solidFill>
              </a:rPr>
              <a:t> </a:t>
            </a:r>
            <a:r>
              <a:rPr lang="en-US" sz="4000" dirty="0" err="1">
                <a:solidFill>
                  <a:srgbClr val="C00000"/>
                </a:solidFill>
              </a:rPr>
              <a:t>K</a:t>
            </a:r>
            <a:r>
              <a:rPr lang="en-US" sz="4000" dirty="0" err="1" smtClean="0">
                <a:solidFill>
                  <a:srgbClr val="C00000"/>
                </a:solidFill>
              </a:rPr>
              <a:t>hải</a:t>
            </a:r>
            <a:r>
              <a:rPr lang="en-US" sz="4000" dirty="0" smtClean="0">
                <a:solidFill>
                  <a:srgbClr val="C00000"/>
                </a:solidFill>
              </a:rPr>
              <a:t> </a:t>
            </a:r>
            <a:r>
              <a:rPr lang="en-US" sz="4000" dirty="0" err="1" smtClean="0">
                <a:solidFill>
                  <a:srgbClr val="C00000"/>
                </a:solidFill>
              </a:rPr>
              <a:t>huyền</a:t>
            </a:r>
            <a:r>
              <a:rPr lang="en-US" sz="4000" dirty="0" smtClean="0">
                <a:solidFill>
                  <a:srgbClr val="C00000"/>
                </a:solidFill>
              </a:rPr>
              <a:t> </a:t>
            </a:r>
            <a:r>
              <a:rPr lang="en-US" sz="4000" dirty="0" err="1" smtClean="0">
                <a:solidFill>
                  <a:srgbClr val="C00000"/>
                </a:solidFill>
              </a:rPr>
              <a:t>của</a:t>
            </a:r>
            <a:r>
              <a:rPr lang="en-US" sz="4000" dirty="0" smtClean="0">
                <a:solidFill>
                  <a:srgbClr val="C00000"/>
                </a:solidFill>
              </a:rPr>
              <a:t> </a:t>
            </a:r>
            <a:r>
              <a:rPr lang="en-US" sz="4000" dirty="0" err="1" smtClean="0">
                <a:solidFill>
                  <a:srgbClr val="C00000"/>
                </a:solidFill>
              </a:rPr>
              <a:t>thánh</a:t>
            </a:r>
            <a:r>
              <a:rPr lang="en-US" sz="4000" dirty="0" smtClean="0">
                <a:solidFill>
                  <a:srgbClr val="C00000"/>
                </a:solidFill>
              </a:rPr>
              <a:t> </a:t>
            </a:r>
            <a:r>
              <a:rPr lang="en-US" sz="4000" dirty="0" err="1" smtClean="0">
                <a:solidFill>
                  <a:srgbClr val="C00000"/>
                </a:solidFill>
              </a:rPr>
              <a:t>Gioa</a:t>
            </a:r>
            <a:r>
              <a:rPr lang="en-US" sz="4000" dirty="0" smtClean="0">
                <a:solidFill>
                  <a:srgbClr val="C00000"/>
                </a:solidFill>
              </a:rPr>
              <a:t>-an </a:t>
            </a:r>
            <a:r>
              <a:rPr lang="en-US" sz="4000" dirty="0" err="1" smtClean="0">
                <a:solidFill>
                  <a:srgbClr val="C00000"/>
                </a:solidFill>
              </a:rPr>
              <a:t>tông</a:t>
            </a:r>
            <a:r>
              <a:rPr lang="en-US" sz="4000" dirty="0" smtClean="0">
                <a:solidFill>
                  <a:srgbClr val="C00000"/>
                </a:solidFill>
              </a:rPr>
              <a:t> </a:t>
            </a:r>
            <a:r>
              <a:rPr lang="en-US" sz="4000" dirty="0" err="1" smtClean="0">
                <a:solidFill>
                  <a:srgbClr val="C00000"/>
                </a:solidFill>
              </a:rPr>
              <a:t>đồ</a:t>
            </a:r>
            <a:r>
              <a:rPr lang="en-US" sz="4000" dirty="0" smtClean="0">
                <a:solidFill>
                  <a:srgbClr val="C00000"/>
                </a:solidFill>
              </a:rPr>
              <a:t>.</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137557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299964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600" b="1" dirty="0">
                <a:solidFill>
                  <a:srgbClr val="002060"/>
                </a:solidFill>
                <a:cs typeface="Times New Roman" panose="02020603050405020304" pitchFamily="18" charset="0"/>
              </a:rPr>
              <a:t>Chúa Ki-tô đã phục sinh, Đấng đã tác tạo mọi loài và yêu thương nhân loại. </a:t>
            </a:r>
            <a:endParaRPr lang="en-US" sz="9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a:solidFill>
                  <a:srgbClr val="FF0000"/>
                </a:solidFill>
                <a:cs typeface="Times New Roman" pitchFamily="18" charset="0"/>
              </a:rPr>
              <a:t>Alleluia…Alleluia</a:t>
            </a:r>
            <a:endParaRPr lang="en-US" sz="4000" u="sng"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u="sng" dirty="0">
                <a:solidFill>
                  <a:srgbClr val="FF0000"/>
                </a:solidFill>
                <a:cs typeface="Times New Roman" pitchFamily="18" charset="0"/>
              </a:rPr>
              <a:t>Alleluia…Alleluia.</a:t>
            </a:r>
            <a:endParaRPr lang="en-US" sz="3200" u="sng" dirty="0">
              <a:solidFill>
                <a:srgbClr val="FF0000"/>
              </a:solidFill>
            </a:endParaRPr>
          </a:p>
        </p:txBody>
      </p:sp>
    </p:spTree>
    <p:extLst>
      <p:ext uri="{BB962C8B-B14F-4D97-AF65-F5344CB8AC3E}">
        <p14:creationId xmlns:p14="http://schemas.microsoft.com/office/powerpoint/2010/main" val="3781239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74303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latin typeface="+mj-lt"/>
                <a:cs typeface="Times New Roman" pitchFamily="18" charset="0"/>
              </a:rPr>
              <a:t>KINH TIN KÍNH</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41302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i="1" dirty="0">
                <a:solidFill>
                  <a:srgbClr val="C00000"/>
                </a:solidFill>
                <a:effectLst/>
                <a:latin typeface="+mj-lt"/>
                <a:cs typeface="Times New Roman" pitchFamily="18" charset="0"/>
              </a:rPr>
              <a:t>Tôi tin kính một Thiên Chúa là Cha toàn năng,</a:t>
            </a:r>
            <a:r>
              <a:rPr lang="vi-VN" sz="5400" b="0" dirty="0">
                <a:solidFill>
                  <a:srgbClr val="420042"/>
                </a:solidFill>
                <a:effectLst/>
                <a:latin typeface="+mj-lt"/>
                <a:cs typeface="Times New Roman" pitchFamily="18" charset="0"/>
              </a:rPr>
              <a:t> </a:t>
            </a:r>
            <a:r>
              <a:rPr lang="vi-VN" sz="5400" b="0" dirty="0">
                <a:solidFill>
                  <a:srgbClr val="002060"/>
                </a:solidFill>
                <a:effectLst/>
                <a:latin typeface="+mj-lt"/>
                <a:cs typeface="Times New Roman" pitchFamily="18" charset="0"/>
              </a:rPr>
              <a:t>Đấng tạo thành trời đất, muôn vật hữu hình và vô hình. </a:t>
            </a:r>
            <a:r>
              <a:rPr lang="en-US" sz="5400" b="0" dirty="0" err="1">
                <a:solidFill>
                  <a:srgbClr val="002060"/>
                </a:solidFill>
                <a:effectLst/>
                <a:latin typeface="+mj-lt"/>
                <a:cs typeface="Times New Roman" pitchFamily="18" charset="0"/>
              </a:rPr>
              <a:t>Tôi</a:t>
            </a:r>
            <a:r>
              <a:rPr lang="en-US" sz="5400" b="0" dirty="0">
                <a:solidFill>
                  <a:srgbClr val="002060"/>
                </a:solidFill>
                <a:effectLst/>
                <a:latin typeface="+mj-lt"/>
                <a:cs typeface="Times New Roman" pitchFamily="18" charset="0"/>
              </a:rPr>
              <a:t> tin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Giêsu</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Kitô</a:t>
            </a:r>
            <a:r>
              <a:rPr lang="en-US" sz="5400" b="0" dirty="0">
                <a:solidFill>
                  <a:srgbClr val="002060"/>
                </a:solidFill>
                <a:effectLst/>
                <a:latin typeface="+mj-lt"/>
                <a:cs typeface="Times New Roman" pitchFamily="18" charset="0"/>
              </a:rPr>
              <a:t>, Con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Thiên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35628797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2060"/>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2060"/>
                </a:solidFill>
                <a:effectLst/>
                <a:latin typeface="+mj-lt"/>
                <a:cs typeface="Times New Roman" pitchFamily="18" charset="0"/>
              </a:rPr>
              <a: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bởi</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60193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14309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0903419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8406941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2060"/>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03592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760293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653881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2060"/>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493162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4217080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defRPr/>
            </a:pPr>
            <a:r>
              <a:rPr lang="en-US" sz="4000" dirty="0">
                <a:solidFill>
                  <a:srgbClr val="C00000"/>
                </a:solidFill>
              </a:rPr>
              <a:t>LỜI NGUYỆN TÍN HỮU</a:t>
            </a:r>
          </a:p>
        </p:txBody>
      </p:sp>
      <p:sp>
        <p:nvSpPr>
          <p:cNvPr id="8" name="Rectangle 7"/>
          <p:cNvSpPr/>
          <p:nvPr/>
        </p:nvSpPr>
        <p:spPr>
          <a:xfrm>
            <a:off x="2286000" y="917436"/>
            <a:ext cx="6705600" cy="2554545"/>
          </a:xfrm>
          <a:prstGeom prst="rect">
            <a:avLst/>
          </a:prstGeom>
        </p:spPr>
        <p:txBody>
          <a:bodyPr wrap="square">
            <a:spAutoFit/>
          </a:bodyPr>
          <a:lstStyle/>
          <a:p>
            <a:pPr algn="just">
              <a:defRPr/>
            </a:pPr>
            <a:r>
              <a:rPr lang="en-US" sz="3200" dirty="0">
                <a:solidFill>
                  <a:srgbClr val="002060"/>
                </a:solidFill>
              </a:rPr>
              <a:t>Anh </a:t>
            </a:r>
            <a:r>
              <a:rPr lang="en-US" sz="3200" dirty="0" err="1">
                <a:solidFill>
                  <a:srgbClr val="002060"/>
                </a:solidFill>
              </a:rPr>
              <a:t>chị</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mến</a:t>
            </a:r>
            <a:r>
              <a:rPr lang="en-US" sz="3200" dirty="0">
                <a:solidFill>
                  <a:srgbClr val="002060"/>
                </a:solidFill>
              </a:rPr>
              <a:t>, </a:t>
            </a:r>
            <a:r>
              <a:rPr lang="en-US" sz="3200" dirty="0" err="1">
                <a:solidFill>
                  <a:srgbClr val="002060"/>
                </a:solidFill>
              </a:rPr>
              <a:t>Đức</a:t>
            </a:r>
            <a:r>
              <a:rPr lang="en-US" sz="3200" dirty="0">
                <a:solidFill>
                  <a:srgbClr val="002060"/>
                </a:solidFill>
              </a:rPr>
              <a:t> </a:t>
            </a:r>
            <a:r>
              <a:rPr lang="en-US" sz="3200" dirty="0" err="1" smtClean="0">
                <a:solidFill>
                  <a:srgbClr val="002060"/>
                </a:solidFill>
              </a:rPr>
              <a:t>Giêsu</a:t>
            </a:r>
            <a:r>
              <a:rPr lang="en-US" sz="3200" dirty="0" smtClean="0">
                <a:solidFill>
                  <a:srgbClr val="002060"/>
                </a:solidFill>
              </a:rPr>
              <a:t> </a:t>
            </a:r>
            <a:r>
              <a:rPr lang="en-US" sz="3200" dirty="0" err="1" smtClean="0">
                <a:solidFill>
                  <a:srgbClr val="002060"/>
                </a:solidFill>
              </a:rPr>
              <a:t>đã</a:t>
            </a:r>
            <a:r>
              <a:rPr lang="en-US" sz="3200" dirty="0" smtClean="0">
                <a:solidFill>
                  <a:srgbClr val="002060"/>
                </a:solidFill>
              </a:rPr>
              <a:t> </a:t>
            </a:r>
            <a:r>
              <a:rPr lang="en-US" sz="3200" dirty="0" err="1" smtClean="0">
                <a:solidFill>
                  <a:srgbClr val="002060"/>
                </a:solidFill>
              </a:rPr>
              <a:t>chết</a:t>
            </a:r>
            <a:r>
              <a:rPr lang="en-US" sz="3200" dirty="0" smtClean="0">
                <a:solidFill>
                  <a:srgbClr val="002060"/>
                </a:solidFill>
              </a:rPr>
              <a:t>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đã</a:t>
            </a:r>
            <a:r>
              <a:rPr lang="en-US" sz="3200" dirty="0" smtClean="0">
                <a:solidFill>
                  <a:srgbClr val="002060"/>
                </a:solidFill>
              </a:rPr>
              <a:t> </a:t>
            </a:r>
            <a:r>
              <a:rPr lang="en-US" sz="3200" dirty="0" err="1" smtClean="0">
                <a:solidFill>
                  <a:srgbClr val="002060"/>
                </a:solidFill>
              </a:rPr>
              <a:t>sống</a:t>
            </a:r>
            <a:r>
              <a:rPr lang="en-US" sz="3200" dirty="0" smtClean="0">
                <a:solidFill>
                  <a:srgbClr val="002060"/>
                </a:solidFill>
              </a:rPr>
              <a:t> </a:t>
            </a:r>
            <a:r>
              <a:rPr lang="en-US" sz="3200" dirty="0" err="1" smtClean="0">
                <a:solidFill>
                  <a:srgbClr val="002060"/>
                </a:solidFill>
              </a:rPr>
              <a:t>lại</a:t>
            </a:r>
            <a:r>
              <a:rPr lang="en-US" sz="3200" dirty="0" smtClean="0">
                <a:solidFill>
                  <a:srgbClr val="002060"/>
                </a:solidFill>
              </a:rPr>
              <a:t> </a:t>
            </a:r>
            <a:r>
              <a:rPr lang="en-US" sz="3200" dirty="0" err="1" smtClean="0">
                <a:solidFill>
                  <a:srgbClr val="002060"/>
                </a:solidFill>
              </a:rPr>
              <a:t>vinh</a:t>
            </a:r>
            <a:r>
              <a:rPr lang="en-US" sz="3200" dirty="0" smtClean="0">
                <a:solidFill>
                  <a:srgbClr val="002060"/>
                </a:solidFill>
              </a:rPr>
              <a:t> </a:t>
            </a:r>
            <a:r>
              <a:rPr lang="en-US" sz="3200" dirty="0" err="1" smtClean="0">
                <a:solidFill>
                  <a:srgbClr val="002060"/>
                </a:solidFill>
              </a:rPr>
              <a:t>quang</a:t>
            </a:r>
            <a:r>
              <a:rPr lang="en-US" sz="3200" dirty="0" smtClean="0">
                <a:solidFill>
                  <a:srgbClr val="002060"/>
                </a:solidFill>
              </a:rPr>
              <a:t>, </a:t>
            </a:r>
            <a:r>
              <a:rPr lang="en-US" sz="3200" dirty="0" err="1" smtClean="0">
                <a:solidFill>
                  <a:srgbClr val="002060"/>
                </a:solidFill>
              </a:rPr>
              <a:t>đem</a:t>
            </a:r>
            <a:r>
              <a:rPr lang="en-US" sz="3200" dirty="0" smtClean="0">
                <a:solidFill>
                  <a:srgbClr val="002060"/>
                </a:solidFill>
              </a:rPr>
              <a:t> </a:t>
            </a:r>
            <a:r>
              <a:rPr lang="en-US" sz="3200" dirty="0" err="1" smtClean="0">
                <a:solidFill>
                  <a:srgbClr val="002060"/>
                </a:solidFill>
              </a:rPr>
              <a:t>niềm</a:t>
            </a:r>
            <a:r>
              <a:rPr lang="en-US" sz="3200" dirty="0" smtClean="0">
                <a:solidFill>
                  <a:srgbClr val="002060"/>
                </a:solidFill>
              </a:rPr>
              <a:t> </a:t>
            </a:r>
            <a:r>
              <a:rPr lang="en-US" sz="3200" dirty="0" err="1" smtClean="0">
                <a:solidFill>
                  <a:srgbClr val="002060"/>
                </a:solidFill>
              </a:rPr>
              <a:t>vui</a:t>
            </a:r>
            <a:r>
              <a:rPr lang="en-US" sz="3200" dirty="0" smtClean="0">
                <a:solidFill>
                  <a:srgbClr val="002060"/>
                </a:solidFill>
              </a:rPr>
              <a:t> </a:t>
            </a:r>
            <a:r>
              <a:rPr lang="en-US" sz="3200" dirty="0" err="1" smtClean="0">
                <a:solidFill>
                  <a:srgbClr val="002060"/>
                </a:solidFill>
              </a:rPr>
              <a:t>cho</a:t>
            </a:r>
            <a:r>
              <a:rPr lang="en-US" sz="3200" dirty="0" smtClean="0">
                <a:solidFill>
                  <a:srgbClr val="002060"/>
                </a:solidFill>
              </a:rPr>
              <a:t> </a:t>
            </a:r>
            <a:r>
              <a:rPr lang="en-US" sz="3200" dirty="0" err="1" smtClean="0">
                <a:solidFill>
                  <a:srgbClr val="002060"/>
                </a:solidFill>
              </a:rPr>
              <a:t>toàn</a:t>
            </a:r>
            <a:r>
              <a:rPr lang="en-US" sz="3200" dirty="0" smtClean="0">
                <a:solidFill>
                  <a:srgbClr val="002060"/>
                </a:solidFill>
              </a:rPr>
              <a:t> </a:t>
            </a:r>
            <a:r>
              <a:rPr lang="en-US" sz="3200" dirty="0" err="1" smtClean="0">
                <a:solidFill>
                  <a:srgbClr val="002060"/>
                </a:solidFill>
              </a:rPr>
              <a:t>thế</a:t>
            </a:r>
            <a:r>
              <a:rPr lang="en-US" sz="3200" dirty="0" smtClean="0">
                <a:solidFill>
                  <a:srgbClr val="002060"/>
                </a:solidFill>
              </a:rPr>
              <a:t> </a:t>
            </a:r>
            <a:r>
              <a:rPr lang="en-US" sz="3200" dirty="0" err="1" smtClean="0">
                <a:solidFill>
                  <a:srgbClr val="002060"/>
                </a:solidFill>
              </a:rPr>
              <a:t>giới</a:t>
            </a:r>
            <a:r>
              <a:rPr lang="en-US" sz="3200" dirty="0" smtClean="0">
                <a:solidFill>
                  <a:srgbClr val="002060"/>
                </a:solidFill>
              </a:rPr>
              <a:t>. </a:t>
            </a:r>
            <a:r>
              <a:rPr lang="en-US" sz="3200" dirty="0" err="1" smtClean="0">
                <a:solidFill>
                  <a:srgbClr val="002060"/>
                </a:solidFill>
              </a:rPr>
              <a:t>Chúng</a:t>
            </a:r>
            <a:r>
              <a:rPr lang="en-US" sz="3200" dirty="0" smtClean="0">
                <a:solidFill>
                  <a:srgbClr val="002060"/>
                </a:solidFill>
              </a:rPr>
              <a:t> ta </a:t>
            </a:r>
            <a:r>
              <a:rPr lang="en-US" sz="3200" dirty="0" err="1" smtClean="0">
                <a:solidFill>
                  <a:srgbClr val="002060"/>
                </a:solidFill>
              </a:rPr>
              <a:t>hãy</a:t>
            </a:r>
            <a:r>
              <a:rPr lang="en-US" sz="3200" dirty="0" smtClean="0">
                <a:solidFill>
                  <a:srgbClr val="002060"/>
                </a:solidFill>
              </a:rPr>
              <a:t> </a:t>
            </a:r>
            <a:r>
              <a:rPr lang="en-US" sz="3200" dirty="0" err="1" smtClean="0">
                <a:solidFill>
                  <a:srgbClr val="002060"/>
                </a:solidFill>
              </a:rPr>
              <a:t>hân</a:t>
            </a:r>
            <a:r>
              <a:rPr lang="en-US" sz="3200" dirty="0" smtClean="0">
                <a:solidFill>
                  <a:srgbClr val="002060"/>
                </a:solidFill>
              </a:rPr>
              <a:t> </a:t>
            </a:r>
            <a:r>
              <a:rPr lang="en-US" sz="3200" dirty="0" err="1" smtClean="0">
                <a:solidFill>
                  <a:srgbClr val="002060"/>
                </a:solidFill>
              </a:rPr>
              <a:t>hoan</a:t>
            </a:r>
            <a:r>
              <a:rPr lang="en-US" sz="3200" dirty="0" smtClean="0">
                <a:solidFill>
                  <a:srgbClr val="002060"/>
                </a:solidFill>
              </a:rPr>
              <a:t> </a:t>
            </a:r>
            <a:r>
              <a:rPr lang="en-US" sz="3200" dirty="0" err="1" smtClean="0">
                <a:solidFill>
                  <a:srgbClr val="002060"/>
                </a:solidFill>
              </a:rPr>
              <a:t>ca</a:t>
            </a:r>
            <a:r>
              <a:rPr lang="en-US" sz="3200" dirty="0" smtClean="0">
                <a:solidFill>
                  <a:srgbClr val="002060"/>
                </a:solidFill>
              </a:rPr>
              <a:t> </a:t>
            </a:r>
            <a:r>
              <a:rPr lang="en-US" sz="3200" dirty="0" err="1" smtClean="0">
                <a:solidFill>
                  <a:srgbClr val="002060"/>
                </a:solidFill>
              </a:rPr>
              <a:t>tụng</a:t>
            </a:r>
            <a:r>
              <a:rPr lang="en-US" sz="3200" dirty="0" smtClean="0">
                <a:solidFill>
                  <a:srgbClr val="002060"/>
                </a:solidFill>
              </a:rPr>
              <a:t> </a:t>
            </a:r>
            <a:r>
              <a:rPr lang="en-US" sz="3200" dirty="0" err="1" smtClean="0">
                <a:solidFill>
                  <a:srgbClr val="002060"/>
                </a:solidFill>
              </a:rPr>
              <a:t>Người</a:t>
            </a:r>
            <a:r>
              <a:rPr lang="en-US" sz="3200" dirty="0" smtClean="0">
                <a:solidFill>
                  <a:srgbClr val="002060"/>
                </a:solidFill>
              </a:rPr>
              <a:t>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dâng</a:t>
            </a:r>
            <a:r>
              <a:rPr lang="en-US" sz="3200" dirty="0" smtClean="0">
                <a:solidFill>
                  <a:srgbClr val="002060"/>
                </a:solidFill>
              </a:rPr>
              <a:t> </a:t>
            </a:r>
            <a:r>
              <a:rPr lang="en-US" sz="3200" dirty="0" err="1" smtClean="0">
                <a:solidFill>
                  <a:srgbClr val="002060"/>
                </a:solidFill>
              </a:rPr>
              <a:t>lời</a:t>
            </a:r>
            <a:r>
              <a:rPr lang="en-US" sz="3200" dirty="0" smtClean="0">
                <a:solidFill>
                  <a:srgbClr val="002060"/>
                </a:solidFill>
              </a:rPr>
              <a:t> </a:t>
            </a:r>
            <a:r>
              <a:rPr lang="en-US" sz="3200" dirty="0" err="1" smtClean="0">
                <a:solidFill>
                  <a:srgbClr val="002060"/>
                </a:solidFill>
              </a:rPr>
              <a:t>cầu</a:t>
            </a:r>
            <a:r>
              <a:rPr lang="en-US" sz="3200" dirty="0" smtClean="0">
                <a:solidFill>
                  <a:srgbClr val="002060"/>
                </a:solidFill>
              </a:rPr>
              <a:t> </a:t>
            </a:r>
            <a:r>
              <a:rPr lang="en-US" sz="3200" dirty="0" err="1" smtClean="0">
                <a:solidFill>
                  <a:srgbClr val="002060"/>
                </a:solidFill>
              </a:rPr>
              <a:t>xin</a:t>
            </a:r>
            <a:r>
              <a:rPr lang="en-US" sz="3200" dirty="0" smtClean="0">
                <a:solidFill>
                  <a:srgbClr val="002060"/>
                </a:solidFill>
              </a:rPr>
              <a:t>.</a:t>
            </a:r>
            <a:endParaRPr lang="en-US" sz="3200" dirty="0">
              <a:solidFill>
                <a:srgbClr val="002060"/>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399" y="-154324"/>
            <a:ext cx="2021736" cy="3686695"/>
          </a:xfrm>
          <a:prstGeom prst="rect">
            <a:avLst/>
          </a:prstGeom>
        </p:spPr>
      </p:pic>
    </p:spTree>
    <p:extLst>
      <p:ext uri="{BB962C8B-B14F-4D97-AF65-F5344CB8AC3E}">
        <p14:creationId xmlns:p14="http://schemas.microsoft.com/office/powerpoint/2010/main" val="3690906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Dâng</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dirty="0" err="1" smtClean="0">
                <a:solidFill>
                  <a:srgbClr val="C00000"/>
                </a:solidFill>
              </a:rPr>
              <a:t>Của</a:t>
            </a:r>
            <a:r>
              <a:rPr lang="en-US" dirty="0" smtClean="0">
                <a:solidFill>
                  <a:srgbClr val="C00000"/>
                </a:solidFill>
              </a:rPr>
              <a:t> </a:t>
            </a:r>
            <a:r>
              <a:rPr lang="en-US" dirty="0" err="1" smtClean="0">
                <a:solidFill>
                  <a:srgbClr val="C00000"/>
                </a:solidFill>
              </a:rPr>
              <a:t>Lễ</a:t>
            </a:r>
            <a:r>
              <a:rPr lang="en-US" dirty="0" smtClean="0">
                <a:solidFill>
                  <a:srgbClr val="C00000"/>
                </a:solidFill>
              </a:rPr>
              <a:t> </a:t>
            </a:r>
            <a:r>
              <a:rPr lang="en-US" dirty="0" err="1" smtClean="0">
                <a:solidFill>
                  <a:srgbClr val="C00000"/>
                </a:solidFill>
              </a:rPr>
              <a:t>Mới</a:t>
            </a:r>
            <a:r>
              <a:rPr lang="en-US" dirty="0" smtClean="0">
                <a:solidFill>
                  <a:srgbClr val="C00000"/>
                </a:solidFill>
              </a:rPr>
              <a:t/>
            </a:r>
            <a:br>
              <a:rPr lang="en-US" dirty="0" smtClean="0">
                <a:solidFill>
                  <a:srgbClr val="C00000"/>
                </a:solidFill>
              </a:rPr>
            </a:br>
            <a:r>
              <a:rPr lang="en-US" i="1" dirty="0" err="1" smtClean="0">
                <a:solidFill>
                  <a:srgbClr val="0070C0"/>
                </a:solidFill>
              </a:rPr>
              <a:t>Thái</a:t>
            </a:r>
            <a:r>
              <a:rPr lang="en-US" i="1" dirty="0" smtClean="0">
                <a:solidFill>
                  <a:srgbClr val="0070C0"/>
                </a:solidFill>
              </a:rPr>
              <a:t> </a:t>
            </a:r>
            <a:r>
              <a:rPr lang="en-US" i="1" dirty="0" err="1" smtClean="0">
                <a:solidFill>
                  <a:srgbClr val="0070C0"/>
                </a:solidFill>
              </a:rPr>
              <a:t>Nguyên</a:t>
            </a: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Tk1:</a:t>
            </a:r>
            <a:r>
              <a:rPr lang="en-US" sz="4800" dirty="0"/>
              <a:t> </a:t>
            </a:r>
            <a:r>
              <a:rPr lang="vi-VN" sz="4800" dirty="0">
                <a:solidFill>
                  <a:srgbClr val="002060"/>
                </a:solidFill>
              </a:rPr>
              <a:t>Chúa đã chết đi để lại cho con cuộc tình và Chúa đã phục sinh để lại cho con niềm tin, một niềm tin đến muôn đời một niềm vui chan chứa tuyệt vời trong nguồn hạnh phúc chẳng vơi.</a:t>
            </a:r>
            <a:endParaRPr lang="en-US" sz="4800" dirty="0">
              <a:solidFill>
                <a:srgbClr val="002060"/>
              </a:solidFill>
            </a:endParaRPr>
          </a:p>
        </p:txBody>
      </p:sp>
    </p:spTree>
    <p:extLst>
      <p:ext uri="{BB962C8B-B14F-4D97-AF65-F5344CB8AC3E}">
        <p14:creationId xmlns:p14="http://schemas.microsoft.com/office/powerpoint/2010/main" val="2470987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Con dâng lên của lễ mới sự sống chứa chan ngàn nơi ân ban hiệp nhất muôn người trong một hy tế huyền siêu. Dạt dào tình yêu Chúa hiến thân làm lễ vật, thì nay con đây Chúa ơi dâng Ngài trót đời.</a:t>
            </a:r>
          </a:p>
        </p:txBody>
      </p:sp>
    </p:spTree>
    <p:extLst>
      <p:ext uri="{BB962C8B-B14F-4D97-AF65-F5344CB8AC3E}">
        <p14:creationId xmlns:p14="http://schemas.microsoft.com/office/powerpoint/2010/main" val="1434073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Tk2:</a:t>
            </a:r>
            <a:r>
              <a:rPr lang="en-US" sz="4800" dirty="0" smtClean="0"/>
              <a:t> </a:t>
            </a:r>
            <a:r>
              <a:rPr lang="vi-VN" sz="4800" dirty="0">
                <a:solidFill>
                  <a:srgbClr val="002060"/>
                </a:solidFill>
              </a:rPr>
              <a:t>Chúa đã chết đi rửa sạch cho con tội đời và Chúa đã phục sinh là nguồn quang vinh tuyệt đối, mời gọi con tiến bước theo Ngài để truyền rao chân lý ngàn đời gieo mầm cứu thoát mọi nơi.</a:t>
            </a:r>
            <a:endParaRPr lang="en-US" sz="4800" dirty="0">
              <a:solidFill>
                <a:srgbClr val="002060"/>
              </a:solidFill>
            </a:endParaRPr>
          </a:p>
        </p:txBody>
      </p:sp>
    </p:spTree>
    <p:extLst>
      <p:ext uri="{BB962C8B-B14F-4D97-AF65-F5344CB8AC3E}">
        <p14:creationId xmlns:p14="http://schemas.microsoft.com/office/powerpoint/2010/main" val="21979582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Con dâng lên của lễ mới sự sống chứa chan ngàn nơi ân ban hiệp nhất muôn người trong một hy tế huyền siêu. Dạt dào tình yêu Chúa hiến thân làm lễ vật, thì nay con đây Chúa ơi dâng Ngài trót đời.</a:t>
            </a:r>
            <a:endParaRPr lang="en-US" sz="4800" dirty="0">
              <a:solidFill>
                <a:srgbClr val="002060"/>
              </a:solidFill>
            </a:endParaRPr>
          </a:p>
        </p:txBody>
      </p:sp>
    </p:spTree>
    <p:extLst>
      <p:ext uri="{BB962C8B-B14F-4D97-AF65-F5344CB8AC3E}">
        <p14:creationId xmlns:p14="http://schemas.microsoft.com/office/powerpoint/2010/main" val="36405216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186999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040377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6031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152952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Nguyện</a:t>
            </a:r>
            <a:r>
              <a:rPr lang="en-US" sz="6000" dirty="0" smtClean="0">
                <a:solidFill>
                  <a:srgbClr val="C00000"/>
                </a:solidFill>
              </a:rPr>
              <a:t> </a:t>
            </a:r>
            <a:r>
              <a:rPr lang="en-US" sz="6000" dirty="0" err="1" smtClean="0">
                <a:solidFill>
                  <a:srgbClr val="C00000"/>
                </a:solidFill>
              </a:rPr>
              <a:t>Hiệp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err="1" smtClean="0">
                <a:solidFill>
                  <a:srgbClr val="C00000"/>
                </a:solidFill>
              </a:rPr>
              <a:t>Xin</a:t>
            </a:r>
            <a:r>
              <a:rPr lang="en-US" sz="6000" dirty="0" smtClean="0">
                <a:solidFill>
                  <a:srgbClr val="C00000"/>
                </a:solidFill>
              </a:rPr>
              <a:t> </a:t>
            </a:r>
            <a:r>
              <a:rPr lang="en-US" sz="6000" dirty="0" err="1" smtClean="0">
                <a:solidFill>
                  <a:srgbClr val="C00000"/>
                </a:solidFill>
              </a:rPr>
              <a:t>Yêu</a:t>
            </a:r>
            <a:r>
              <a:rPr lang="en-US" sz="6000" dirty="0" smtClean="0">
                <a:solidFill>
                  <a:srgbClr val="C00000"/>
                </a:solidFill>
              </a:rPr>
              <a:t> </a:t>
            </a:r>
            <a:r>
              <a:rPr lang="en-US" sz="6000" dirty="0" err="1" smtClean="0">
                <a:solidFill>
                  <a:srgbClr val="C00000"/>
                </a:solidFill>
              </a:rPr>
              <a:t>Chúa</a:t>
            </a:r>
            <a:r>
              <a:rPr lang="en-US" sz="6000" dirty="0" smtClean="0">
                <a:solidFill>
                  <a:srgbClr val="C00000"/>
                </a:solidFill>
              </a:rPr>
              <a:t> </a:t>
            </a:r>
            <a:r>
              <a:rPr lang="en-US" sz="6000" dirty="0" err="1" smtClean="0">
                <a:solidFill>
                  <a:srgbClr val="C00000"/>
                </a:solidFill>
              </a:rPr>
              <a:t>Nhiều</a:t>
            </a:r>
            <a:r>
              <a:rPr lang="en-US" sz="6000" dirty="0" smtClean="0">
                <a:solidFill>
                  <a:srgbClr val="C00000"/>
                </a:solidFill>
              </a:rPr>
              <a:t/>
            </a:r>
            <a:br>
              <a:rPr lang="en-US" sz="6000" dirty="0" smtClean="0">
                <a:solidFill>
                  <a:srgbClr val="C00000"/>
                </a:solidFill>
              </a:rPr>
            </a:br>
            <a:r>
              <a:rPr lang="en-US" i="1" dirty="0" smtClean="0">
                <a:solidFill>
                  <a:srgbClr val="002060"/>
                </a:solidFill>
              </a:rPr>
              <a:t>La </a:t>
            </a:r>
            <a:r>
              <a:rPr lang="en-US" i="1" dirty="0" err="1" smtClean="0">
                <a:solidFill>
                  <a:srgbClr val="002060"/>
                </a:solidFill>
              </a:rPr>
              <a:t>Thập</a:t>
            </a:r>
            <a:r>
              <a:rPr lang="en-US" i="1" dirty="0" smtClean="0">
                <a:solidFill>
                  <a:srgbClr val="002060"/>
                </a:solidFill>
              </a:rPr>
              <a:t> </a:t>
            </a:r>
            <a:r>
              <a:rPr lang="en-US" i="1" dirty="0" err="1" smtClean="0">
                <a:solidFill>
                  <a:srgbClr val="002060"/>
                </a:solidFill>
              </a:rPr>
              <a:t>Tự</a:t>
            </a:r>
            <a:endParaRPr lang="en-US" i="1" dirty="0">
              <a:solidFill>
                <a:srgbClr val="002060"/>
              </a:solidFill>
            </a:endParaRPr>
          </a:p>
        </p:txBody>
      </p:sp>
    </p:spTree>
    <p:extLst>
      <p:ext uri="{BB962C8B-B14F-4D97-AF65-F5344CB8AC3E}">
        <p14:creationId xmlns:p14="http://schemas.microsoft.com/office/powerpoint/2010/main" val="18034163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smtClean="0">
                <a:solidFill>
                  <a:srgbClr val="C00000"/>
                </a:solidFill>
              </a:rPr>
              <a:t>Tk1:</a:t>
            </a:r>
            <a:r>
              <a:rPr lang="en-US" sz="4000" dirty="0" smtClean="0"/>
              <a:t> </a:t>
            </a:r>
            <a:r>
              <a:rPr lang="vi-VN" sz="4000" dirty="0">
                <a:solidFill>
                  <a:srgbClr val="002060"/>
                </a:solidFill>
              </a:rPr>
              <a:t>Sau đêm trắng vẫn là ngày âm u. Bao công lao và sức lực phù du. Rồi cuộc sống chúng con âu sầu. Mơ ước nhiều nhưng chẳng được bao nhiêu. Nhưng có Chúa thì ta được tất cả. Nhớ ngày xưa nơi biển hồ Ti-bê. Mẻ cá lạ lùng không quên. Vì Chúa sống lại hiển vinh, đã đến đứng kề ngay bên</a:t>
            </a:r>
            <a:r>
              <a:rPr lang="vi-VN" sz="4000" dirty="0" smtClean="0">
                <a:solidFill>
                  <a:srgbClr val="002060"/>
                </a:solidFill>
              </a:rPr>
              <a:t>.</a:t>
            </a:r>
            <a:endParaRPr lang="en-US" sz="4000" dirty="0">
              <a:solidFill>
                <a:srgbClr val="002060"/>
              </a:solidFill>
            </a:endParaRPr>
          </a:p>
        </p:txBody>
      </p:sp>
    </p:spTree>
    <p:extLst>
      <p:ext uri="{BB962C8B-B14F-4D97-AF65-F5344CB8AC3E}">
        <p14:creationId xmlns:p14="http://schemas.microsoft.com/office/powerpoint/2010/main" val="12921535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err="1" smtClean="0">
                <a:solidFill>
                  <a:srgbClr val="C00000"/>
                </a:solidFill>
              </a:rPr>
              <a:t>Đk</a:t>
            </a:r>
            <a:r>
              <a:rPr lang="en-US" dirty="0" smtClean="0">
                <a:solidFill>
                  <a:srgbClr val="C00000"/>
                </a:solidFill>
              </a:rPr>
              <a:t>: </a:t>
            </a:r>
            <a:r>
              <a:rPr lang="vi-VN" dirty="0">
                <a:solidFill>
                  <a:srgbClr val="002060"/>
                </a:solidFill>
              </a:rPr>
              <a:t>Xin cho con yêu mến Chúa nhiều, như Phê-rô tuyên tín tình yêu. Xin cho con yêu Chúa sớm chiều, dẫu có lần đời con hắt hiu. Xin yêu thương mang bao nồng nàn, trao nhau chia nhau lòng vàng, để minh chứng Chúa ta Phục sinh</a:t>
            </a:r>
            <a:r>
              <a:rPr lang="vi-VN"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10726667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smtClean="0">
                <a:solidFill>
                  <a:srgbClr val="C00000"/>
                </a:solidFill>
              </a:rPr>
              <a:t>Tk2: </a:t>
            </a:r>
            <a:r>
              <a:rPr lang="vi-VN" sz="4000" dirty="0">
                <a:solidFill>
                  <a:srgbClr val="002060"/>
                </a:solidFill>
              </a:rPr>
              <a:t>Trong đôi lúc ngỡ rằng Ngài xa con. Nhưng đâu hay Ngài vẫn ở cùng con. Vì tình mến chúng con hao mòn, nên ngỡ rằng trong đời mình cô đơn. Yêu mến Chúa thì con được tất cả, nỗi buồn đau theo nhạc sầu lui xa. Ngài đã một đời yêu con. Ngài đã xuống đời hiến thân, Ngài đã sống lại quang vinh</a:t>
            </a:r>
            <a:r>
              <a:rPr lang="vi-VN" sz="4000" dirty="0" smtClean="0">
                <a:solidFill>
                  <a:srgbClr val="002060"/>
                </a:solidFill>
              </a:rPr>
              <a:t>.</a:t>
            </a:r>
            <a:endParaRPr lang="vi-VN" sz="4000" dirty="0">
              <a:solidFill>
                <a:srgbClr val="002060"/>
              </a:solidFill>
            </a:endParaRPr>
          </a:p>
        </p:txBody>
      </p:sp>
    </p:spTree>
    <p:extLst>
      <p:ext uri="{BB962C8B-B14F-4D97-AF65-F5344CB8AC3E}">
        <p14:creationId xmlns:p14="http://schemas.microsoft.com/office/powerpoint/2010/main" val="3588521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err="1" smtClean="0">
                <a:solidFill>
                  <a:srgbClr val="C00000"/>
                </a:solidFill>
              </a:rPr>
              <a:t>Đk</a:t>
            </a:r>
            <a:r>
              <a:rPr lang="en-US" dirty="0" smtClean="0">
                <a:solidFill>
                  <a:srgbClr val="C00000"/>
                </a:solidFill>
              </a:rPr>
              <a:t>: </a:t>
            </a:r>
            <a:r>
              <a:rPr lang="vi-VN" dirty="0">
                <a:solidFill>
                  <a:srgbClr val="002060"/>
                </a:solidFill>
              </a:rPr>
              <a:t>Xin cho con yêu mến Chúa nhiều, như Phê-rô tuyên tín tình yêu. Xin cho con yêu Chúa sớm chiều, dẫu có lần đời con hắt hiu. Xin yêu thương mang bao nồng nàn, trao nhau chia nhau lòng vàng, để minh chứng Chúa ta Phục sinh</a:t>
            </a:r>
            <a:r>
              <a:rPr lang="vi-VN"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2242560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800" dirty="0" smtClean="0">
                <a:solidFill>
                  <a:srgbClr val="C00000"/>
                </a:solidFill>
              </a:rPr>
              <a:t>Tk3: </a:t>
            </a:r>
            <a:r>
              <a:rPr lang="vi-VN" sz="3800" dirty="0">
                <a:solidFill>
                  <a:srgbClr val="002060"/>
                </a:solidFill>
              </a:rPr>
              <a:t>Ta yêu Chúa hãy thực hành mau đi. Đem yêu thương vào chiếu dọi mọi nơi. Để tình Chúa sáng soi nhân trần, mong đáp đền ân tình Ngài cho cân. Nhưng Chúa đã chờ ta mọi nẻo đường, với bàn tay trong tận cùng đau thương. Hãy đến thực hành thương yêu, hãy giúp những người đớn đau, để khắp thế trần yêu nhau</a:t>
            </a:r>
            <a:r>
              <a:rPr lang="vi-VN" sz="3800" dirty="0" smtClean="0">
                <a:solidFill>
                  <a:srgbClr val="002060"/>
                </a:solidFill>
              </a:rPr>
              <a:t>.</a:t>
            </a:r>
            <a:endParaRPr lang="en-US" sz="3800" dirty="0">
              <a:solidFill>
                <a:srgbClr val="002060"/>
              </a:solidFill>
            </a:endParaRPr>
          </a:p>
        </p:txBody>
      </p:sp>
    </p:spTree>
    <p:extLst>
      <p:ext uri="{BB962C8B-B14F-4D97-AF65-F5344CB8AC3E}">
        <p14:creationId xmlns:p14="http://schemas.microsoft.com/office/powerpoint/2010/main" val="897947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a:solidFill>
                  <a:srgbClr val="002060"/>
                </a:solidFill>
              </a:rPr>
              <a:t>Xin cho con yêu mến Chúa nhiều, như Phê-rô tuyên tín tình yêu. Xin cho con yêu Chúa sớm chiều, dẫu có lần đời con hắt hiu. Xin yêu thương mang bao nồng nàn, trao nhau chia nhau lòng vàng, để minh chứng Chúa ta Phục sinh.</a:t>
            </a:r>
            <a:endParaRPr lang="en-US" dirty="0">
              <a:solidFill>
                <a:srgbClr val="002060"/>
              </a:solidFill>
            </a:endParaRPr>
          </a:p>
        </p:txBody>
      </p:sp>
    </p:spTree>
    <p:extLst>
      <p:ext uri="{BB962C8B-B14F-4D97-AF65-F5344CB8AC3E}">
        <p14:creationId xmlns:p14="http://schemas.microsoft.com/office/powerpoint/2010/main" val="14342814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3326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1044049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422478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Kết</a:t>
            </a:r>
            <a:r>
              <a:rPr lang="en-US" dirty="0" smtClean="0">
                <a:solidFill>
                  <a:srgbClr val="C00000"/>
                </a:solidFill>
              </a:rPr>
              <a:t> </a:t>
            </a:r>
            <a:r>
              <a:rPr lang="en-US" dirty="0" err="1" smtClean="0">
                <a:solidFill>
                  <a:srgbClr val="C00000"/>
                </a:solidFill>
              </a:rPr>
              <a:t>Lễ</a:t>
            </a:r>
            <a:r>
              <a:rPr lang="en-US" dirty="0" smtClean="0">
                <a:solidFill>
                  <a:srgbClr val="C00000"/>
                </a:solidFill>
              </a:rPr>
              <a:t/>
            </a:r>
            <a:br>
              <a:rPr lang="en-US" dirty="0" smtClean="0">
                <a:solidFill>
                  <a:srgbClr val="C00000"/>
                </a:solidFill>
              </a:rPr>
            </a:br>
            <a:r>
              <a:rPr lang="en-US" dirty="0" err="1" smtClean="0">
                <a:solidFill>
                  <a:srgbClr val="C00000"/>
                </a:solidFill>
              </a:rPr>
              <a:t>Vòng</a:t>
            </a:r>
            <a:r>
              <a:rPr lang="en-US" dirty="0" smtClean="0">
                <a:solidFill>
                  <a:srgbClr val="C00000"/>
                </a:solidFill>
              </a:rPr>
              <a:t> </a:t>
            </a:r>
            <a:r>
              <a:rPr lang="en-US" dirty="0" err="1" smtClean="0">
                <a:solidFill>
                  <a:srgbClr val="C00000"/>
                </a:solidFill>
              </a:rPr>
              <a:t>Hoa</a:t>
            </a:r>
            <a:r>
              <a:rPr lang="en-US" dirty="0" smtClean="0">
                <a:solidFill>
                  <a:srgbClr val="C00000"/>
                </a:solidFill>
              </a:rPr>
              <a:t> </a:t>
            </a:r>
            <a:r>
              <a:rPr lang="en-US" dirty="0" err="1" smtClean="0">
                <a:solidFill>
                  <a:srgbClr val="C00000"/>
                </a:solidFill>
              </a:rPr>
              <a:t>Dâng</a:t>
            </a:r>
            <a:r>
              <a:rPr lang="en-US" dirty="0" smtClean="0">
                <a:solidFill>
                  <a:srgbClr val="C00000"/>
                </a:solidFill>
              </a:rPr>
              <a:t> </a:t>
            </a:r>
            <a:r>
              <a:rPr lang="en-US" dirty="0" err="1" smtClean="0">
                <a:solidFill>
                  <a:srgbClr val="C00000"/>
                </a:solidFill>
              </a:rPr>
              <a:t>Mẹ</a:t>
            </a:r>
            <a:r>
              <a:rPr lang="en-US" dirty="0" smtClean="0">
                <a:solidFill>
                  <a:srgbClr val="C00000"/>
                </a:solidFill>
              </a:rPr>
              <a:t/>
            </a:r>
            <a:br>
              <a:rPr lang="en-US" dirty="0" smtClean="0">
                <a:solidFill>
                  <a:srgbClr val="C00000"/>
                </a:solidFill>
              </a:rPr>
            </a:br>
            <a:r>
              <a:rPr lang="en-US" i="1" dirty="0" err="1" smtClean="0">
                <a:solidFill>
                  <a:srgbClr val="002060"/>
                </a:solidFill>
              </a:rPr>
              <a:t>Phanxico</a:t>
            </a: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C00000"/>
                </a:solidFill>
              </a:rPr>
              <a:t>Tk1:</a:t>
            </a:r>
            <a:r>
              <a:rPr lang="en-US" sz="4600" dirty="0" smtClean="0"/>
              <a:t> </a:t>
            </a:r>
            <a:r>
              <a:rPr lang="vi-VN" sz="4600" dirty="0">
                <a:solidFill>
                  <a:srgbClr val="002060"/>
                </a:solidFill>
              </a:rPr>
              <a:t>Một vòng hoa quý, dâng Mẹ một vòng hoa tươi, dâng Mẹ tràng hạt Mân Côi, Dâng lên Mẹ tràng hạt Mân Côi. Tiến dâng lên Mẹ lời hát ngọt ngào, tình mến tình dạt dào, thành kính tiến dâng Mẹ yêu.</a:t>
            </a:r>
            <a:endParaRPr lang="en-US" sz="4600" dirty="0">
              <a:solidFill>
                <a:srgbClr val="002060"/>
              </a:solidFill>
            </a:endParaRPr>
          </a:p>
        </p:txBody>
      </p:sp>
    </p:spTree>
    <p:extLst>
      <p:ext uri="{BB962C8B-B14F-4D97-AF65-F5344CB8AC3E}">
        <p14:creationId xmlns:p14="http://schemas.microsoft.com/office/powerpoint/2010/main" val="1621755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700" dirty="0" err="1" smtClean="0">
                <a:solidFill>
                  <a:srgbClr val="C00000"/>
                </a:solidFill>
              </a:rPr>
              <a:t>Đk</a:t>
            </a:r>
            <a:r>
              <a:rPr lang="en-US" sz="4700" dirty="0" smtClean="0">
                <a:solidFill>
                  <a:srgbClr val="C00000"/>
                </a:solidFill>
              </a:rPr>
              <a:t>:</a:t>
            </a:r>
            <a:r>
              <a:rPr lang="en-US" sz="4700" dirty="0" smtClean="0"/>
              <a:t> </a:t>
            </a:r>
            <a:r>
              <a:rPr lang="vi-VN" sz="4700" dirty="0">
                <a:solidFill>
                  <a:srgbClr val="002060"/>
                </a:solidFill>
              </a:rPr>
              <a:t>Dâng hoa dâng hoa, năm sắc hoa tươi trìu mến. Dâng hết bao nhiêu màu hoa, so vẫn thua xa Danh Mẹ. Ôi Maria! Ôi Đóa Hoa Thiêng trìu mến, xin hãy thơm hương lòng con, cho biết noi gương Mẹ luôn. </a:t>
            </a:r>
          </a:p>
        </p:txBody>
      </p:sp>
    </p:spTree>
    <p:extLst>
      <p:ext uri="{BB962C8B-B14F-4D97-AF65-F5344CB8AC3E}">
        <p14:creationId xmlns:p14="http://schemas.microsoft.com/office/powerpoint/2010/main" val="874740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C00000"/>
                </a:solidFill>
              </a:rPr>
              <a:t>Tk2:</a:t>
            </a:r>
            <a:r>
              <a:rPr lang="en-US" sz="4600" dirty="0" smtClean="0"/>
              <a:t> </a:t>
            </a:r>
            <a:r>
              <a:rPr lang="vi-VN" sz="4600" dirty="0">
                <a:solidFill>
                  <a:srgbClr val="002060"/>
                </a:solidFill>
              </a:rPr>
              <a:t>Một trời sao sáng muôn trùng biển rộng sông xa Sao bằng tình Mẹ bao la, sao cho bằng tình Mẹ bao la. Biết trong tim Mẹ ngời sáng nghìn mặt trời, sưởi ấm từng phận người, đổi mới biết bao niềm vui.</a:t>
            </a:r>
          </a:p>
        </p:txBody>
      </p:sp>
    </p:spTree>
    <p:extLst>
      <p:ext uri="{BB962C8B-B14F-4D97-AF65-F5344CB8AC3E}">
        <p14:creationId xmlns:p14="http://schemas.microsoft.com/office/powerpoint/2010/main" val="6154499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dirty="0" err="1" smtClean="0">
                <a:solidFill>
                  <a:srgbClr val="C00000"/>
                </a:solidFill>
              </a:rPr>
              <a:t>Đk</a:t>
            </a:r>
            <a:r>
              <a:rPr lang="en-US" sz="4700" dirty="0" smtClean="0">
                <a:solidFill>
                  <a:srgbClr val="C00000"/>
                </a:solidFill>
              </a:rPr>
              <a:t>:</a:t>
            </a:r>
            <a:r>
              <a:rPr lang="en-US" sz="4700" dirty="0" smtClean="0"/>
              <a:t> </a:t>
            </a:r>
            <a:r>
              <a:rPr lang="vi-VN" sz="4700" dirty="0">
                <a:solidFill>
                  <a:srgbClr val="002060"/>
                </a:solidFill>
              </a:rPr>
              <a:t>Dâng hoa dâng hoa, năm sắc hoa tươi trìu mến. Dâng hết bao nhiêu màu hoa, so vẫn thua xa Danh Mẹ. Ôi Maria! Ôi Đóa Hoa Thiêng trìu mến, xin hãy thơm hương lòng con, cho biết noi gương Mẹ luôn. </a:t>
            </a:r>
          </a:p>
        </p:txBody>
      </p:sp>
    </p:spTree>
    <p:extLst>
      <p:ext uri="{BB962C8B-B14F-4D97-AF65-F5344CB8AC3E}">
        <p14:creationId xmlns:p14="http://schemas.microsoft.com/office/powerpoint/2010/main" val="19381356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Tk3:</a:t>
            </a:r>
            <a:r>
              <a:rPr lang="en-US" sz="4800" dirty="0" smtClean="0"/>
              <a:t> </a:t>
            </a:r>
            <a:r>
              <a:rPr lang="vi-VN" sz="4800" dirty="0" smtClean="0">
                <a:solidFill>
                  <a:srgbClr val="002060"/>
                </a:solidFill>
              </a:rPr>
              <a:t>Ngọt </a:t>
            </a:r>
            <a:r>
              <a:rPr lang="vi-VN" sz="4800" dirty="0">
                <a:solidFill>
                  <a:srgbClr val="002060"/>
                </a:solidFill>
              </a:rPr>
              <a:t>ngào như suối, êm đềm dịu nhẹ như sương, muôn đời lòng Mẹ yêu thương, ôi muôn đời lòng Mẹ yêu thương. Kính dâng lên Mẹ hồn xác nhiều tội tình, lòng mến hoài bạc tình, Mẹ thắp sáng như bình minh.</a:t>
            </a:r>
            <a:endParaRPr lang="en-US" sz="4800" dirty="0">
              <a:solidFill>
                <a:srgbClr val="002060"/>
              </a:solidFill>
            </a:endParaRPr>
          </a:p>
        </p:txBody>
      </p:sp>
    </p:spTree>
    <p:extLst>
      <p:ext uri="{BB962C8B-B14F-4D97-AF65-F5344CB8AC3E}">
        <p14:creationId xmlns:p14="http://schemas.microsoft.com/office/powerpoint/2010/main" val="7328240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dirty="0" err="1" smtClean="0">
                <a:solidFill>
                  <a:srgbClr val="C00000"/>
                </a:solidFill>
              </a:rPr>
              <a:t>Đk</a:t>
            </a:r>
            <a:r>
              <a:rPr lang="en-US" sz="4700" dirty="0" smtClean="0">
                <a:solidFill>
                  <a:srgbClr val="C00000"/>
                </a:solidFill>
              </a:rPr>
              <a:t>:</a:t>
            </a:r>
            <a:r>
              <a:rPr lang="en-US" sz="4700" dirty="0" smtClean="0"/>
              <a:t> </a:t>
            </a:r>
            <a:r>
              <a:rPr lang="vi-VN" sz="4700" dirty="0">
                <a:solidFill>
                  <a:srgbClr val="002060"/>
                </a:solidFill>
              </a:rPr>
              <a:t>Dâng hoa dâng hoa, năm sắc hoa tươi trìu mến. Dâng hết bao nhiêu màu hoa, so vẫn thua xa Danh Mẹ. Ôi Maria! Ôi Đóa Hoa Thiêng trìu mến, xin hãy thơm hương lòng con, cho biết noi gương Mẹ luôn. </a:t>
            </a:r>
          </a:p>
        </p:txBody>
      </p:sp>
    </p:spTree>
    <p:extLst>
      <p:ext uri="{BB962C8B-B14F-4D97-AF65-F5344CB8AC3E}">
        <p14:creationId xmlns:p14="http://schemas.microsoft.com/office/powerpoint/2010/main" val="19381356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C00000"/>
                </a:solidFill>
              </a:rPr>
              <a:t>Tk4:</a:t>
            </a:r>
            <a:r>
              <a:rPr lang="en-US" sz="4600" dirty="0" smtClean="0"/>
              <a:t> </a:t>
            </a:r>
            <a:r>
              <a:rPr lang="vi-VN" sz="4600" dirty="0">
                <a:solidFill>
                  <a:srgbClr val="002060"/>
                </a:solidFill>
              </a:rPr>
              <a:t>Miệt mài năm tháng dâng Mẹ cuộc đời hôm nay, dâng Mẹ cuộc đời hôm mai, dâng lên Mẹ cuộc đời tương lai. Cất trong tay Mẹ ngày tháng nhiều muộn phiền, được sống gần Mẹ hiền là có sướng vui triền miên.</a:t>
            </a:r>
            <a:endParaRPr lang="en-US" sz="4600" dirty="0">
              <a:solidFill>
                <a:srgbClr val="002060"/>
              </a:solidFill>
            </a:endParaRPr>
          </a:p>
        </p:txBody>
      </p:sp>
    </p:spTree>
    <p:extLst>
      <p:ext uri="{BB962C8B-B14F-4D97-AF65-F5344CB8AC3E}">
        <p14:creationId xmlns:p14="http://schemas.microsoft.com/office/powerpoint/2010/main" val="16170782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dirty="0" err="1" smtClean="0">
                <a:solidFill>
                  <a:srgbClr val="C00000"/>
                </a:solidFill>
              </a:rPr>
              <a:t>Đk</a:t>
            </a:r>
            <a:r>
              <a:rPr lang="en-US" sz="4700" dirty="0" smtClean="0">
                <a:solidFill>
                  <a:srgbClr val="C00000"/>
                </a:solidFill>
              </a:rPr>
              <a:t>:</a:t>
            </a:r>
            <a:r>
              <a:rPr lang="en-US" sz="4700" dirty="0" smtClean="0"/>
              <a:t> </a:t>
            </a:r>
            <a:r>
              <a:rPr lang="vi-VN" sz="4700" dirty="0">
                <a:solidFill>
                  <a:srgbClr val="002060"/>
                </a:solidFill>
              </a:rPr>
              <a:t>Dâng hoa dâng hoa, năm sắc hoa tươi trìu mến. Dâng hết bao nhiêu màu hoa, so vẫn thua xa Danh Mẹ. Ôi Maria! Ôi Đóa Hoa Thiêng trìu mến, xin hãy thơm hương lòng con, cho biết noi gương Mẹ luôn. </a:t>
            </a:r>
          </a:p>
        </p:txBody>
      </p:sp>
    </p:spTree>
    <p:extLst>
      <p:ext uri="{BB962C8B-B14F-4D97-AF65-F5344CB8AC3E}">
        <p14:creationId xmlns:p14="http://schemas.microsoft.com/office/powerpoint/2010/main" val="193813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000" b="1" dirty="0" smtClean="0">
                <a:solidFill>
                  <a:srgbClr val="C00000"/>
                </a:solidFill>
                <a:latin typeface="+mj-lt"/>
                <a:cs typeface="Times New Roman" pitchFamily="18" charset="0"/>
              </a:rPr>
              <a:t>TẬP HÁT CỘNG ĐOÀN</a:t>
            </a:r>
            <a:endParaRPr lang="en-US" sz="6000" b="1" dirty="0">
              <a:solidFill>
                <a:srgbClr val="C00000"/>
              </a:solidFill>
              <a:latin typeface="+mj-lt"/>
              <a:cs typeface="Times New Roman" pitchFamily="18" charset="0"/>
            </a:endParaRPr>
          </a:p>
        </p:txBody>
      </p:sp>
    </p:spTree>
    <p:extLst>
      <p:ext uri="{BB962C8B-B14F-4D97-AF65-F5344CB8AC3E}">
        <p14:creationId xmlns:p14="http://schemas.microsoft.com/office/powerpoint/2010/main" val="15415631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9167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29392453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01861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5070442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7081022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2533</Words>
  <Application>Microsoft Office PowerPoint</Application>
  <PresentationFormat>On-screen Show (16:9)</PresentationFormat>
  <Paragraphs>114</Paragraphs>
  <Slides>177</Slides>
  <Notes>0</Notes>
  <HiddenSlides>0</HiddenSlides>
  <MMClips>0</MMClips>
  <ScaleCrop>false</ScaleCrop>
  <HeadingPairs>
    <vt:vector size="4" baseType="variant">
      <vt:variant>
        <vt:lpstr>Theme</vt:lpstr>
      </vt:variant>
      <vt:variant>
        <vt:i4>19</vt:i4>
      </vt:variant>
      <vt:variant>
        <vt:lpstr>Slide Titles</vt:lpstr>
      </vt:variant>
      <vt:variant>
        <vt:i4>177</vt:i4>
      </vt:variant>
    </vt:vector>
  </HeadingPairs>
  <TitlesOfParts>
    <vt:vector size="196"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20_Office Theme</vt:lpstr>
      <vt:lpstr>12_Office Theme</vt:lpstr>
      <vt:lpstr>13_Office Theme</vt:lpstr>
      <vt:lpstr>14_Office Theme</vt:lpstr>
      <vt:lpstr>36_Default Design</vt:lpstr>
      <vt:lpstr>37_Default Design</vt:lpstr>
      <vt:lpstr>23_Office Theme</vt:lpstr>
      <vt:lpstr>1. Kinh năm thánh 2025 2. Ca nhập lễ: Nào ta hãy mừng vui ( Kim Long 3. Kinh vinh danh: 4. Đáp ca: Thánh Vịnh 29 ( Lm. Kim Long ) 5. Tung hô Tin Mừng:  6. Kinh tin kính: 7. Lời nguyện tín hữu: 8. Ca dâng lễ: Của lễ mới ( Thái Nguyên ) 9. Ca nguyện hiệp lễ: Xin yêu Chúa Nhiều ( La Thập Tự ) 10. Ca kết lễ: Vòng hoa dâng Mẹ ( Phanxico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HÁT CỘNG ĐOÀN</vt:lpstr>
      <vt:lpstr>Đk: Hãy tạ ơn Chúa vì Chúa nhân từ, ngàn đời Chúa vẫn trọn tình thương.</vt:lpstr>
      <vt:lpstr>Chúa nói: Tô-ma, vì con đã thấy Thầy nên con mới tin. Phúc cho những ai không thấy mà tin.</vt:lpstr>
      <vt:lpstr>PowerPoint Presentation</vt:lpstr>
      <vt:lpstr>Ca Nhập Lễ Nào Ta Hãy Mừng Vui Kim Long</vt:lpstr>
      <vt:lpstr>Đk: Nào ta hãy mừng vui, Chúa chiến thắng tử thần rồi, nguồn sống mới chiếu sáng tuyệt vời, Allêluia! Nào ta hãy mừng vui, Chúa đã sống lại rạng ngời và Máu Thánh xóa hết tội đời, Allêluia!</vt:lpstr>
      <vt:lpstr>Tk1: Thánh giá Chúa vươn cao dâng lễ hy sinh, cho nhân thế muôn đời sống trong ân tình.</vt:lpstr>
      <vt:lpstr>Đk: Nào ta hãy mừng vui, Chúa chiến thắng tử thần rồi, nguồn sống mới chiếu sáng tuyệt vời, Allêluia! Nào ta hãy mừng vui, Chúa đã sống lại rạng ngời và Máu Thánh xóa hết tội đời, Allêluia!</vt:lpstr>
      <vt:lpstr>Tk2: Sức sống đã khai nguyên trong những thương đau, ân thiêng đã khơi nguồn giữa bao khổ sầu.</vt:lpstr>
      <vt:lpstr>Đk: Nào ta hãy mừng vui, Chúa chiến thắng tử thần rồi, nguồn sống mới chiếu sáng tuyệt vời, Allêluia! Nào ta hãy mừng vui, Chúa đã sống lại rạng ngời và Máu Thánh xóa hết tội đời, Allêluia!</vt:lpstr>
      <vt:lpstr>Tk3: Vác thánh giá trung kiên theo Chúa nơi nơi, mai đây sẽ chung phần phúc vinh trên trời.</vt:lpstr>
      <vt:lpstr>Đk: Nào ta hãy mừng vui, Chúa chiến thắng tử thần rồi, nguồn sống mới chiếu sáng tuyệt vời, Allêluia! Nào ta hãy mừng vui, Chúa đã sống lại rạng ngời và Máu Thánh xóa hết tội đời, Allêluia!</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Bài đọc 1. Vì những sự kiện đó, chúng tôi xin làm chứng, cùng với Thánh Thần Bài trích sách Công vụ Tông Đồ.</vt:lpstr>
      <vt:lpstr> </vt:lpstr>
      <vt:lpstr>Đk: Con sẽ ca tụng Ngài, lạy Chúa vì Chúa đã cứu thoát con.</vt:lpstr>
      <vt:lpstr>Tk1: Con tán dương Ngài, lạy Chúa, vì Chúa đã cứu con, không để quân thù đắc chí nhạo cười con. Từ cõi âm ty Ngài đã kéo con lên, tưởng đã xuống mồ mà Ngài thương cứu sống.</vt:lpstr>
      <vt:lpstr>Đk: Con sẽ ca tụng Ngài, lạy Chúa vì Chúa đã cứu thoát con.</vt:lpstr>
      <vt:lpstr>Tk2: Ai tín trung hoài cùng Chúa, nào hát kính Thánh Danh, Qua phút nổi giận, giáng phúc cả đời liên. Lệ có tuôn rơi chập tối tới canh khuya, hừng sáng lên rồi là hò reo múa hát.</vt:lpstr>
      <vt:lpstr>Đk: Con sẽ ca tụng Ngài, lạy Chúa vì Chúa đã cứu thoát con.</vt:lpstr>
      <vt:lpstr>Tk3: Xin lắng nghe lời, lạy Chúa và ghé mắt xót thương. Xin Đấng con thờ giúp đỡ phù trợ con, đổi khúc bi ca thành vũ khúc hân hoan. Xin đến muôn đời ngợi ca danh Chúa mãi. </vt:lpstr>
      <vt:lpstr>Đk: Con sẽ ca tụng Ngài, lạy Chúa vì Chúa đã cứu thoát con.</vt:lpstr>
      <vt:lpstr>Bài đọc 2. Con Thiên Chúa đã bị giết nay xứng đáng lãnh nhận phú quý và uy quyền  Bài trích sách Khải huyền của thánh Gioa-an tông đồ.</vt:lpstr>
      <vt:lpstr>Chúa Ki-tô đã phục sinh, Đấng đã tác tạo mọi loài và yêu thương nhân loại. </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Ca Dâng Lễ Của Lễ Mới Thái Nguyên</vt:lpstr>
      <vt:lpstr>Tk1: Chúa đã chết đi để lại cho con cuộc tình và Chúa đã phục sinh để lại cho con niềm tin, một niềm tin đến muôn đời một niềm vui chan chứa tuyệt vời trong nguồn hạnh phúc chẳng vơi.</vt:lpstr>
      <vt:lpstr>Đk: Con dâng lên của lễ mới sự sống chứa chan ngàn nơi ân ban hiệp nhất muôn người trong một hy tế huyền siêu. Dạt dào tình yêu Chúa hiến thân làm lễ vật, thì nay con đây Chúa ơi dâng Ngài trót đời.</vt:lpstr>
      <vt:lpstr>Tk2: Chúa đã chết đi rửa sạch cho con tội đời và Chúa đã phục sinh là nguồn quang vinh tuyệt đối, mời gọi con tiến bước theo Ngài để truyền rao chân lý ngàn đời gieo mầm cứu thoát mọi nơi.</vt:lpstr>
      <vt:lpstr>Đk: Con dâng lên của lễ mới sự sống chứa chan ngàn nơi ân ban hiệp nhất muôn người trong một hy tế huyền siêu. Dạt dào tình yêu Chúa hiến thân làm lễ vật, thì nay con đây Chúa ơi dâng Ngài trót đời.</vt:lpstr>
      <vt:lpstr>PowerPoint Presentation</vt:lpstr>
      <vt:lpstr>PowerPoint Presentation</vt:lpstr>
      <vt:lpstr>PowerPoint Presentation</vt:lpstr>
      <vt:lpstr>Ca Nguyện Hiệp Lễ Xin Yêu Chúa Nhiều La Thập Tự</vt:lpstr>
      <vt:lpstr>Tk1: Sau đêm trắng vẫn là ngày âm u. Bao công lao và sức lực phù du. Rồi cuộc sống chúng con âu sầu. Mơ ước nhiều nhưng chẳng được bao nhiêu. Nhưng có Chúa thì ta được tất cả. Nhớ ngày xưa nơi biển hồ Ti-bê. Mẻ cá lạ lùng không quên. Vì Chúa sống lại hiển vinh, đã đến đứng kề ngay bên.</vt:lpstr>
      <vt:lpstr>Đk: Xin cho con yêu mến Chúa nhiều, như Phê-rô tuyên tín tình yêu. Xin cho con yêu Chúa sớm chiều, dẫu có lần đời con hắt hiu. Xin yêu thương mang bao nồng nàn, trao nhau chia nhau lòng vàng, để minh chứng Chúa ta Phục sinh.</vt:lpstr>
      <vt:lpstr>Tk2: Trong đôi lúc ngỡ rằng Ngài xa con. Nhưng đâu hay Ngài vẫn ở cùng con. Vì tình mến chúng con hao mòn, nên ngỡ rằng trong đời mình cô đơn. Yêu mến Chúa thì con được tất cả, nỗi buồn đau theo nhạc sầu lui xa. Ngài đã một đời yêu con. Ngài đã xuống đời hiến thân, Ngài đã sống lại quang vinh.</vt:lpstr>
      <vt:lpstr>Đk: Xin cho con yêu mến Chúa nhiều, như Phê-rô tuyên tín tình yêu. Xin cho con yêu Chúa sớm chiều, dẫu có lần đời con hắt hiu. Xin yêu thương mang bao nồng nàn, trao nhau chia nhau lòng vàng, để minh chứng Chúa ta Phục sinh.</vt:lpstr>
      <vt:lpstr>Tk3: Ta yêu Chúa hãy thực hành mau đi. Đem yêu thương vào chiếu dọi mọi nơi. Để tình Chúa sáng soi nhân trần, mong đáp đền ân tình Ngài cho cân. Nhưng Chúa đã chờ ta mọi nẻo đường, với bàn tay trong tận cùng đau thương. Hãy đến thực hành thương yêu, hãy giúp những người đớn đau, để khắp thế trần yêu nhau.</vt:lpstr>
      <vt:lpstr>Đk: Xin cho con yêu mến Chúa nhiều, như Phê-rô tuyên tín tình yêu. Xin cho con yêu Chúa sớm chiều, dẫu có lần đời con hắt hiu. Xin yêu thương mang bao nồng nàn, trao nhau chia nhau lòng vàng, để minh chứng Chúa ta Phục sinh.</vt:lpstr>
      <vt:lpstr>PowerPoint Presentation</vt:lpstr>
      <vt:lpstr>PowerPoint Presentation</vt:lpstr>
      <vt:lpstr>Ca Kết Lễ Vòng Hoa Dâng Mẹ Phanxico</vt:lpstr>
      <vt:lpstr>Tk1: Một vòng hoa quý, dâng Mẹ một vòng hoa tươi, dâng Mẹ tràng hạt Mân Côi, Dâng lên Mẹ tràng hạt Mân Côi. Tiến dâng lên Mẹ lời hát ngọt ngào, tình mến tình dạt dào, thành kính tiến dâng Mẹ yêu.</vt:lpstr>
      <vt:lpstr>Đk: Dâng hoa dâng hoa, năm sắc hoa tươi trìu mến. Dâng hết bao nhiêu màu hoa, so vẫn thua xa Danh Mẹ. Ôi Maria! Ôi Đóa Hoa Thiêng trìu mến, xin hãy thơm hương lòng con, cho biết noi gương Mẹ luôn. </vt:lpstr>
      <vt:lpstr>Tk2: Một trời sao sáng muôn trùng biển rộng sông xa Sao bằng tình Mẹ bao la, sao cho bằng tình Mẹ bao la. Biết trong tim Mẹ ngời sáng nghìn mặt trời, sưởi ấm từng phận người, đổi mới biết bao niềm vui.</vt:lpstr>
      <vt:lpstr>Đk: Dâng hoa dâng hoa, năm sắc hoa tươi trìu mến. Dâng hết bao nhiêu màu hoa, so vẫn thua xa Danh Mẹ. Ôi Maria! Ôi Đóa Hoa Thiêng trìu mến, xin hãy thơm hương lòng con, cho biết noi gương Mẹ luôn. </vt:lpstr>
      <vt:lpstr>Tk3: Ngọt ngào như suối, êm đềm dịu nhẹ như sương, muôn đời lòng Mẹ yêu thương, ôi muôn đời lòng Mẹ yêu thương. Kính dâng lên Mẹ hồn xác nhiều tội tình, lòng mến hoài bạc tình, Mẹ thắp sáng như bình minh.</vt:lpstr>
      <vt:lpstr>Đk: Dâng hoa dâng hoa, năm sắc hoa tươi trìu mến. Dâng hết bao nhiêu màu hoa, so vẫn thua xa Danh Mẹ. Ôi Maria! Ôi Đóa Hoa Thiêng trìu mến, xin hãy thơm hương lòng con, cho biết noi gương Mẹ luôn. </vt:lpstr>
      <vt:lpstr>Tk4: Miệt mài năm tháng dâng Mẹ cuộc đời hôm nay, dâng Mẹ cuộc đời hôm mai, dâng lên Mẹ cuộc đời tương lai. Cất trong tay Mẹ ngày tháng nhiều muộn phiền, được sống gần Mẹ hiền là có sướng vui triền miên.</vt:lpstr>
      <vt:lpstr>Đk: Dâng hoa dâng hoa, năm sắc hoa tươi trìu mến. Dâng hết bao nhiêu màu hoa, so vẫn thua xa Danh Mẹ. Ôi Maria! Ôi Đóa Hoa Thiêng trìu mến, xin hãy thơm hương lòng con, cho biết noi gương Mẹ luôn.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9</cp:revision>
  <dcterms:created xsi:type="dcterms:W3CDTF">2025-03-12T05:53:40Z</dcterms:created>
  <dcterms:modified xsi:type="dcterms:W3CDTF">2025-03-22T13:59:28Z</dcterms:modified>
</cp:coreProperties>
</file>