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5.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6.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7.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18.xml" ContentType="application/vnd.openxmlformats-officedocument.theme+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19.xml" ContentType="application/vnd.openxmlformats-officedocument.theme+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20.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21.xml" ContentType="application/vnd.openxmlformats-officedocument.theme+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theme/theme22.xml" ContentType="application/vnd.openxmlformats-officedocument.theme+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theme/theme23.xml" ContentType="application/vnd.openxmlformats-officedocument.theme+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theme/theme24.xml" ContentType="application/vnd.openxmlformats-officedocument.theme+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theme/theme25.xml" ContentType="application/vnd.openxmlformats-officedocument.theme+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theme/theme26.xml" ContentType="application/vnd.openxmlformats-officedocument.theme+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theme/theme27.xml" ContentType="application/vnd.openxmlformats-officedocument.theme+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theme/theme28.xml" ContentType="application/vnd.openxmlformats-officedocument.theme+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theme/theme2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6" r:id="rId3"/>
    <p:sldMasterId id="2147483804" r:id="rId4"/>
    <p:sldMasterId id="2147483816" r:id="rId5"/>
    <p:sldMasterId id="2147483828" r:id="rId6"/>
    <p:sldMasterId id="2147483840" r:id="rId7"/>
    <p:sldMasterId id="2147483852" r:id="rId8"/>
    <p:sldMasterId id="2147483860" r:id="rId9"/>
    <p:sldMasterId id="2147483920" r:id="rId10"/>
    <p:sldMasterId id="2147484016" r:id="rId11"/>
    <p:sldMasterId id="2147484220" r:id="rId12"/>
    <p:sldMasterId id="2147484364" r:id="rId13"/>
    <p:sldMasterId id="2147484388" r:id="rId14"/>
    <p:sldMasterId id="2147484400" r:id="rId15"/>
    <p:sldMasterId id="2147484424" r:id="rId16"/>
    <p:sldMasterId id="2147484436" r:id="rId17"/>
    <p:sldMasterId id="2147484448" r:id="rId18"/>
    <p:sldMasterId id="2147484472" r:id="rId19"/>
    <p:sldMasterId id="2147484484" r:id="rId20"/>
    <p:sldMasterId id="2147484496" r:id="rId21"/>
    <p:sldMasterId id="2147484508" r:id="rId22"/>
    <p:sldMasterId id="2147484520" r:id="rId23"/>
    <p:sldMasterId id="2147484532" r:id="rId24"/>
    <p:sldMasterId id="2147484544" r:id="rId25"/>
    <p:sldMasterId id="2147484556" r:id="rId26"/>
    <p:sldMasterId id="2147484568" r:id="rId27"/>
    <p:sldMasterId id="2147484580" r:id="rId28"/>
    <p:sldMasterId id="2147484592" r:id="rId29"/>
  </p:sldMasterIdLst>
  <p:sldIdLst>
    <p:sldId id="384" r:id="rId30"/>
    <p:sldId id="9692" r:id="rId31"/>
    <p:sldId id="9799" r:id="rId32"/>
    <p:sldId id="9800" r:id="rId33"/>
    <p:sldId id="9835" r:id="rId34"/>
    <p:sldId id="402" r:id="rId35"/>
    <p:sldId id="9684" r:id="rId36"/>
    <p:sldId id="9683" r:id="rId37"/>
    <p:sldId id="9816" r:id="rId38"/>
    <p:sldId id="9685" r:id="rId39"/>
    <p:sldId id="9817" r:id="rId40"/>
    <p:sldId id="9818" r:id="rId41"/>
    <p:sldId id="9819" r:id="rId42"/>
    <p:sldId id="9821" r:id="rId43"/>
    <p:sldId id="9820" r:id="rId44"/>
    <p:sldId id="9822" r:id="rId45"/>
    <p:sldId id="9823" r:id="rId46"/>
    <p:sldId id="9824" r:id="rId47"/>
    <p:sldId id="9825" r:id="rId48"/>
    <p:sldId id="9813" r:id="rId49"/>
    <p:sldId id="385" r:id="rId50"/>
    <p:sldId id="263" r:id="rId51"/>
    <p:sldId id="264" r:id="rId52"/>
    <p:sldId id="265" r:id="rId53"/>
    <p:sldId id="9687" r:id="rId54"/>
    <p:sldId id="351" r:id="rId55"/>
    <p:sldId id="9688" r:id="rId56"/>
    <p:sldId id="266" r:id="rId57"/>
    <p:sldId id="9689" r:id="rId58"/>
    <p:sldId id="9714" r:id="rId59"/>
    <p:sldId id="9756" r:id="rId60"/>
    <p:sldId id="9826" r:id="rId61"/>
    <p:sldId id="9827" r:id="rId62"/>
    <p:sldId id="390" r:id="rId63"/>
    <p:sldId id="389" r:id="rId64"/>
    <p:sldId id="9802" r:id="rId65"/>
    <p:sldId id="9833" r:id="rId66"/>
    <p:sldId id="9700" r:id="rId67"/>
    <p:sldId id="9701" r:id="rId68"/>
    <p:sldId id="9702" r:id="rId69"/>
    <p:sldId id="9703" r:id="rId70"/>
    <p:sldId id="9704" r:id="rId71"/>
    <p:sldId id="9705" r:id="rId72"/>
    <p:sldId id="9706" r:id="rId73"/>
    <p:sldId id="9707" r:id="rId74"/>
    <p:sldId id="9708" r:id="rId75"/>
    <p:sldId id="9709" r:id="rId76"/>
    <p:sldId id="9710" r:id="rId77"/>
    <p:sldId id="9711" r:id="rId78"/>
    <p:sldId id="9712" r:id="rId79"/>
    <p:sldId id="9699" r:id="rId80"/>
    <p:sldId id="9698" r:id="rId81"/>
    <p:sldId id="561" r:id="rId82"/>
    <p:sldId id="559" r:id="rId83"/>
    <p:sldId id="9828" r:id="rId84"/>
    <p:sldId id="614" r:id="rId85"/>
    <p:sldId id="9829" r:id="rId86"/>
    <p:sldId id="9803" r:id="rId87"/>
    <p:sldId id="9830" r:id="rId88"/>
    <p:sldId id="443" r:id="rId89"/>
    <p:sldId id="9735" r:id="rId90"/>
    <p:sldId id="9729" r:id="rId91"/>
    <p:sldId id="9730" r:id="rId92"/>
    <p:sldId id="9731" r:id="rId93"/>
    <p:sldId id="9732" r:id="rId94"/>
    <p:sldId id="9733" r:id="rId95"/>
    <p:sldId id="9734" r:id="rId96"/>
    <p:sldId id="9805" r:id="rId97"/>
    <p:sldId id="278" r:id="rId98"/>
    <p:sldId id="279" r:id="rId99"/>
    <p:sldId id="357" r:id="rId100"/>
    <p:sldId id="9674" r:id="rId101"/>
    <p:sldId id="9808" r:id="rId102"/>
    <p:sldId id="280" r:id="rId103"/>
    <p:sldId id="9809" r:id="rId104"/>
    <p:sldId id="9780" r:id="rId105"/>
    <p:sldId id="9810" r:id="rId106"/>
    <p:sldId id="463" r:id="rId107"/>
    <p:sldId id="9814" r:id="rId108"/>
    <p:sldId id="9743" r:id="rId109"/>
    <p:sldId id="9744" r:id="rId110"/>
    <p:sldId id="9745" r:id="rId111"/>
    <p:sldId id="9746" r:id="rId112"/>
    <p:sldId id="9747" r:id="rId113"/>
    <p:sldId id="9748" r:id="rId114"/>
    <p:sldId id="9831" r:id="rId115"/>
    <p:sldId id="9832" r:id="rId116"/>
    <p:sldId id="9815" r:id="rId117"/>
    <p:sldId id="9834" r:id="rId11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851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88.xml"/><Relationship Id="rId21" Type="http://schemas.openxmlformats.org/officeDocument/2006/relationships/slideMaster" Target="slideMasters/slideMaster21.xml"/><Relationship Id="rId42" Type="http://schemas.openxmlformats.org/officeDocument/2006/relationships/slide" Target="slides/slide13.xml"/><Relationship Id="rId47" Type="http://schemas.openxmlformats.org/officeDocument/2006/relationships/slide" Target="slides/slide18.xml"/><Relationship Id="rId63" Type="http://schemas.openxmlformats.org/officeDocument/2006/relationships/slide" Target="slides/slide34.xml"/><Relationship Id="rId68" Type="http://schemas.openxmlformats.org/officeDocument/2006/relationships/slide" Target="slides/slide39.xml"/><Relationship Id="rId84" Type="http://schemas.openxmlformats.org/officeDocument/2006/relationships/slide" Target="slides/slide55.xml"/><Relationship Id="rId89" Type="http://schemas.openxmlformats.org/officeDocument/2006/relationships/slide" Target="slides/slide60.xml"/><Relationship Id="rId112" Type="http://schemas.openxmlformats.org/officeDocument/2006/relationships/slide" Target="slides/slide83.xml"/><Relationship Id="rId16" Type="http://schemas.openxmlformats.org/officeDocument/2006/relationships/slideMaster" Target="slideMasters/slideMaster16.xml"/><Relationship Id="rId107" Type="http://schemas.openxmlformats.org/officeDocument/2006/relationships/slide" Target="slides/slide78.xml"/><Relationship Id="rId11" Type="http://schemas.openxmlformats.org/officeDocument/2006/relationships/slideMaster" Target="slideMasters/slideMaster11.xml"/><Relationship Id="rId32" Type="http://schemas.openxmlformats.org/officeDocument/2006/relationships/slide" Target="slides/slide3.xml"/><Relationship Id="rId37" Type="http://schemas.openxmlformats.org/officeDocument/2006/relationships/slide" Target="slides/slide8.xml"/><Relationship Id="rId53" Type="http://schemas.openxmlformats.org/officeDocument/2006/relationships/slide" Target="slides/slide24.xml"/><Relationship Id="rId58" Type="http://schemas.openxmlformats.org/officeDocument/2006/relationships/slide" Target="slides/slide29.xml"/><Relationship Id="rId74" Type="http://schemas.openxmlformats.org/officeDocument/2006/relationships/slide" Target="slides/slide45.xml"/><Relationship Id="rId79" Type="http://schemas.openxmlformats.org/officeDocument/2006/relationships/slide" Target="slides/slide50.xml"/><Relationship Id="rId102" Type="http://schemas.openxmlformats.org/officeDocument/2006/relationships/slide" Target="slides/slide73.xml"/><Relationship Id="rId5" Type="http://schemas.openxmlformats.org/officeDocument/2006/relationships/slideMaster" Target="slideMasters/slideMaster5.xml"/><Relationship Id="rId90" Type="http://schemas.openxmlformats.org/officeDocument/2006/relationships/slide" Target="slides/slide61.xml"/><Relationship Id="rId95" Type="http://schemas.openxmlformats.org/officeDocument/2006/relationships/slide" Target="slides/slide66.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 Target="slides/slide14.xml"/><Relationship Id="rId48" Type="http://schemas.openxmlformats.org/officeDocument/2006/relationships/slide" Target="slides/slide19.xml"/><Relationship Id="rId64" Type="http://schemas.openxmlformats.org/officeDocument/2006/relationships/slide" Target="slides/slide35.xml"/><Relationship Id="rId69" Type="http://schemas.openxmlformats.org/officeDocument/2006/relationships/slide" Target="slides/slide40.xml"/><Relationship Id="rId113" Type="http://schemas.openxmlformats.org/officeDocument/2006/relationships/slide" Target="slides/slide84.xml"/><Relationship Id="rId118" Type="http://schemas.openxmlformats.org/officeDocument/2006/relationships/slide" Target="slides/slide89.xml"/><Relationship Id="rId80" Type="http://schemas.openxmlformats.org/officeDocument/2006/relationships/slide" Target="slides/slide51.xml"/><Relationship Id="rId85" Type="http://schemas.openxmlformats.org/officeDocument/2006/relationships/slide" Target="slides/slide56.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4.xml"/><Relationship Id="rId38" Type="http://schemas.openxmlformats.org/officeDocument/2006/relationships/slide" Target="slides/slide9.xml"/><Relationship Id="rId59" Type="http://schemas.openxmlformats.org/officeDocument/2006/relationships/slide" Target="slides/slide30.xml"/><Relationship Id="rId103" Type="http://schemas.openxmlformats.org/officeDocument/2006/relationships/slide" Target="slides/slide74.xml"/><Relationship Id="rId108" Type="http://schemas.openxmlformats.org/officeDocument/2006/relationships/slide" Target="slides/slide79.xml"/><Relationship Id="rId54" Type="http://schemas.openxmlformats.org/officeDocument/2006/relationships/slide" Target="slides/slide25.xml"/><Relationship Id="rId70" Type="http://schemas.openxmlformats.org/officeDocument/2006/relationships/slide" Target="slides/slide41.xml"/><Relationship Id="rId75" Type="http://schemas.openxmlformats.org/officeDocument/2006/relationships/slide" Target="slides/slide46.xml"/><Relationship Id="rId91" Type="http://schemas.openxmlformats.org/officeDocument/2006/relationships/slide" Target="slides/slide62.xml"/><Relationship Id="rId96" Type="http://schemas.openxmlformats.org/officeDocument/2006/relationships/slide" Target="slides/slide67.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 Target="slides/slide20.xml"/><Relationship Id="rId114" Type="http://schemas.openxmlformats.org/officeDocument/2006/relationships/slide" Target="slides/slide85.xml"/><Relationship Id="rId119" Type="http://schemas.openxmlformats.org/officeDocument/2006/relationships/presProps" Target="presProps.xml"/><Relationship Id="rId44" Type="http://schemas.openxmlformats.org/officeDocument/2006/relationships/slide" Target="slides/slide15.xml"/><Relationship Id="rId60" Type="http://schemas.openxmlformats.org/officeDocument/2006/relationships/slide" Target="slides/slide31.xml"/><Relationship Id="rId65" Type="http://schemas.openxmlformats.org/officeDocument/2006/relationships/slide" Target="slides/slide36.xml"/><Relationship Id="rId81" Type="http://schemas.openxmlformats.org/officeDocument/2006/relationships/slide" Target="slides/slide52.xml"/><Relationship Id="rId86" Type="http://schemas.openxmlformats.org/officeDocument/2006/relationships/slide" Target="slides/slide57.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0.xml"/><Relationship Id="rId109" Type="http://schemas.openxmlformats.org/officeDocument/2006/relationships/slide" Target="slides/slide80.xml"/><Relationship Id="rId34" Type="http://schemas.openxmlformats.org/officeDocument/2006/relationships/slide" Target="slides/slide5.xml"/><Relationship Id="rId50" Type="http://schemas.openxmlformats.org/officeDocument/2006/relationships/slide" Target="slides/slide21.xml"/><Relationship Id="rId55" Type="http://schemas.openxmlformats.org/officeDocument/2006/relationships/slide" Target="slides/slide26.xml"/><Relationship Id="rId76" Type="http://schemas.openxmlformats.org/officeDocument/2006/relationships/slide" Target="slides/slide47.xml"/><Relationship Id="rId97" Type="http://schemas.openxmlformats.org/officeDocument/2006/relationships/slide" Target="slides/slide68.xml"/><Relationship Id="rId104" Type="http://schemas.openxmlformats.org/officeDocument/2006/relationships/slide" Target="slides/slide75.xml"/><Relationship Id="rId120"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42.xml"/><Relationship Id="rId92" Type="http://schemas.openxmlformats.org/officeDocument/2006/relationships/slide" Target="slides/slide63.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11.xml"/><Relationship Id="rId45" Type="http://schemas.openxmlformats.org/officeDocument/2006/relationships/slide" Target="slides/slide16.xml"/><Relationship Id="rId66" Type="http://schemas.openxmlformats.org/officeDocument/2006/relationships/slide" Target="slides/slide37.xml"/><Relationship Id="rId87" Type="http://schemas.openxmlformats.org/officeDocument/2006/relationships/slide" Target="slides/slide58.xml"/><Relationship Id="rId110" Type="http://schemas.openxmlformats.org/officeDocument/2006/relationships/slide" Target="slides/slide81.xml"/><Relationship Id="rId115" Type="http://schemas.openxmlformats.org/officeDocument/2006/relationships/slide" Target="slides/slide86.xml"/><Relationship Id="rId61" Type="http://schemas.openxmlformats.org/officeDocument/2006/relationships/slide" Target="slides/slide32.xml"/><Relationship Id="rId82" Type="http://schemas.openxmlformats.org/officeDocument/2006/relationships/slide" Target="slides/slide53.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1.xml"/><Relationship Id="rId35" Type="http://schemas.openxmlformats.org/officeDocument/2006/relationships/slide" Target="slides/slide6.xml"/><Relationship Id="rId56" Type="http://schemas.openxmlformats.org/officeDocument/2006/relationships/slide" Target="slides/slide27.xml"/><Relationship Id="rId77" Type="http://schemas.openxmlformats.org/officeDocument/2006/relationships/slide" Target="slides/slide48.xml"/><Relationship Id="rId100" Type="http://schemas.openxmlformats.org/officeDocument/2006/relationships/slide" Target="slides/slide71.xml"/><Relationship Id="rId105" Type="http://schemas.openxmlformats.org/officeDocument/2006/relationships/slide" Target="slides/slide76.xml"/><Relationship Id="rId8" Type="http://schemas.openxmlformats.org/officeDocument/2006/relationships/slideMaster" Target="slideMasters/slideMaster8.xml"/><Relationship Id="rId51" Type="http://schemas.openxmlformats.org/officeDocument/2006/relationships/slide" Target="slides/slide22.xml"/><Relationship Id="rId72" Type="http://schemas.openxmlformats.org/officeDocument/2006/relationships/slide" Target="slides/slide43.xml"/><Relationship Id="rId93" Type="http://schemas.openxmlformats.org/officeDocument/2006/relationships/slide" Target="slides/slide64.xml"/><Relationship Id="rId98" Type="http://schemas.openxmlformats.org/officeDocument/2006/relationships/slide" Target="slides/slide69.xml"/><Relationship Id="rId121" Type="http://schemas.openxmlformats.org/officeDocument/2006/relationships/theme" Target="theme/theme1.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 Target="slides/slide17.xml"/><Relationship Id="rId67" Type="http://schemas.openxmlformats.org/officeDocument/2006/relationships/slide" Target="slides/slide38.xml"/><Relationship Id="rId116" Type="http://schemas.openxmlformats.org/officeDocument/2006/relationships/slide" Target="slides/slide87.xml"/><Relationship Id="rId20" Type="http://schemas.openxmlformats.org/officeDocument/2006/relationships/slideMaster" Target="slideMasters/slideMaster20.xml"/><Relationship Id="rId41" Type="http://schemas.openxmlformats.org/officeDocument/2006/relationships/slide" Target="slides/slide12.xml"/><Relationship Id="rId62" Type="http://schemas.openxmlformats.org/officeDocument/2006/relationships/slide" Target="slides/slide33.xml"/><Relationship Id="rId83" Type="http://schemas.openxmlformats.org/officeDocument/2006/relationships/slide" Target="slides/slide54.xml"/><Relationship Id="rId88" Type="http://schemas.openxmlformats.org/officeDocument/2006/relationships/slide" Target="slides/slide59.xml"/><Relationship Id="rId111" Type="http://schemas.openxmlformats.org/officeDocument/2006/relationships/slide" Target="slides/slide82.xml"/><Relationship Id="rId15" Type="http://schemas.openxmlformats.org/officeDocument/2006/relationships/slideMaster" Target="slideMasters/slideMaster15.xml"/><Relationship Id="rId36" Type="http://schemas.openxmlformats.org/officeDocument/2006/relationships/slide" Target="slides/slide7.xml"/><Relationship Id="rId57" Type="http://schemas.openxmlformats.org/officeDocument/2006/relationships/slide" Target="slides/slide28.xml"/><Relationship Id="rId106" Type="http://schemas.openxmlformats.org/officeDocument/2006/relationships/slide" Target="slides/slide77.xml"/><Relationship Id="rId10" Type="http://schemas.openxmlformats.org/officeDocument/2006/relationships/slideMaster" Target="slideMasters/slideMaster10.xml"/><Relationship Id="rId31" Type="http://schemas.openxmlformats.org/officeDocument/2006/relationships/slide" Target="slides/slide2.xml"/><Relationship Id="rId52" Type="http://schemas.openxmlformats.org/officeDocument/2006/relationships/slide" Target="slides/slide23.xml"/><Relationship Id="rId73" Type="http://schemas.openxmlformats.org/officeDocument/2006/relationships/slide" Target="slides/slide44.xml"/><Relationship Id="rId78" Type="http://schemas.openxmlformats.org/officeDocument/2006/relationships/slide" Target="slides/slide49.xml"/><Relationship Id="rId94" Type="http://schemas.openxmlformats.org/officeDocument/2006/relationships/slide" Target="slides/slide65.xml"/><Relationship Id="rId99" Type="http://schemas.openxmlformats.org/officeDocument/2006/relationships/slide" Target="slides/slide70.xml"/><Relationship Id="rId101" Type="http://schemas.openxmlformats.org/officeDocument/2006/relationships/slide" Target="slides/slide72.xml"/><Relationship Id="rId1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69120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582531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F71525-AE84-B756-64C7-092DA93F9EB7}"/>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A587E0CC-B651-D347-B625-1CF1CF27095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91A99258-FE47-B431-3AE1-A23454FA210E}"/>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46AA572A-2960-29AA-73B0-8AAB9E1C650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3AEC2974-EB1C-E41C-C3D6-4EB77486AD7C}"/>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5D1E7C3F-444B-81AB-7570-5DC66672595A}"/>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3/5/2025</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C65F9A5C-FC58-CFE0-31BB-5E8DCF06117A}"/>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7F88702D-64F2-C204-562B-F32932E60B1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35465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4AE4EC-DB06-AF35-3FAF-4B4FBF9A16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41281C37-F5AC-B238-768C-88BF7EC77EF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3/5/2025</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1694F23B-32EA-89DC-293E-CA76F636E94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4E717CFF-81A0-4915-48CD-AC98DEC0C1DB}"/>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081237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B134559-C223-7CB9-4949-B695F206CB8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3/5/2025</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00F219E6-544F-06A2-1FB4-6BE1104C40A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08C4A4B7-F60B-1378-5AB5-80DFA082CBE0}"/>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712908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8E4ADE-FAFF-F090-A6FF-74B4B031AC4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 xmlns:a16="http://schemas.microsoft.com/office/drawing/2014/main" id="{CC2C4471-4EDA-2D27-F67B-65DC334D27D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0328F27F-D915-1086-4670-5AE6404564A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93802B4E-6A3F-4133-59D3-67708921F7A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3/5/2025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7FF829EE-5F46-56D6-945E-00F6A75CAFB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15B95C77-3FBB-1C35-ECEC-505A25AC5E9D}"/>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033736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218DAF-F9BC-2581-6641-288514ED59B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 xmlns:a16="http://schemas.microsoft.com/office/drawing/2014/main" id="{DC6D5A6E-0A6A-E1D3-D384-0BA0C688541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 xmlns:a16="http://schemas.microsoft.com/office/drawing/2014/main" id="{D2D17733-0B49-B3B3-18D3-59837551B42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659203AE-0BF1-3611-116F-D3C5EE6AF1F0}"/>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3/5/2025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124D893D-E5E8-E3E1-0306-08F2B08A185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C515F421-1D83-A376-808B-EBA055486D2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368898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72DBB2-1C88-C6D4-194F-3C6AFE1E62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4E10A41C-7A01-7513-A2C8-E17E0564F5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E75B538-1B34-BCAA-98A4-5AB8F0147E3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95B813D-D874-0CB0-6753-0554EFA9E0A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112AA575-AD17-A284-8855-C39CA877996F}"/>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138751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3EFE3F5-3296-45DD-ABE1-57F25F1BB46C}"/>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87504C4E-8C15-93DC-BAD7-E5B56269C6D9}"/>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D961C11-19E3-5987-4C4D-58B4718F174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8EAE1D5-D1DE-B809-7FD5-C58F2D0B03E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31687B5-CF7B-A8A5-A818-83E0825FB8D1}"/>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249319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418285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381152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6277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0346303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07019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80751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337353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091857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6221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24229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633593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540041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6176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97217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452345"/>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705066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398345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214823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07218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898251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244974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595408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730048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133826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490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371939"/>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70286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796394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91637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791645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794431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766232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708357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342706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028087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4598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841954"/>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058384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628435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917282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43772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05805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834848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964358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751317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555298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04432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417460"/>
      </p:ext>
    </p:extLst>
  </p:cSld>
  <p:clrMapOvr>
    <a:masterClrMapping/>
  </p:clrMapOvr>
  <p:transition spd="slow" advClick="0"/>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08121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067111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36021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251137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79899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444947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830569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982748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289549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72925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463424"/>
      </p:ext>
    </p:extLst>
  </p:cSld>
  <p:clrMapOvr>
    <a:masterClrMapping/>
  </p:clrMapOvr>
  <p:transition spd="slow" advClick="0"/>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9419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931088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317887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68577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3996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581773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299693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221812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433512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28337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573196"/>
      </p:ext>
    </p:extLst>
  </p:cSld>
  <p:clrMapOvr>
    <a:masterClrMapping/>
  </p:clrMapOvr>
  <p:transition spd="slow" advClick="0"/>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881324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463554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39411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317887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68577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3996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581773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299693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221812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43351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551362"/>
      </p:ext>
    </p:extLst>
  </p:cSld>
  <p:clrMapOvr>
    <a:masterClrMapping/>
  </p:clrMapOvr>
  <p:transition spd="slow" advClick="0"/>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283370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881324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463554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39411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317887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68577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3996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581773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299693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22181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8008"/>
      </p:ext>
    </p:extLst>
  </p:cSld>
  <p:clrMapOvr>
    <a:masterClrMapping/>
  </p:clrMapOvr>
  <p:transition spd="slow" advClick="0"/>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433512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283370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881324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463554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39411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974024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76631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528208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368073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5012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2017127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02990"/>
      </p:ext>
    </p:extLst>
  </p:cSld>
  <p:clrMapOvr>
    <a:masterClrMapping/>
  </p:clrMapOvr>
  <p:transition spd="slow" advClick="0"/>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302175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362558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667314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453274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69745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4219265"/>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974024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76631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528208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3680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410086"/>
      </p:ext>
    </p:extLst>
  </p:cSld>
  <p:clrMapOvr>
    <a:masterClrMapping/>
  </p:clrMapOvr>
  <p:transition spd="slow" advClick="0"/>
</p:sldLayout>
</file>

<file path=ppt/slideLayouts/slideLayout2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501258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3021757"/>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3625589"/>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667314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453274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69745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4219265"/>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456702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971935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93639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728602"/>
      </p:ext>
    </p:extLst>
  </p:cSld>
  <p:clrMapOvr>
    <a:masterClrMapping/>
  </p:clrMapOvr>
  <p:transition spd="slow" advClick="0"/>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96088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748964"/>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219180"/>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095936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4449075"/>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362704"/>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683309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8040435"/>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4567020"/>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97193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017009"/>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9363996"/>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96088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74896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219180"/>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0959362"/>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4449075"/>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36270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6833092"/>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8040435"/>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78400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068002"/>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6058312"/>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149480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4468737"/>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9159514"/>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9350687"/>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1116446"/>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3740971"/>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8774576"/>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095929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26252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235678"/>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3841324"/>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8640258"/>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5902324"/>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6807435"/>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4348872"/>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7877968"/>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4780954"/>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2655568"/>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5470839"/>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1906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0404779"/>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2375330"/>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384132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8640258"/>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5902324"/>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6807435"/>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4348872"/>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7877968"/>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4780954"/>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2655568"/>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54708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341223"/>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190646"/>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2375330"/>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3841324"/>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8640258"/>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5902324"/>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6807435"/>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4348872"/>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7877968"/>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4780954"/>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26555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6572321"/>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5470839"/>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190646"/>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2375330"/>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4517731"/>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4164628"/>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1583265"/>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911343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8349068"/>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3823990"/>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98834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273403"/>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8392959"/>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8971344"/>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4076962"/>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705246"/>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9134644"/>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1757471"/>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3855730"/>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8137325"/>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4918307"/>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7827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84539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1321758"/>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4069809"/>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0955377"/>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742324"/>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4925071"/>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2461856"/>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2345335"/>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5821957"/>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149974"/>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4728612"/>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82322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956489"/>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3942050"/>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5013339"/>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6914479"/>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1080060"/>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22111"/>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67765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0137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321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8397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0613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1706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4886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6139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741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03887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329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7627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3495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6322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702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9872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7003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5352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8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2136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t>3/5/2025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5558718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1250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7588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05661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19056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95759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61088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0200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4225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16353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952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t>3/5/2025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1090328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9137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9745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8771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7618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6117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5290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6540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373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8510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7208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t>3/5/2025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0972176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385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1443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8278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25826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272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76542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004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7165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58776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086577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966455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93464933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3176984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2917645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06900804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941168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572361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360692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547011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752150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6465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44772141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25401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8249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42064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216898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53305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72314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0A8A26-94CE-45C4-D46E-395AF27F82CF}"/>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 xmlns:a16="http://schemas.microsoft.com/office/drawing/2014/main" id="{A1C47F41-E332-E6E5-1DA8-18C14319FF2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5C8C02FA-9050-B2AC-301F-026EF3CCA293}"/>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998C18D1-2C07-DAC2-3EE3-4A0CB01DF0A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1A40CAC-A969-DD01-58E2-44E635C8A4F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936500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AAA0A0-00F9-CB31-9A9D-38C44EA180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EF6B25C-9397-BCB3-D0CF-50376A4208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1785180-1F0A-0769-A354-C33373C2F2A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0641FBF6-DEDF-EA9C-1325-4AE80E06998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089A673-F947-67F4-7A84-69A6A03DDE5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488473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0167DE-4D43-6764-6A58-F9C282794C97}"/>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 xmlns:a16="http://schemas.microsoft.com/office/drawing/2014/main" id="{6EB7FB30-1F04-2B6A-A2C1-241B4DE18D5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02759388-57DB-A448-B955-53D5121ECF11}"/>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C6BFB459-4ABF-A8D2-5E3A-50D30903A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39C7DFD-C5B4-733E-ECD2-1C23515859D4}"/>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601189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F074F5-B908-0DCE-75A7-54BE604DBF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29C940D-0082-308F-4425-18BD2947ED9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E8B9FE1F-5D5B-F34C-B3B1-8F63806B0D9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B9D1F1EB-B39D-85E2-BADC-986EEF0143D8}"/>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3/5/2025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31156D3E-4B6F-77B0-1968-44E578AE3C6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7B684E4A-F47A-1F78-11F1-081202B79533}"/>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5091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3.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1.jp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1.jp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image" Target="../media/image1.jpg"/><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4.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image" Target="../media/image1.jpg"/><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5.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image" Target="../media/image1.jpg"/><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theme" Target="../theme/theme16.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image" Target="../media/image1.jpg"/><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theme" Target="../theme/theme17.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1.xml"/><Relationship Id="rId13" Type="http://schemas.openxmlformats.org/officeDocument/2006/relationships/image" Target="../media/image1.jpg"/><Relationship Id="rId3" Type="http://schemas.openxmlformats.org/officeDocument/2006/relationships/slideLayout" Target="../slideLayouts/slideLayout186.xml"/><Relationship Id="rId7" Type="http://schemas.openxmlformats.org/officeDocument/2006/relationships/slideLayout" Target="../slideLayouts/slideLayout190.xml"/><Relationship Id="rId12" Type="http://schemas.openxmlformats.org/officeDocument/2006/relationships/theme" Target="../theme/theme18.xml"/><Relationship Id="rId2" Type="http://schemas.openxmlformats.org/officeDocument/2006/relationships/slideLayout" Target="../slideLayouts/slideLayout185.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5" Type="http://schemas.openxmlformats.org/officeDocument/2006/relationships/slideLayout" Target="../slideLayouts/slideLayout188.xml"/><Relationship Id="rId10" Type="http://schemas.openxmlformats.org/officeDocument/2006/relationships/slideLayout" Target="../slideLayouts/slideLayout193.xml"/><Relationship Id="rId4" Type="http://schemas.openxmlformats.org/officeDocument/2006/relationships/slideLayout" Target="../slideLayouts/slideLayout187.xml"/><Relationship Id="rId9" Type="http://schemas.openxmlformats.org/officeDocument/2006/relationships/slideLayout" Target="../slideLayouts/slideLayout192.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2.xml"/><Relationship Id="rId13" Type="http://schemas.openxmlformats.org/officeDocument/2006/relationships/image" Target="../media/image1.jpg"/><Relationship Id="rId3" Type="http://schemas.openxmlformats.org/officeDocument/2006/relationships/slideLayout" Target="../slideLayouts/slideLayout197.xml"/><Relationship Id="rId7" Type="http://schemas.openxmlformats.org/officeDocument/2006/relationships/slideLayout" Target="../slideLayouts/slideLayout201.xml"/><Relationship Id="rId12" Type="http://schemas.openxmlformats.org/officeDocument/2006/relationships/theme" Target="../theme/theme19.xml"/><Relationship Id="rId2" Type="http://schemas.openxmlformats.org/officeDocument/2006/relationships/slideLayout" Target="../slideLayouts/slideLayout196.xml"/><Relationship Id="rId1" Type="http://schemas.openxmlformats.org/officeDocument/2006/relationships/slideLayout" Target="../slideLayouts/slideLayout195.xml"/><Relationship Id="rId6" Type="http://schemas.openxmlformats.org/officeDocument/2006/relationships/slideLayout" Target="../slideLayouts/slideLayout200.xml"/><Relationship Id="rId11" Type="http://schemas.openxmlformats.org/officeDocument/2006/relationships/slideLayout" Target="../slideLayouts/slideLayout205.xml"/><Relationship Id="rId5" Type="http://schemas.openxmlformats.org/officeDocument/2006/relationships/slideLayout" Target="../slideLayouts/slideLayout199.xml"/><Relationship Id="rId10" Type="http://schemas.openxmlformats.org/officeDocument/2006/relationships/slideLayout" Target="../slideLayouts/slideLayout204.xml"/><Relationship Id="rId4" Type="http://schemas.openxmlformats.org/officeDocument/2006/relationships/slideLayout" Target="../slideLayouts/slideLayout198.xml"/><Relationship Id="rId9" Type="http://schemas.openxmlformats.org/officeDocument/2006/relationships/slideLayout" Target="../slideLayouts/slideLayout20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3.xml"/><Relationship Id="rId13" Type="http://schemas.openxmlformats.org/officeDocument/2006/relationships/image" Target="../media/image1.jpg"/><Relationship Id="rId3" Type="http://schemas.openxmlformats.org/officeDocument/2006/relationships/slideLayout" Target="../slideLayouts/slideLayout208.xml"/><Relationship Id="rId7" Type="http://schemas.openxmlformats.org/officeDocument/2006/relationships/slideLayout" Target="../slideLayouts/slideLayout212.xml"/><Relationship Id="rId12" Type="http://schemas.openxmlformats.org/officeDocument/2006/relationships/theme" Target="../theme/theme20.xml"/><Relationship Id="rId2" Type="http://schemas.openxmlformats.org/officeDocument/2006/relationships/slideLayout" Target="../slideLayouts/slideLayout207.xml"/><Relationship Id="rId1" Type="http://schemas.openxmlformats.org/officeDocument/2006/relationships/slideLayout" Target="../slideLayouts/slideLayout206.xml"/><Relationship Id="rId6" Type="http://schemas.openxmlformats.org/officeDocument/2006/relationships/slideLayout" Target="../slideLayouts/slideLayout211.xml"/><Relationship Id="rId11" Type="http://schemas.openxmlformats.org/officeDocument/2006/relationships/slideLayout" Target="../slideLayouts/slideLayout216.xml"/><Relationship Id="rId5" Type="http://schemas.openxmlformats.org/officeDocument/2006/relationships/slideLayout" Target="../slideLayouts/slideLayout210.xml"/><Relationship Id="rId10" Type="http://schemas.openxmlformats.org/officeDocument/2006/relationships/slideLayout" Target="../slideLayouts/slideLayout215.xml"/><Relationship Id="rId4" Type="http://schemas.openxmlformats.org/officeDocument/2006/relationships/slideLayout" Target="../slideLayouts/slideLayout209.xml"/><Relationship Id="rId9" Type="http://schemas.openxmlformats.org/officeDocument/2006/relationships/slideLayout" Target="../slideLayouts/slideLayout214.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image" Target="../media/image1.jpg"/><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theme" Target="../theme/theme21.xml"/><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0" Type="http://schemas.openxmlformats.org/officeDocument/2006/relationships/slideLayout" Target="../slideLayouts/slideLayout226.xml"/><Relationship Id="rId4" Type="http://schemas.openxmlformats.org/officeDocument/2006/relationships/slideLayout" Target="../slideLayouts/slideLayout220.xml"/><Relationship Id="rId9" Type="http://schemas.openxmlformats.org/officeDocument/2006/relationships/slideLayout" Target="../slideLayouts/slideLayout225.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5.xml"/><Relationship Id="rId13" Type="http://schemas.openxmlformats.org/officeDocument/2006/relationships/image" Target="../media/image1.jpg"/><Relationship Id="rId3" Type="http://schemas.openxmlformats.org/officeDocument/2006/relationships/slideLayout" Target="../slideLayouts/slideLayout230.xml"/><Relationship Id="rId7" Type="http://schemas.openxmlformats.org/officeDocument/2006/relationships/slideLayout" Target="../slideLayouts/slideLayout234.xml"/><Relationship Id="rId12" Type="http://schemas.openxmlformats.org/officeDocument/2006/relationships/theme" Target="../theme/theme22.xml"/><Relationship Id="rId2" Type="http://schemas.openxmlformats.org/officeDocument/2006/relationships/slideLayout" Target="../slideLayouts/slideLayout229.xml"/><Relationship Id="rId1" Type="http://schemas.openxmlformats.org/officeDocument/2006/relationships/slideLayout" Target="../slideLayouts/slideLayout228.xml"/><Relationship Id="rId6" Type="http://schemas.openxmlformats.org/officeDocument/2006/relationships/slideLayout" Target="../slideLayouts/slideLayout233.xml"/><Relationship Id="rId11" Type="http://schemas.openxmlformats.org/officeDocument/2006/relationships/slideLayout" Target="../slideLayouts/slideLayout238.xml"/><Relationship Id="rId5" Type="http://schemas.openxmlformats.org/officeDocument/2006/relationships/slideLayout" Target="../slideLayouts/slideLayout232.xml"/><Relationship Id="rId10" Type="http://schemas.openxmlformats.org/officeDocument/2006/relationships/slideLayout" Target="../slideLayouts/slideLayout237.xml"/><Relationship Id="rId4" Type="http://schemas.openxmlformats.org/officeDocument/2006/relationships/slideLayout" Target="../slideLayouts/slideLayout231.xml"/><Relationship Id="rId9" Type="http://schemas.openxmlformats.org/officeDocument/2006/relationships/slideLayout" Target="../slideLayouts/slideLayout236.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6.xml"/><Relationship Id="rId13" Type="http://schemas.openxmlformats.org/officeDocument/2006/relationships/image" Target="../media/image1.jpg"/><Relationship Id="rId3" Type="http://schemas.openxmlformats.org/officeDocument/2006/relationships/slideLayout" Target="../slideLayouts/slideLayout241.xml"/><Relationship Id="rId7" Type="http://schemas.openxmlformats.org/officeDocument/2006/relationships/slideLayout" Target="../slideLayouts/slideLayout245.xml"/><Relationship Id="rId12" Type="http://schemas.openxmlformats.org/officeDocument/2006/relationships/theme" Target="../theme/theme23.xml"/><Relationship Id="rId2" Type="http://schemas.openxmlformats.org/officeDocument/2006/relationships/slideLayout" Target="../slideLayouts/slideLayout240.xml"/><Relationship Id="rId1" Type="http://schemas.openxmlformats.org/officeDocument/2006/relationships/slideLayout" Target="../slideLayouts/slideLayout239.xml"/><Relationship Id="rId6" Type="http://schemas.openxmlformats.org/officeDocument/2006/relationships/slideLayout" Target="../slideLayouts/slideLayout244.xml"/><Relationship Id="rId11" Type="http://schemas.openxmlformats.org/officeDocument/2006/relationships/slideLayout" Target="../slideLayouts/slideLayout249.xml"/><Relationship Id="rId5" Type="http://schemas.openxmlformats.org/officeDocument/2006/relationships/slideLayout" Target="../slideLayouts/slideLayout243.xml"/><Relationship Id="rId10" Type="http://schemas.openxmlformats.org/officeDocument/2006/relationships/slideLayout" Target="../slideLayouts/slideLayout248.xml"/><Relationship Id="rId4" Type="http://schemas.openxmlformats.org/officeDocument/2006/relationships/slideLayout" Target="../slideLayouts/slideLayout242.xml"/><Relationship Id="rId9" Type="http://schemas.openxmlformats.org/officeDocument/2006/relationships/slideLayout" Target="../slideLayouts/slideLayout247.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7.xml"/><Relationship Id="rId13" Type="http://schemas.openxmlformats.org/officeDocument/2006/relationships/image" Target="../media/image1.jpg"/><Relationship Id="rId3" Type="http://schemas.openxmlformats.org/officeDocument/2006/relationships/slideLayout" Target="../slideLayouts/slideLayout252.xml"/><Relationship Id="rId7" Type="http://schemas.openxmlformats.org/officeDocument/2006/relationships/slideLayout" Target="../slideLayouts/slideLayout256.xml"/><Relationship Id="rId12" Type="http://schemas.openxmlformats.org/officeDocument/2006/relationships/theme" Target="../theme/theme24.xml"/><Relationship Id="rId2" Type="http://schemas.openxmlformats.org/officeDocument/2006/relationships/slideLayout" Target="../slideLayouts/slideLayout251.xml"/><Relationship Id="rId1" Type="http://schemas.openxmlformats.org/officeDocument/2006/relationships/slideLayout" Target="../slideLayouts/slideLayout250.xml"/><Relationship Id="rId6" Type="http://schemas.openxmlformats.org/officeDocument/2006/relationships/slideLayout" Target="../slideLayouts/slideLayout255.xml"/><Relationship Id="rId11" Type="http://schemas.openxmlformats.org/officeDocument/2006/relationships/slideLayout" Target="../slideLayouts/slideLayout260.xml"/><Relationship Id="rId5" Type="http://schemas.openxmlformats.org/officeDocument/2006/relationships/slideLayout" Target="../slideLayouts/slideLayout254.xml"/><Relationship Id="rId10" Type="http://schemas.openxmlformats.org/officeDocument/2006/relationships/slideLayout" Target="../slideLayouts/slideLayout259.xml"/><Relationship Id="rId4" Type="http://schemas.openxmlformats.org/officeDocument/2006/relationships/slideLayout" Target="../slideLayouts/slideLayout253.xml"/><Relationship Id="rId9" Type="http://schemas.openxmlformats.org/officeDocument/2006/relationships/slideLayout" Target="../slideLayouts/slideLayout258.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68.xml"/><Relationship Id="rId13" Type="http://schemas.openxmlformats.org/officeDocument/2006/relationships/image" Target="../media/image1.jpg"/><Relationship Id="rId3" Type="http://schemas.openxmlformats.org/officeDocument/2006/relationships/slideLayout" Target="../slideLayouts/slideLayout263.xml"/><Relationship Id="rId7" Type="http://schemas.openxmlformats.org/officeDocument/2006/relationships/slideLayout" Target="../slideLayouts/slideLayout267.xml"/><Relationship Id="rId12" Type="http://schemas.openxmlformats.org/officeDocument/2006/relationships/theme" Target="../theme/theme25.xml"/><Relationship Id="rId2" Type="http://schemas.openxmlformats.org/officeDocument/2006/relationships/slideLayout" Target="../slideLayouts/slideLayout262.xml"/><Relationship Id="rId1" Type="http://schemas.openxmlformats.org/officeDocument/2006/relationships/slideLayout" Target="../slideLayouts/slideLayout261.xml"/><Relationship Id="rId6" Type="http://schemas.openxmlformats.org/officeDocument/2006/relationships/slideLayout" Target="../slideLayouts/slideLayout266.xml"/><Relationship Id="rId11" Type="http://schemas.openxmlformats.org/officeDocument/2006/relationships/slideLayout" Target="../slideLayouts/slideLayout271.xml"/><Relationship Id="rId5" Type="http://schemas.openxmlformats.org/officeDocument/2006/relationships/slideLayout" Target="../slideLayouts/slideLayout265.xml"/><Relationship Id="rId10" Type="http://schemas.openxmlformats.org/officeDocument/2006/relationships/slideLayout" Target="../slideLayouts/slideLayout270.xml"/><Relationship Id="rId4" Type="http://schemas.openxmlformats.org/officeDocument/2006/relationships/slideLayout" Target="../slideLayouts/slideLayout264.xml"/><Relationship Id="rId9" Type="http://schemas.openxmlformats.org/officeDocument/2006/relationships/slideLayout" Target="../slideLayouts/slideLayout269.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79.xml"/><Relationship Id="rId13" Type="http://schemas.openxmlformats.org/officeDocument/2006/relationships/image" Target="../media/image1.jpg"/><Relationship Id="rId3" Type="http://schemas.openxmlformats.org/officeDocument/2006/relationships/slideLayout" Target="../slideLayouts/slideLayout274.xml"/><Relationship Id="rId7" Type="http://schemas.openxmlformats.org/officeDocument/2006/relationships/slideLayout" Target="../slideLayouts/slideLayout278.xml"/><Relationship Id="rId12" Type="http://schemas.openxmlformats.org/officeDocument/2006/relationships/theme" Target="../theme/theme26.xml"/><Relationship Id="rId2" Type="http://schemas.openxmlformats.org/officeDocument/2006/relationships/slideLayout" Target="../slideLayouts/slideLayout273.xml"/><Relationship Id="rId1" Type="http://schemas.openxmlformats.org/officeDocument/2006/relationships/slideLayout" Target="../slideLayouts/slideLayout272.xml"/><Relationship Id="rId6" Type="http://schemas.openxmlformats.org/officeDocument/2006/relationships/slideLayout" Target="../slideLayouts/slideLayout277.xml"/><Relationship Id="rId11" Type="http://schemas.openxmlformats.org/officeDocument/2006/relationships/slideLayout" Target="../slideLayouts/slideLayout282.xml"/><Relationship Id="rId5" Type="http://schemas.openxmlformats.org/officeDocument/2006/relationships/slideLayout" Target="../slideLayouts/slideLayout276.xml"/><Relationship Id="rId10" Type="http://schemas.openxmlformats.org/officeDocument/2006/relationships/slideLayout" Target="../slideLayouts/slideLayout281.xml"/><Relationship Id="rId4" Type="http://schemas.openxmlformats.org/officeDocument/2006/relationships/slideLayout" Target="../slideLayouts/slideLayout275.xml"/><Relationship Id="rId9" Type="http://schemas.openxmlformats.org/officeDocument/2006/relationships/slideLayout" Target="../slideLayouts/slideLayout280.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0.xml"/><Relationship Id="rId13" Type="http://schemas.openxmlformats.org/officeDocument/2006/relationships/image" Target="../media/image1.jpg"/><Relationship Id="rId3" Type="http://schemas.openxmlformats.org/officeDocument/2006/relationships/slideLayout" Target="../slideLayouts/slideLayout285.xml"/><Relationship Id="rId7" Type="http://schemas.openxmlformats.org/officeDocument/2006/relationships/slideLayout" Target="../slideLayouts/slideLayout289.xml"/><Relationship Id="rId12" Type="http://schemas.openxmlformats.org/officeDocument/2006/relationships/theme" Target="../theme/theme27.xml"/><Relationship Id="rId2" Type="http://schemas.openxmlformats.org/officeDocument/2006/relationships/slideLayout" Target="../slideLayouts/slideLayout284.xml"/><Relationship Id="rId1" Type="http://schemas.openxmlformats.org/officeDocument/2006/relationships/slideLayout" Target="../slideLayouts/slideLayout283.xml"/><Relationship Id="rId6" Type="http://schemas.openxmlformats.org/officeDocument/2006/relationships/slideLayout" Target="../slideLayouts/slideLayout288.xml"/><Relationship Id="rId11" Type="http://schemas.openxmlformats.org/officeDocument/2006/relationships/slideLayout" Target="../slideLayouts/slideLayout293.xml"/><Relationship Id="rId5" Type="http://schemas.openxmlformats.org/officeDocument/2006/relationships/slideLayout" Target="../slideLayouts/slideLayout287.xml"/><Relationship Id="rId10" Type="http://schemas.openxmlformats.org/officeDocument/2006/relationships/slideLayout" Target="../slideLayouts/slideLayout292.xml"/><Relationship Id="rId4" Type="http://schemas.openxmlformats.org/officeDocument/2006/relationships/slideLayout" Target="../slideLayouts/slideLayout286.xml"/><Relationship Id="rId9" Type="http://schemas.openxmlformats.org/officeDocument/2006/relationships/slideLayout" Target="../slideLayouts/slideLayout291.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1.xml"/><Relationship Id="rId13" Type="http://schemas.openxmlformats.org/officeDocument/2006/relationships/image" Target="../media/image1.jpg"/><Relationship Id="rId3" Type="http://schemas.openxmlformats.org/officeDocument/2006/relationships/slideLayout" Target="../slideLayouts/slideLayout296.xml"/><Relationship Id="rId7" Type="http://schemas.openxmlformats.org/officeDocument/2006/relationships/slideLayout" Target="../slideLayouts/slideLayout300.xml"/><Relationship Id="rId12" Type="http://schemas.openxmlformats.org/officeDocument/2006/relationships/theme" Target="../theme/theme28.xml"/><Relationship Id="rId2" Type="http://schemas.openxmlformats.org/officeDocument/2006/relationships/slideLayout" Target="../slideLayouts/slideLayout295.xml"/><Relationship Id="rId1" Type="http://schemas.openxmlformats.org/officeDocument/2006/relationships/slideLayout" Target="../slideLayouts/slideLayout294.xml"/><Relationship Id="rId6" Type="http://schemas.openxmlformats.org/officeDocument/2006/relationships/slideLayout" Target="../slideLayouts/slideLayout299.xml"/><Relationship Id="rId11" Type="http://schemas.openxmlformats.org/officeDocument/2006/relationships/slideLayout" Target="../slideLayouts/slideLayout304.xml"/><Relationship Id="rId5" Type="http://schemas.openxmlformats.org/officeDocument/2006/relationships/slideLayout" Target="../slideLayouts/slideLayout298.xml"/><Relationship Id="rId10" Type="http://schemas.openxmlformats.org/officeDocument/2006/relationships/slideLayout" Target="../slideLayouts/slideLayout303.xml"/><Relationship Id="rId4" Type="http://schemas.openxmlformats.org/officeDocument/2006/relationships/slideLayout" Target="../slideLayouts/slideLayout297.xml"/><Relationship Id="rId9" Type="http://schemas.openxmlformats.org/officeDocument/2006/relationships/slideLayout" Target="../slideLayouts/slideLayout302.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2.xml"/><Relationship Id="rId13" Type="http://schemas.openxmlformats.org/officeDocument/2006/relationships/image" Target="../media/image1.jpg"/><Relationship Id="rId3" Type="http://schemas.openxmlformats.org/officeDocument/2006/relationships/slideLayout" Target="../slideLayouts/slideLayout307.xml"/><Relationship Id="rId7" Type="http://schemas.openxmlformats.org/officeDocument/2006/relationships/slideLayout" Target="../slideLayouts/slideLayout311.xml"/><Relationship Id="rId12" Type="http://schemas.openxmlformats.org/officeDocument/2006/relationships/theme" Target="../theme/theme29.xml"/><Relationship Id="rId2" Type="http://schemas.openxmlformats.org/officeDocument/2006/relationships/slideLayout" Target="../slideLayouts/slideLayout306.xml"/><Relationship Id="rId1" Type="http://schemas.openxmlformats.org/officeDocument/2006/relationships/slideLayout" Target="../slideLayouts/slideLayout305.xml"/><Relationship Id="rId6" Type="http://schemas.openxmlformats.org/officeDocument/2006/relationships/slideLayout" Target="../slideLayouts/slideLayout310.xml"/><Relationship Id="rId11" Type="http://schemas.openxmlformats.org/officeDocument/2006/relationships/slideLayout" Target="../slideLayouts/slideLayout315.xml"/><Relationship Id="rId5" Type="http://schemas.openxmlformats.org/officeDocument/2006/relationships/slideLayout" Target="../slideLayouts/slideLayout309.xml"/><Relationship Id="rId10" Type="http://schemas.openxmlformats.org/officeDocument/2006/relationships/slideLayout" Target="../slideLayouts/slideLayout314.xml"/><Relationship Id="rId4" Type="http://schemas.openxmlformats.org/officeDocument/2006/relationships/slideLayout" Target="../slideLayouts/slideLayout308.xml"/><Relationship Id="rId9" Type="http://schemas.openxmlformats.org/officeDocument/2006/relationships/slideLayout" Target="../slideLayouts/slideLayout3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80.xml"/><Relationship Id="rId7" Type="http://schemas.openxmlformats.org/officeDocument/2006/relationships/slideLayout" Target="../slideLayouts/slideLayout84.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9" Type="http://schemas.openxmlformats.org/officeDocument/2006/relationships/image" Target="../media/image2.jp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t>3/5/2025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t>‹#›</a:t>
            </a:fld>
            <a:endParaRPr lang="en-US"/>
          </a:p>
        </p:txBody>
      </p:sp>
    </p:spTree>
    <p:extLst>
      <p:ext uri="{BB962C8B-B14F-4D97-AF65-F5344CB8AC3E}">
        <p14:creationId xmlns:p14="http://schemas.microsoft.com/office/powerpoint/2010/main" val="2883579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8A5EC8C-67BA-2E76-D977-39E75E3B9C5E}"/>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401428ED-96CA-E012-96BF-EDF86A066D1F}"/>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A2838BF-5075-D67A-0CE8-50574FD7EA94}"/>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1E3FDA71-3E66-42AE-9876-61A4C51ABF18}" type="datetimeFigureOut">
              <a:rPr lang="en-US" smtClean="0">
                <a:solidFill>
                  <a:prstClr val="black">
                    <a:tint val="75000"/>
                  </a:prstClr>
                </a:solidFill>
              </a:rPr>
              <a:pPr defTabSz="685800"/>
              <a:t>3/5/2025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2921E499-AA1A-AFCF-E2ED-9D30F5F281E3}"/>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B8D80AC-65E0-2302-ABD0-09F3C79F8CAA}"/>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28B29B2A-B8EB-4BBF-BDDD-80C06B9BFE5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744783619"/>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5558002"/>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7579975"/>
      </p:ext>
    </p:extLst>
  </p:cSld>
  <p:clrMap bg1="lt1" tx1="dk1" bg2="lt2" tx2="dk2" accent1="accent1" accent2="accent2" accent3="accent3" accent4="accent4" accent5="accent5" accent6="accent6" hlink="hlink" folHlink="folHlink"/>
  <p:sldLayoutIdLst>
    <p:sldLayoutId id="2147484221" r:id="rId1"/>
    <p:sldLayoutId id="2147484222" r:id="rId2"/>
    <p:sldLayoutId id="2147484223" r:id="rId3"/>
    <p:sldLayoutId id="2147484224" r:id="rId4"/>
    <p:sldLayoutId id="2147484225" r:id="rId5"/>
    <p:sldLayoutId id="2147484226" r:id="rId6"/>
    <p:sldLayoutId id="2147484227" r:id="rId7"/>
    <p:sldLayoutId id="2147484228" r:id="rId8"/>
    <p:sldLayoutId id="2147484229" r:id="rId9"/>
    <p:sldLayoutId id="2147484230" r:id="rId10"/>
    <p:sldLayoutId id="21474842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4739934"/>
      </p:ext>
    </p:extLst>
  </p:cSld>
  <p:clrMap bg1="lt1" tx1="dk1" bg2="lt2" tx2="dk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 id="2147484369" r:id="rId5"/>
    <p:sldLayoutId id="2147484370" r:id="rId6"/>
    <p:sldLayoutId id="2147484371" r:id="rId7"/>
    <p:sldLayoutId id="2147484372" r:id="rId8"/>
    <p:sldLayoutId id="2147484373" r:id="rId9"/>
    <p:sldLayoutId id="2147484374" r:id="rId10"/>
    <p:sldLayoutId id="21474843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0899662"/>
      </p:ext>
    </p:extLst>
  </p:cSld>
  <p:clrMap bg1="lt1" tx1="dk1" bg2="lt2" tx2="dk2" accent1="accent1" accent2="accent2" accent3="accent3" accent4="accent4" accent5="accent5" accent6="accent6" hlink="hlink" folHlink="folHlink"/>
  <p:sldLayoutIdLst>
    <p:sldLayoutId id="2147484389" r:id="rId1"/>
    <p:sldLayoutId id="2147484390" r:id="rId2"/>
    <p:sldLayoutId id="2147484391" r:id="rId3"/>
    <p:sldLayoutId id="2147484392" r:id="rId4"/>
    <p:sldLayoutId id="2147484393" r:id="rId5"/>
    <p:sldLayoutId id="2147484394" r:id="rId6"/>
    <p:sldLayoutId id="2147484395" r:id="rId7"/>
    <p:sldLayoutId id="2147484396" r:id="rId8"/>
    <p:sldLayoutId id="2147484397" r:id="rId9"/>
    <p:sldLayoutId id="2147484398" r:id="rId10"/>
    <p:sldLayoutId id="21474843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3659597"/>
      </p:ext>
    </p:extLst>
  </p:cSld>
  <p:clrMap bg1="lt1" tx1="dk1" bg2="lt2" tx2="dk2" accent1="accent1" accent2="accent2" accent3="accent3" accent4="accent4" accent5="accent5" accent6="accent6" hlink="hlink" folHlink="folHlink"/>
  <p:sldLayoutIdLst>
    <p:sldLayoutId id="2147484401" r:id="rId1"/>
    <p:sldLayoutId id="2147484402" r:id="rId2"/>
    <p:sldLayoutId id="2147484403" r:id="rId3"/>
    <p:sldLayoutId id="2147484404" r:id="rId4"/>
    <p:sldLayoutId id="2147484405" r:id="rId5"/>
    <p:sldLayoutId id="2147484406" r:id="rId6"/>
    <p:sldLayoutId id="2147484407" r:id="rId7"/>
    <p:sldLayoutId id="2147484408" r:id="rId8"/>
    <p:sldLayoutId id="2147484409" r:id="rId9"/>
    <p:sldLayoutId id="2147484410" r:id="rId10"/>
    <p:sldLayoutId id="21474844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1456278"/>
      </p:ext>
    </p:extLst>
  </p:cSld>
  <p:clrMap bg1="lt1" tx1="dk1" bg2="lt2" tx2="dk2" accent1="accent1" accent2="accent2" accent3="accent3" accent4="accent4" accent5="accent5" accent6="accent6" hlink="hlink" folHlink="folHlink"/>
  <p:sldLayoutIdLst>
    <p:sldLayoutId id="2147484425" r:id="rId1"/>
    <p:sldLayoutId id="2147484426" r:id="rId2"/>
    <p:sldLayoutId id="2147484427" r:id="rId3"/>
    <p:sldLayoutId id="2147484428" r:id="rId4"/>
    <p:sldLayoutId id="2147484429" r:id="rId5"/>
    <p:sldLayoutId id="2147484430" r:id="rId6"/>
    <p:sldLayoutId id="2147484431" r:id="rId7"/>
    <p:sldLayoutId id="2147484432" r:id="rId8"/>
    <p:sldLayoutId id="2147484433" r:id="rId9"/>
    <p:sldLayoutId id="2147484434" r:id="rId10"/>
    <p:sldLayoutId id="21474844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1456278"/>
      </p:ext>
    </p:extLst>
  </p:cSld>
  <p:clrMap bg1="lt1" tx1="dk1" bg2="lt2" tx2="dk2" accent1="accent1" accent2="accent2" accent3="accent3" accent4="accent4" accent5="accent5" accent6="accent6" hlink="hlink" folHlink="folHlink"/>
  <p:sldLayoutIdLst>
    <p:sldLayoutId id="2147484437" r:id="rId1"/>
    <p:sldLayoutId id="2147484438" r:id="rId2"/>
    <p:sldLayoutId id="2147484439" r:id="rId3"/>
    <p:sldLayoutId id="2147484440" r:id="rId4"/>
    <p:sldLayoutId id="2147484441" r:id="rId5"/>
    <p:sldLayoutId id="2147484442" r:id="rId6"/>
    <p:sldLayoutId id="2147484443" r:id="rId7"/>
    <p:sldLayoutId id="2147484444" r:id="rId8"/>
    <p:sldLayoutId id="2147484445" r:id="rId9"/>
    <p:sldLayoutId id="2147484446" r:id="rId10"/>
    <p:sldLayoutId id="21474844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1456278"/>
      </p:ext>
    </p:extLst>
  </p:cSld>
  <p:clrMap bg1="lt1" tx1="dk1" bg2="lt2" tx2="dk2" accent1="accent1" accent2="accent2" accent3="accent3" accent4="accent4" accent5="accent5" accent6="accent6" hlink="hlink" folHlink="folHlink"/>
  <p:sldLayoutIdLst>
    <p:sldLayoutId id="2147484449" r:id="rId1"/>
    <p:sldLayoutId id="2147484450" r:id="rId2"/>
    <p:sldLayoutId id="2147484451" r:id="rId3"/>
    <p:sldLayoutId id="2147484452" r:id="rId4"/>
    <p:sldLayoutId id="2147484453" r:id="rId5"/>
    <p:sldLayoutId id="2147484454" r:id="rId6"/>
    <p:sldLayoutId id="2147484455" r:id="rId7"/>
    <p:sldLayoutId id="2147484456" r:id="rId8"/>
    <p:sldLayoutId id="2147484457" r:id="rId9"/>
    <p:sldLayoutId id="2147484458" r:id="rId10"/>
    <p:sldLayoutId id="21474844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1463885"/>
      </p:ext>
    </p:extLst>
  </p:cSld>
  <p:clrMap bg1="lt1" tx1="dk1" bg2="lt2" tx2="dk2" accent1="accent1" accent2="accent2" accent3="accent3" accent4="accent4" accent5="accent5" accent6="accent6" hlink="hlink" folHlink="folHlink"/>
  <p:sldLayoutIdLst>
    <p:sldLayoutId id="2147484473" r:id="rId1"/>
    <p:sldLayoutId id="2147484474" r:id="rId2"/>
    <p:sldLayoutId id="2147484475" r:id="rId3"/>
    <p:sldLayoutId id="2147484476" r:id="rId4"/>
    <p:sldLayoutId id="2147484477" r:id="rId5"/>
    <p:sldLayoutId id="2147484478" r:id="rId6"/>
    <p:sldLayoutId id="2147484479" r:id="rId7"/>
    <p:sldLayoutId id="2147484480" r:id="rId8"/>
    <p:sldLayoutId id="2147484481" r:id="rId9"/>
    <p:sldLayoutId id="2147484482" r:id="rId10"/>
    <p:sldLayoutId id="21474844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289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1463885"/>
      </p:ext>
    </p:extLst>
  </p:cSld>
  <p:clrMap bg1="lt1" tx1="dk1" bg2="lt2" tx2="dk2" accent1="accent1" accent2="accent2" accent3="accent3" accent4="accent4" accent5="accent5" accent6="accent6" hlink="hlink" folHlink="folHlink"/>
  <p:sldLayoutIdLst>
    <p:sldLayoutId id="2147484485" r:id="rId1"/>
    <p:sldLayoutId id="2147484486" r:id="rId2"/>
    <p:sldLayoutId id="2147484487" r:id="rId3"/>
    <p:sldLayoutId id="2147484488" r:id="rId4"/>
    <p:sldLayoutId id="2147484489" r:id="rId5"/>
    <p:sldLayoutId id="2147484490" r:id="rId6"/>
    <p:sldLayoutId id="2147484491" r:id="rId7"/>
    <p:sldLayoutId id="2147484492" r:id="rId8"/>
    <p:sldLayoutId id="2147484493" r:id="rId9"/>
    <p:sldLayoutId id="2147484494" r:id="rId10"/>
    <p:sldLayoutId id="21474844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542391"/>
      </p:ext>
    </p:extLst>
  </p:cSld>
  <p:clrMap bg1="lt1" tx1="dk1" bg2="lt2" tx2="dk2" accent1="accent1" accent2="accent2" accent3="accent3" accent4="accent4" accent5="accent5" accent6="accent6" hlink="hlink" folHlink="folHlink"/>
  <p:sldLayoutIdLst>
    <p:sldLayoutId id="2147484497" r:id="rId1"/>
    <p:sldLayoutId id="2147484498" r:id="rId2"/>
    <p:sldLayoutId id="2147484499" r:id="rId3"/>
    <p:sldLayoutId id="2147484500" r:id="rId4"/>
    <p:sldLayoutId id="2147484501" r:id="rId5"/>
    <p:sldLayoutId id="2147484502" r:id="rId6"/>
    <p:sldLayoutId id="2147484503" r:id="rId7"/>
    <p:sldLayoutId id="2147484504" r:id="rId8"/>
    <p:sldLayoutId id="2147484505" r:id="rId9"/>
    <p:sldLayoutId id="2147484506" r:id="rId10"/>
    <p:sldLayoutId id="21474845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542391"/>
      </p:ext>
    </p:extLst>
  </p:cSld>
  <p:clrMap bg1="lt1" tx1="dk1" bg2="lt2" tx2="dk2" accent1="accent1" accent2="accent2" accent3="accent3" accent4="accent4" accent5="accent5" accent6="accent6" hlink="hlink" folHlink="folHlink"/>
  <p:sldLayoutIdLst>
    <p:sldLayoutId id="2147484509" r:id="rId1"/>
    <p:sldLayoutId id="2147484510" r:id="rId2"/>
    <p:sldLayoutId id="2147484511" r:id="rId3"/>
    <p:sldLayoutId id="2147484512" r:id="rId4"/>
    <p:sldLayoutId id="2147484513" r:id="rId5"/>
    <p:sldLayoutId id="2147484514" r:id="rId6"/>
    <p:sldLayoutId id="2147484515" r:id="rId7"/>
    <p:sldLayoutId id="2147484516" r:id="rId8"/>
    <p:sldLayoutId id="2147484517" r:id="rId9"/>
    <p:sldLayoutId id="2147484518" r:id="rId10"/>
    <p:sldLayoutId id="21474845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3791595"/>
      </p:ext>
    </p:extLst>
  </p:cSld>
  <p:clrMap bg1="lt1" tx1="dk1" bg2="lt2" tx2="dk2" accent1="accent1" accent2="accent2" accent3="accent3" accent4="accent4" accent5="accent5" accent6="accent6" hlink="hlink" folHlink="folHlink"/>
  <p:sldLayoutIdLst>
    <p:sldLayoutId id="2147484521" r:id="rId1"/>
    <p:sldLayoutId id="2147484522" r:id="rId2"/>
    <p:sldLayoutId id="2147484523" r:id="rId3"/>
    <p:sldLayoutId id="2147484524" r:id="rId4"/>
    <p:sldLayoutId id="2147484525" r:id="rId5"/>
    <p:sldLayoutId id="2147484526" r:id="rId6"/>
    <p:sldLayoutId id="2147484527" r:id="rId7"/>
    <p:sldLayoutId id="2147484528" r:id="rId8"/>
    <p:sldLayoutId id="2147484529" r:id="rId9"/>
    <p:sldLayoutId id="2147484530" r:id="rId10"/>
    <p:sldLayoutId id="21474845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7080645"/>
      </p:ext>
    </p:extLst>
  </p:cSld>
  <p:clrMap bg1="lt1" tx1="dk1" bg2="lt2" tx2="dk2" accent1="accent1" accent2="accent2" accent3="accent3" accent4="accent4" accent5="accent5" accent6="accent6" hlink="hlink" folHlink="folHlink"/>
  <p:sldLayoutIdLst>
    <p:sldLayoutId id="2147484533" r:id="rId1"/>
    <p:sldLayoutId id="2147484534" r:id="rId2"/>
    <p:sldLayoutId id="2147484535" r:id="rId3"/>
    <p:sldLayoutId id="2147484536" r:id="rId4"/>
    <p:sldLayoutId id="2147484537" r:id="rId5"/>
    <p:sldLayoutId id="2147484538" r:id="rId6"/>
    <p:sldLayoutId id="2147484539" r:id="rId7"/>
    <p:sldLayoutId id="2147484540" r:id="rId8"/>
    <p:sldLayoutId id="2147484541" r:id="rId9"/>
    <p:sldLayoutId id="2147484542" r:id="rId10"/>
    <p:sldLayoutId id="21474845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7080645"/>
      </p:ext>
    </p:extLst>
  </p:cSld>
  <p:clrMap bg1="lt1" tx1="dk1" bg2="lt2" tx2="dk2" accent1="accent1" accent2="accent2" accent3="accent3" accent4="accent4" accent5="accent5" accent6="accent6" hlink="hlink" folHlink="folHlink"/>
  <p:sldLayoutIdLst>
    <p:sldLayoutId id="2147484545" r:id="rId1"/>
    <p:sldLayoutId id="2147484546" r:id="rId2"/>
    <p:sldLayoutId id="2147484547" r:id="rId3"/>
    <p:sldLayoutId id="2147484548" r:id="rId4"/>
    <p:sldLayoutId id="2147484549" r:id="rId5"/>
    <p:sldLayoutId id="2147484550" r:id="rId6"/>
    <p:sldLayoutId id="2147484551" r:id="rId7"/>
    <p:sldLayoutId id="2147484552" r:id="rId8"/>
    <p:sldLayoutId id="2147484553" r:id="rId9"/>
    <p:sldLayoutId id="2147484554" r:id="rId10"/>
    <p:sldLayoutId id="21474845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7080645"/>
      </p:ext>
    </p:extLst>
  </p:cSld>
  <p:clrMap bg1="lt1" tx1="dk1" bg2="lt2" tx2="dk2" accent1="accent1" accent2="accent2" accent3="accent3" accent4="accent4" accent5="accent5" accent6="accent6" hlink="hlink" folHlink="folHlink"/>
  <p:sldLayoutIdLst>
    <p:sldLayoutId id="2147484557" r:id="rId1"/>
    <p:sldLayoutId id="2147484558" r:id="rId2"/>
    <p:sldLayoutId id="2147484559" r:id="rId3"/>
    <p:sldLayoutId id="2147484560" r:id="rId4"/>
    <p:sldLayoutId id="2147484561" r:id="rId5"/>
    <p:sldLayoutId id="2147484562" r:id="rId6"/>
    <p:sldLayoutId id="2147484563" r:id="rId7"/>
    <p:sldLayoutId id="2147484564" r:id="rId8"/>
    <p:sldLayoutId id="2147484565" r:id="rId9"/>
    <p:sldLayoutId id="2147484566" r:id="rId10"/>
    <p:sldLayoutId id="21474845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0632547"/>
      </p:ext>
    </p:extLst>
  </p:cSld>
  <p:clrMap bg1="lt1" tx1="dk1" bg2="lt2" tx2="dk2" accent1="accent1" accent2="accent2" accent3="accent3" accent4="accent4" accent5="accent5" accent6="accent6" hlink="hlink" folHlink="folHlink"/>
  <p:sldLayoutIdLst>
    <p:sldLayoutId id="2147484569" r:id="rId1"/>
    <p:sldLayoutId id="2147484570" r:id="rId2"/>
    <p:sldLayoutId id="2147484571" r:id="rId3"/>
    <p:sldLayoutId id="2147484572" r:id="rId4"/>
    <p:sldLayoutId id="2147484573" r:id="rId5"/>
    <p:sldLayoutId id="2147484574" r:id="rId6"/>
    <p:sldLayoutId id="2147484575" r:id="rId7"/>
    <p:sldLayoutId id="2147484576" r:id="rId8"/>
    <p:sldLayoutId id="2147484577" r:id="rId9"/>
    <p:sldLayoutId id="2147484578" r:id="rId10"/>
    <p:sldLayoutId id="21474845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4720186"/>
      </p:ext>
    </p:extLst>
  </p:cSld>
  <p:clrMap bg1="lt1" tx1="dk1" bg2="lt2" tx2="dk2" accent1="accent1" accent2="accent2" accent3="accent3" accent4="accent4" accent5="accent5" accent6="accent6" hlink="hlink" folHlink="folHlink"/>
  <p:sldLayoutIdLst>
    <p:sldLayoutId id="2147484581" r:id="rId1"/>
    <p:sldLayoutId id="2147484582" r:id="rId2"/>
    <p:sldLayoutId id="2147484583" r:id="rId3"/>
    <p:sldLayoutId id="2147484584" r:id="rId4"/>
    <p:sldLayoutId id="2147484585" r:id="rId5"/>
    <p:sldLayoutId id="2147484586" r:id="rId6"/>
    <p:sldLayoutId id="2147484587" r:id="rId7"/>
    <p:sldLayoutId id="2147484588" r:id="rId8"/>
    <p:sldLayoutId id="2147484589" r:id="rId9"/>
    <p:sldLayoutId id="2147484590" r:id="rId10"/>
    <p:sldLayoutId id="21474845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5480025"/>
      </p:ext>
    </p:extLst>
  </p:cSld>
  <p:clrMap bg1="lt1" tx1="dk1" bg2="lt2" tx2="dk2" accent1="accent1" accent2="accent2" accent3="accent3" accent4="accent4" accent5="accent5" accent6="accent6" hlink="hlink" folHlink="folHlink"/>
  <p:sldLayoutIdLst>
    <p:sldLayoutId id="2147484593" r:id="rId1"/>
    <p:sldLayoutId id="2147484594" r:id="rId2"/>
    <p:sldLayoutId id="2147484595" r:id="rId3"/>
    <p:sldLayoutId id="2147484596" r:id="rId4"/>
    <p:sldLayoutId id="2147484597" r:id="rId5"/>
    <p:sldLayoutId id="2147484598" r:id="rId6"/>
    <p:sldLayoutId id="2147484599" r:id="rId7"/>
    <p:sldLayoutId id="2147484600" r:id="rId8"/>
    <p:sldLayoutId id="2147484601" r:id="rId9"/>
    <p:sldLayoutId id="2147484602" r:id="rId10"/>
    <p:sldLayoutId id="21474846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41145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256476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31394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338329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88259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63822808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9686063"/>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28.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g"/><Relationship Id="rId1" Type="http://schemas.openxmlformats.org/officeDocument/2006/relationships/slideLayout" Target="../slideLayouts/slideLayout239.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9.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9.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9.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9.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5.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7.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140.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g"/><Relationship Id="rId1" Type="http://schemas.openxmlformats.org/officeDocument/2006/relationships/slideLayout" Target="../slideLayouts/slideLayout305.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9.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8.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Layout" Target="../slideLayouts/slideLayout23.xml"/><Relationship Id="rId4" Type="http://schemas.openxmlformats.org/officeDocument/2006/relationships/image" Target="../media/image12.png"/></Relationships>
</file>

<file path=ppt/slides/_rels/slide5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6.xml"/></Relationships>
</file>

<file path=ppt/slides/_rels/slide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50.xml"/></Relationships>
</file>

<file path=ppt/slides/_rels/slide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61.xml"/></Relationships>
</file>

<file path=ppt/slides/_rels/slide5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1.xml"/></Relationships>
</file>

<file path=ppt/slides/_rels/slide5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7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4.jpg"/><Relationship Id="rId1" Type="http://schemas.openxmlformats.org/officeDocument/2006/relationships/slideLayout" Target="../slideLayouts/slideLayout102.xml"/></Relationships>
</file>

<file path=ppt/slides/_rels/slide6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2.xml"/></Relationships>
</file>

<file path=ppt/slides/_rels/slide6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2.xml"/></Relationships>
</file>

<file path=ppt/slides/_rels/slide6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2.xml"/></Relationships>
</file>

<file path=ppt/slides/_rels/slide6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2.xml"/></Relationships>
</file>

<file path=ppt/slides/_rels/slide6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2.xml"/></Relationships>
</file>

<file path=ppt/slides/_rels/slide6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5.xml"/></Relationships>
</file>

<file path=ppt/slides/_rels/slide7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62.xml"/></Relationships>
</file>

<file path=ppt/slides/_rels/slide7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3.xml"/></Relationships>
</file>

<file path=ppt/slides/_rels/slide7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8.xml"/></Relationships>
</file>

<file path=ppt/slides/_rels/slide7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4.xml"/></Relationships>
</file>

<file path=ppt/slides/_rels/slide7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g"/><Relationship Id="rId1" Type="http://schemas.openxmlformats.org/officeDocument/2006/relationships/slideLayout" Target="../slideLayouts/slideLayout195.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3.xml"/></Relationships>
</file>

<file path=ppt/slides/_rels/slide8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94.xml"/></Relationships>
</file>

<file path=ppt/slides/_rels/slide8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g"/><Relationship Id="rId1" Type="http://schemas.openxmlformats.org/officeDocument/2006/relationships/slideLayout" Target="../slideLayouts/slideLayout206.xml"/></Relationships>
</file>

<file path=ppt/slides/_rels/slide8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354597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700" b="0" u="sng" dirty="0" smtClean="0">
                <a:solidFill>
                  <a:srgbClr val="FFFF00"/>
                </a:solidFill>
                <a:effectLst/>
                <a:cs typeface="Times New Roman" pitchFamily="18" charset="0"/>
              </a:rPr>
              <a:t>Tk2:</a:t>
            </a:r>
            <a:r>
              <a:rPr lang="en-US" sz="4700" dirty="0">
                <a:solidFill>
                  <a:schemeClr val="bg1"/>
                </a:solidFill>
                <a:cs typeface="Times New Roman" pitchFamily="18" charset="0"/>
              </a:rPr>
              <a:t> </a:t>
            </a:r>
            <a:r>
              <a:rPr lang="vi-VN" sz="4700" dirty="0" smtClean="0">
                <a:solidFill>
                  <a:schemeClr val="bg1"/>
                </a:solidFill>
                <a:cs typeface="Times New Roman" pitchFamily="18" charset="0"/>
              </a:rPr>
              <a:t>Rung </a:t>
            </a:r>
            <a:r>
              <a:rPr lang="vi-VN" sz="4700" dirty="0">
                <a:solidFill>
                  <a:schemeClr val="bg1"/>
                </a:solidFill>
                <a:cs typeface="Times New Roman" pitchFamily="18" charset="0"/>
              </a:rPr>
              <a:t>lên cung đàn yêu thương, khắp nơi trên thiên đường dương gian xin cùng hợp tiếng, chúng con nay ca tụng Chúa. Xin dâng muôn lời kính chào, tình con Ngài ơi có thấu, đón nhận nỗi niềm, tôn vinh Chúa trên trời cao.</a:t>
            </a:r>
            <a:endParaRPr lang="en-US" sz="4700" b="0" dirty="0">
              <a:solidFill>
                <a:schemeClr val="bg1"/>
              </a:solidFill>
              <a:effectLst/>
              <a:cs typeface="Times New Roman" pitchFamily="18" charset="0"/>
            </a:endParaRPr>
          </a:p>
        </p:txBody>
      </p:sp>
    </p:spTree>
    <p:extLst>
      <p:ext uri="{BB962C8B-B14F-4D97-AF65-F5344CB8AC3E}">
        <p14:creationId xmlns:p14="http://schemas.microsoft.com/office/powerpoint/2010/main" val="4254533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0" u="sng" dirty="0" err="1">
                <a:solidFill>
                  <a:srgbClr val="FFFF00"/>
                </a:solidFill>
                <a:effectLst/>
                <a:cs typeface="Times New Roman" pitchFamily="18" charset="0"/>
              </a:rPr>
              <a:t>Đk</a:t>
            </a:r>
            <a:r>
              <a:rPr lang="en-US" sz="5400" b="0" u="sng" dirty="0">
                <a:solidFill>
                  <a:srgbClr val="FFFF00"/>
                </a:solidFill>
                <a:effectLst/>
                <a:cs typeface="Times New Roman" pitchFamily="18" charset="0"/>
              </a:rPr>
              <a:t>:</a:t>
            </a:r>
            <a:r>
              <a:rPr lang="en-US" sz="5400" b="0" dirty="0">
                <a:solidFill>
                  <a:schemeClr val="bg1"/>
                </a:solidFill>
                <a:effectLst/>
                <a:cs typeface="Times New Roman" pitchFamily="18" charset="0"/>
              </a:rPr>
              <a:t> </a:t>
            </a:r>
            <a:r>
              <a:rPr lang="vi-VN" sz="5400" dirty="0">
                <a:solidFill>
                  <a:schemeClr val="bg1"/>
                </a:solidFill>
                <a:cs typeface="Times New Roman" pitchFamily="18" charset="0"/>
              </a:rPr>
              <a:t>Các trẻ Do Thái tay cầm hoa lá reo mừng, hân hoan vang lời tụng ca. Hoan hô, hoan hô, hoan hô Con Vua Đa-vít, chúc tụng Đấng nhân danh Chúa mà đến.</a:t>
            </a:r>
            <a:endParaRPr lang="en-US" sz="5400" b="0" dirty="0">
              <a:solidFill>
                <a:schemeClr val="bg1"/>
              </a:solidFill>
              <a:effectLst/>
              <a:cs typeface="Times New Roman" pitchFamily="18" charset="0"/>
            </a:endParaRPr>
          </a:p>
        </p:txBody>
      </p:sp>
    </p:spTree>
    <p:extLst>
      <p:ext uri="{BB962C8B-B14F-4D97-AF65-F5344CB8AC3E}">
        <p14:creationId xmlns:p14="http://schemas.microsoft.com/office/powerpoint/2010/main" val="3607147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5272219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8000" b="0" dirty="0" err="1" smtClean="0">
                <a:solidFill>
                  <a:srgbClr val="FFFF00"/>
                </a:solidFill>
                <a:effectLst/>
                <a:cs typeface="Times New Roman" pitchFamily="18" charset="0"/>
              </a:rPr>
              <a:t>Ca</a:t>
            </a:r>
            <a:r>
              <a:rPr lang="en-US" sz="8000" b="0" dirty="0" smtClean="0">
                <a:solidFill>
                  <a:srgbClr val="FFFF00"/>
                </a:solidFill>
                <a:effectLst/>
                <a:cs typeface="Times New Roman" pitchFamily="18" charset="0"/>
              </a:rPr>
              <a:t> </a:t>
            </a:r>
            <a:r>
              <a:rPr lang="en-US" sz="8000" b="0" dirty="0" err="1">
                <a:solidFill>
                  <a:srgbClr val="FFFF00"/>
                </a:solidFill>
                <a:effectLst/>
                <a:cs typeface="Times New Roman" pitchFamily="18" charset="0"/>
              </a:rPr>
              <a:t>Nhập</a:t>
            </a:r>
            <a:r>
              <a:rPr lang="en-US" sz="8000" b="0" dirty="0">
                <a:solidFill>
                  <a:srgbClr val="FFFF00"/>
                </a:solidFill>
                <a:effectLst/>
                <a:cs typeface="Times New Roman" pitchFamily="18" charset="0"/>
              </a:rPr>
              <a:t> </a:t>
            </a:r>
            <a:r>
              <a:rPr lang="en-US" sz="8000" b="0" dirty="0" err="1">
                <a:solidFill>
                  <a:srgbClr val="FFFF00"/>
                </a:solidFill>
                <a:effectLst/>
                <a:cs typeface="Times New Roman" pitchFamily="18" charset="0"/>
              </a:rPr>
              <a:t>Lễ</a:t>
            </a:r>
            <a:r>
              <a:rPr lang="en-US" sz="8000" b="0" dirty="0">
                <a:solidFill>
                  <a:srgbClr val="FFFF00"/>
                </a:solidFill>
                <a:effectLst/>
                <a:cs typeface="Times New Roman" pitchFamily="18" charset="0"/>
              </a:rPr>
              <a:t/>
            </a:r>
            <a:br>
              <a:rPr lang="en-US" sz="8000" b="0" dirty="0">
                <a:solidFill>
                  <a:srgbClr val="FFFF00"/>
                </a:solidFill>
                <a:effectLst/>
                <a:cs typeface="Times New Roman" pitchFamily="18" charset="0"/>
              </a:rPr>
            </a:br>
            <a:r>
              <a:rPr lang="en-US" sz="8000" dirty="0" err="1" smtClean="0">
                <a:solidFill>
                  <a:srgbClr val="FFFF00"/>
                </a:solidFill>
                <a:cs typeface="Times New Roman" pitchFamily="18" charset="0"/>
              </a:rPr>
              <a:t>Chúa</a:t>
            </a:r>
            <a:r>
              <a:rPr lang="en-US" sz="8000" dirty="0" smtClean="0">
                <a:solidFill>
                  <a:srgbClr val="FFFF00"/>
                </a:solidFill>
                <a:cs typeface="Times New Roman" pitchFamily="18" charset="0"/>
              </a:rPr>
              <a:t> </a:t>
            </a:r>
            <a:r>
              <a:rPr lang="en-US" sz="8000" dirty="0" err="1" smtClean="0">
                <a:solidFill>
                  <a:srgbClr val="FFFF00"/>
                </a:solidFill>
                <a:cs typeface="Times New Roman" pitchFamily="18" charset="0"/>
              </a:rPr>
              <a:t>Vào</a:t>
            </a:r>
            <a:r>
              <a:rPr lang="en-US" sz="8000" dirty="0" smtClean="0">
                <a:solidFill>
                  <a:srgbClr val="FFFF00"/>
                </a:solidFill>
                <a:cs typeface="Times New Roman" pitchFamily="18" charset="0"/>
              </a:rPr>
              <a:t> </a:t>
            </a:r>
            <a:r>
              <a:rPr lang="en-US" sz="8000" dirty="0" err="1" smtClean="0">
                <a:solidFill>
                  <a:srgbClr val="FFFF00"/>
                </a:solidFill>
                <a:cs typeface="Times New Roman" pitchFamily="18" charset="0"/>
              </a:rPr>
              <a:t>Thành</a:t>
            </a:r>
            <a:r>
              <a:rPr lang="en-US" sz="8000" dirty="0" smtClean="0">
                <a:solidFill>
                  <a:srgbClr val="FFFF00"/>
                </a:solidFill>
                <a:cs typeface="Times New Roman" pitchFamily="18" charset="0"/>
              </a:rPr>
              <a:t/>
            </a:r>
            <a:br>
              <a:rPr lang="en-US" sz="8000" dirty="0" smtClean="0">
                <a:solidFill>
                  <a:srgbClr val="FFFF00"/>
                </a:solidFill>
                <a:cs typeface="Times New Roman" pitchFamily="18" charset="0"/>
              </a:rPr>
            </a:br>
            <a:r>
              <a:rPr lang="en-US" sz="8000" b="0" i="1" dirty="0" err="1" smtClean="0">
                <a:solidFill>
                  <a:schemeClr val="bg1"/>
                </a:solidFill>
                <a:effectLst/>
                <a:cs typeface="Times New Roman" pitchFamily="18" charset="0"/>
              </a:rPr>
              <a:t>Nguyễn</a:t>
            </a:r>
            <a:r>
              <a:rPr lang="en-US" sz="8000" b="0" i="1" dirty="0" smtClean="0">
                <a:solidFill>
                  <a:schemeClr val="bg1"/>
                </a:solidFill>
                <a:effectLst/>
                <a:cs typeface="Times New Roman" pitchFamily="18" charset="0"/>
              </a:rPr>
              <a:t> </a:t>
            </a:r>
            <a:r>
              <a:rPr lang="en-US" sz="8000" b="0" i="1" dirty="0" err="1" smtClean="0">
                <a:solidFill>
                  <a:schemeClr val="bg1"/>
                </a:solidFill>
                <a:effectLst/>
                <a:cs typeface="Times New Roman" pitchFamily="18" charset="0"/>
              </a:rPr>
              <a:t>Duy</a:t>
            </a:r>
            <a:endParaRPr lang="en-US" sz="8000" b="0" i="1" dirty="0">
              <a:solidFill>
                <a:schemeClr val="bg1"/>
              </a:solidFill>
              <a:effectLst/>
              <a:cs typeface="Times New Roman" pitchFamily="18" charset="0"/>
            </a:endParaRPr>
          </a:p>
        </p:txBody>
      </p:sp>
    </p:spTree>
    <p:extLst>
      <p:ext uri="{BB962C8B-B14F-4D97-AF65-F5344CB8AC3E}">
        <p14:creationId xmlns:p14="http://schemas.microsoft.com/office/powerpoint/2010/main" val="3876309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6000" b="0" u="sng" dirty="0">
                <a:solidFill>
                  <a:srgbClr val="FFFF00"/>
                </a:solidFill>
                <a:effectLst/>
                <a:cs typeface="Times New Roman" pitchFamily="18" charset="0"/>
              </a:rPr>
              <a:t>Tk1:</a:t>
            </a:r>
            <a:r>
              <a:rPr lang="en-US" sz="6000" b="0" dirty="0">
                <a:solidFill>
                  <a:schemeClr val="bg1"/>
                </a:solidFill>
                <a:effectLst/>
                <a:cs typeface="Times New Roman" pitchFamily="18" charset="0"/>
              </a:rPr>
              <a:t> </a:t>
            </a:r>
            <a:r>
              <a:rPr lang="vi-VN" sz="6000" dirty="0">
                <a:solidFill>
                  <a:schemeClr val="bg1"/>
                </a:solidFill>
                <a:cs typeface="Times New Roman" pitchFamily="18" charset="0"/>
              </a:rPr>
              <a:t>Hãy báo cho nữ tử Sion này Vua ngươi đã đến nơi rồi. Người khiêm nhu ngồi trên mình lừa dân hô vang đồng thanh một lời:</a:t>
            </a:r>
            <a:endParaRPr lang="en-US" sz="6000" b="0" dirty="0">
              <a:solidFill>
                <a:schemeClr val="bg1"/>
              </a:solidFill>
              <a:effectLst/>
              <a:cs typeface="Times New Roman" pitchFamily="18" charset="0"/>
            </a:endParaRPr>
          </a:p>
        </p:txBody>
      </p:sp>
    </p:spTree>
    <p:extLst>
      <p:ext uri="{BB962C8B-B14F-4D97-AF65-F5344CB8AC3E}">
        <p14:creationId xmlns:p14="http://schemas.microsoft.com/office/powerpoint/2010/main" val="4242392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000" b="0" u="sng" dirty="0" err="1">
                <a:solidFill>
                  <a:srgbClr val="FFFF00"/>
                </a:solidFill>
                <a:effectLst/>
                <a:cs typeface="Times New Roman" pitchFamily="18" charset="0"/>
              </a:rPr>
              <a:t>Đk</a:t>
            </a:r>
            <a:r>
              <a:rPr lang="en-US" sz="6000" b="0" u="sng" dirty="0">
                <a:solidFill>
                  <a:srgbClr val="FFFF00"/>
                </a:solidFill>
                <a:effectLst/>
                <a:cs typeface="Times New Roman" pitchFamily="18" charset="0"/>
              </a:rPr>
              <a:t>:</a:t>
            </a:r>
            <a:r>
              <a:rPr lang="en-US" sz="6000" b="0" dirty="0">
                <a:solidFill>
                  <a:schemeClr val="bg1"/>
                </a:solidFill>
                <a:effectLst/>
                <a:cs typeface="Times New Roman" pitchFamily="18" charset="0"/>
              </a:rPr>
              <a:t> </a:t>
            </a:r>
            <a:r>
              <a:rPr lang="vi-VN" sz="6000" dirty="0">
                <a:solidFill>
                  <a:schemeClr val="bg1"/>
                </a:solidFill>
                <a:cs typeface="Times New Roman" pitchFamily="18" charset="0"/>
              </a:rPr>
              <a:t>(2 bè): Vạn là vạn tuế ! Vạn là vạn tuế Con Vua Đa-vít (vạn tuế ! vạn tuế) ! Chúc tụng Đấng nhân danh Chúa mà đến.</a:t>
            </a:r>
            <a:endParaRPr lang="en-US" sz="6000" b="0" dirty="0">
              <a:solidFill>
                <a:schemeClr val="bg1"/>
              </a:solidFill>
              <a:effectLst/>
              <a:cs typeface="Times New Roman" pitchFamily="18" charset="0"/>
            </a:endParaRPr>
          </a:p>
        </p:txBody>
      </p:sp>
    </p:spTree>
    <p:extLst>
      <p:ext uri="{BB962C8B-B14F-4D97-AF65-F5344CB8AC3E}">
        <p14:creationId xmlns:p14="http://schemas.microsoft.com/office/powerpoint/2010/main" val="1361439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0" u="sng" dirty="0" err="1">
                <a:solidFill>
                  <a:srgbClr val="FFFF00"/>
                </a:solidFill>
                <a:effectLst/>
                <a:cs typeface="Times New Roman" pitchFamily="18" charset="0"/>
              </a:rPr>
              <a:t>Đk</a:t>
            </a:r>
            <a:r>
              <a:rPr lang="en-US" sz="5400" b="0" u="sng" dirty="0">
                <a:solidFill>
                  <a:srgbClr val="FFFF00"/>
                </a:solidFill>
                <a:effectLst/>
                <a:cs typeface="Times New Roman" pitchFamily="18" charset="0"/>
              </a:rPr>
              <a:t>:</a:t>
            </a:r>
            <a:r>
              <a:rPr lang="en-US" sz="5400" b="0" dirty="0">
                <a:solidFill>
                  <a:schemeClr val="bg1"/>
                </a:solidFill>
                <a:effectLst/>
                <a:cs typeface="Times New Roman" pitchFamily="18" charset="0"/>
              </a:rPr>
              <a:t> </a:t>
            </a:r>
            <a:r>
              <a:rPr lang="vi-VN" sz="5400" dirty="0">
                <a:solidFill>
                  <a:schemeClr val="bg1"/>
                </a:solidFill>
                <a:cs typeface="Times New Roman" pitchFamily="18" charset="0"/>
              </a:rPr>
              <a:t>(3 bè): (Vạn là vạn tuế, vạn) Vạn là vạn tuế ! Vạn là vạn tuế Con Vua Đa-vít (vạn tuế ! vạn tuế) ! (Chúc tụng) Chúc tụng Đấng nhân danh Chúa mà đến</a:t>
            </a:r>
            <a:r>
              <a:rPr lang="vi-VN" sz="5400" dirty="0" smtClean="0">
                <a:solidFill>
                  <a:schemeClr val="bg1"/>
                </a:solidFill>
                <a:cs typeface="Times New Roman" pitchFamily="18" charset="0"/>
              </a:rPr>
              <a:t>.</a:t>
            </a:r>
            <a:endParaRPr lang="en-US" sz="5400" b="0" dirty="0">
              <a:solidFill>
                <a:schemeClr val="bg1"/>
              </a:solidFill>
              <a:effectLst/>
              <a:cs typeface="Times New Roman" pitchFamily="18" charset="0"/>
            </a:endParaRPr>
          </a:p>
        </p:txBody>
      </p:sp>
    </p:spTree>
    <p:extLst>
      <p:ext uri="{BB962C8B-B14F-4D97-AF65-F5344CB8AC3E}">
        <p14:creationId xmlns:p14="http://schemas.microsoft.com/office/powerpoint/2010/main" val="2864697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6000" b="0" u="sng" dirty="0" smtClean="0">
                <a:solidFill>
                  <a:srgbClr val="FFFF00"/>
                </a:solidFill>
                <a:effectLst/>
                <a:cs typeface="Times New Roman" pitchFamily="18" charset="0"/>
              </a:rPr>
              <a:t>Tk2:</a:t>
            </a:r>
            <a:r>
              <a:rPr lang="en-US" sz="6000" dirty="0">
                <a:solidFill>
                  <a:schemeClr val="bg1"/>
                </a:solidFill>
                <a:cs typeface="Times New Roman" pitchFamily="18" charset="0"/>
              </a:rPr>
              <a:t> </a:t>
            </a:r>
            <a:r>
              <a:rPr lang="vi-VN" sz="6000" dirty="0">
                <a:solidFill>
                  <a:schemeClr val="bg1"/>
                </a:solidFill>
                <a:cs typeface="Times New Roman" pitchFamily="18" charset="0"/>
              </a:rPr>
              <a:t>Israel hãy mừng vui lên, vì hôm nay Ngài đến thăm người. Nào mau ra trải áo dọn đường tay giơ cao cành lá chúc tụng.</a:t>
            </a:r>
            <a:endParaRPr lang="en-US" sz="6000" b="0" dirty="0">
              <a:solidFill>
                <a:schemeClr val="bg1"/>
              </a:solidFill>
              <a:effectLst/>
              <a:cs typeface="Times New Roman" pitchFamily="18" charset="0"/>
            </a:endParaRPr>
          </a:p>
        </p:txBody>
      </p:sp>
    </p:spTree>
    <p:extLst>
      <p:ext uri="{BB962C8B-B14F-4D97-AF65-F5344CB8AC3E}">
        <p14:creationId xmlns:p14="http://schemas.microsoft.com/office/powerpoint/2010/main" val="1903580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6000" b="0" u="sng" dirty="0" smtClean="0">
                <a:solidFill>
                  <a:srgbClr val="FFFF00"/>
                </a:solidFill>
                <a:effectLst/>
                <a:cs typeface="Times New Roman" pitchFamily="18" charset="0"/>
              </a:rPr>
              <a:t>Tk3:</a:t>
            </a:r>
            <a:r>
              <a:rPr lang="en-US" sz="6000" dirty="0" smtClean="0">
                <a:solidFill>
                  <a:schemeClr val="bg1"/>
                </a:solidFill>
                <a:cs typeface="Times New Roman" pitchFamily="18" charset="0"/>
              </a:rPr>
              <a:t> </a:t>
            </a:r>
            <a:r>
              <a:rPr lang="vi-VN" sz="6000" dirty="0">
                <a:solidFill>
                  <a:schemeClr val="bg1"/>
                </a:solidFill>
                <a:cs typeface="Times New Roman" pitchFamily="18" charset="0"/>
              </a:rPr>
              <a:t>Khắp các dân hãy cùng reo vang, lời hoan hô cùng vỗ tay mừng. Vị Thiên Sai là Chúa trần đời, trong uy phong Ngài tiến vào thành.</a:t>
            </a:r>
            <a:endParaRPr lang="en-US" sz="6000" b="0" dirty="0">
              <a:solidFill>
                <a:schemeClr val="bg1"/>
              </a:solidFill>
              <a:effectLst/>
              <a:cs typeface="Times New Roman" pitchFamily="18" charset="0"/>
            </a:endParaRPr>
          </a:p>
        </p:txBody>
      </p:sp>
    </p:spTree>
    <p:extLst>
      <p:ext uri="{BB962C8B-B14F-4D97-AF65-F5344CB8AC3E}">
        <p14:creationId xmlns:p14="http://schemas.microsoft.com/office/powerpoint/2010/main" val="2538884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600" b="0" u="sng" dirty="0" smtClean="0">
                <a:solidFill>
                  <a:srgbClr val="FFFF00"/>
                </a:solidFill>
                <a:effectLst/>
                <a:cs typeface="Times New Roman" pitchFamily="18" charset="0"/>
              </a:rPr>
              <a:t>Tk4:</a:t>
            </a:r>
            <a:r>
              <a:rPr lang="en-US" sz="5600" dirty="0" smtClean="0">
                <a:solidFill>
                  <a:schemeClr val="bg1"/>
                </a:solidFill>
                <a:cs typeface="Times New Roman" pitchFamily="18" charset="0"/>
              </a:rPr>
              <a:t> </a:t>
            </a:r>
            <a:r>
              <a:rPr lang="vi-VN" sz="5600" dirty="0">
                <a:solidFill>
                  <a:schemeClr val="bg1"/>
                </a:solidFill>
                <a:cs typeface="Times New Roman" pitchFamily="18" charset="0"/>
              </a:rPr>
              <a:t>Chúa tiến vào Thánh điện uy nghi, lời hoan hô cùng tiếng reo hò. Kèn vang lên trổi khúc trầm hùng, vươn câu ca mừng hát khen Ngài.</a:t>
            </a:r>
            <a:endParaRPr lang="en-US" sz="5600" b="0" dirty="0">
              <a:solidFill>
                <a:schemeClr val="bg1"/>
              </a:solidFill>
              <a:effectLst/>
              <a:cs typeface="Times New Roman" pitchFamily="18" charset="0"/>
            </a:endParaRPr>
          </a:p>
        </p:txBody>
      </p:sp>
    </p:spTree>
    <p:extLst>
      <p:ext uri="{BB962C8B-B14F-4D97-AF65-F5344CB8AC3E}">
        <p14:creationId xmlns:p14="http://schemas.microsoft.com/office/powerpoint/2010/main" val="2538884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8000" b="0" dirty="0" err="1">
                <a:solidFill>
                  <a:srgbClr val="FFFF00"/>
                </a:solidFill>
                <a:effectLst/>
                <a:cs typeface="Times New Roman" pitchFamily="18" charset="0"/>
              </a:rPr>
              <a:t>Tập</a:t>
            </a:r>
            <a:r>
              <a:rPr lang="en-US" sz="8000" b="0" dirty="0">
                <a:solidFill>
                  <a:srgbClr val="FFFF00"/>
                </a:solidFill>
                <a:effectLst/>
                <a:cs typeface="Times New Roman" pitchFamily="18" charset="0"/>
              </a:rPr>
              <a:t> </a:t>
            </a:r>
            <a:r>
              <a:rPr lang="en-US" sz="8000" b="0" dirty="0" err="1">
                <a:solidFill>
                  <a:srgbClr val="FFFF00"/>
                </a:solidFill>
                <a:effectLst/>
                <a:cs typeface="Times New Roman" pitchFamily="18" charset="0"/>
              </a:rPr>
              <a:t>Hát</a:t>
            </a:r>
            <a:r>
              <a:rPr lang="en-US" sz="8000" b="0" dirty="0">
                <a:solidFill>
                  <a:srgbClr val="FFFF00"/>
                </a:solidFill>
                <a:effectLst/>
                <a:cs typeface="Times New Roman" pitchFamily="18" charset="0"/>
              </a:rPr>
              <a:t> </a:t>
            </a:r>
            <a:r>
              <a:rPr lang="en-US" sz="8000" b="0" dirty="0" err="1">
                <a:solidFill>
                  <a:srgbClr val="FFFF00"/>
                </a:solidFill>
                <a:effectLst/>
                <a:cs typeface="Times New Roman" pitchFamily="18" charset="0"/>
              </a:rPr>
              <a:t>Cộng</a:t>
            </a:r>
            <a:r>
              <a:rPr lang="en-US" sz="8000" b="0" dirty="0">
                <a:solidFill>
                  <a:srgbClr val="FFFF00"/>
                </a:solidFill>
                <a:effectLst/>
                <a:cs typeface="Times New Roman" pitchFamily="18" charset="0"/>
              </a:rPr>
              <a:t> </a:t>
            </a:r>
            <a:r>
              <a:rPr lang="en-US" sz="8000" b="0" dirty="0" err="1">
                <a:solidFill>
                  <a:srgbClr val="FFFF00"/>
                </a:solidFill>
                <a:effectLst/>
                <a:cs typeface="Times New Roman" pitchFamily="18" charset="0"/>
              </a:rPr>
              <a:t>Đồng</a:t>
            </a:r>
            <a:r>
              <a:rPr lang="en-US" sz="8000" b="0" dirty="0">
                <a:solidFill>
                  <a:srgbClr val="FFFF00"/>
                </a:solidFill>
                <a:effectLst/>
                <a:cs typeface="Times New Roman" pitchFamily="18" charset="0"/>
              </a:rPr>
              <a:t/>
            </a:r>
            <a:br>
              <a:rPr lang="en-US" sz="8000" b="0" dirty="0">
                <a:solidFill>
                  <a:srgbClr val="FFFF00"/>
                </a:solidFill>
                <a:effectLst/>
                <a:cs typeface="Times New Roman" pitchFamily="18" charset="0"/>
              </a:rPr>
            </a:br>
            <a:endParaRPr lang="en-US" sz="8000" b="0" i="1" dirty="0">
              <a:solidFill>
                <a:schemeClr val="bg1"/>
              </a:solidFill>
              <a:effectLst/>
              <a:cs typeface="Times New Roman" pitchFamily="18" charset="0"/>
            </a:endParaRPr>
          </a:p>
        </p:txBody>
      </p:sp>
    </p:spTree>
    <p:extLst>
      <p:ext uri="{BB962C8B-B14F-4D97-AF65-F5344CB8AC3E}">
        <p14:creationId xmlns:p14="http://schemas.microsoft.com/office/powerpoint/2010/main" val="796509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0359279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9550"/>
            <a:ext cx="5049493" cy="2417445"/>
          </a:xfrm>
          <a:prstGeom prst="rect">
            <a:avLst/>
          </a:prstGeom>
        </p:spPr>
      </p:pic>
      <p:sp>
        <p:nvSpPr>
          <p:cNvPr id="4" name="Rectangle 3"/>
          <p:cNvSpPr/>
          <p:nvPr/>
        </p:nvSpPr>
        <p:spPr>
          <a:xfrm>
            <a:off x="0" y="1733550"/>
            <a:ext cx="9144000" cy="3170099"/>
          </a:xfrm>
          <a:prstGeom prst="rect">
            <a:avLst/>
          </a:prstGeom>
        </p:spPr>
        <p:txBody>
          <a:bodyPr wrap="square">
            <a:spAutoFit/>
          </a:bodyPr>
          <a:lstStyle/>
          <a:p>
            <a:r>
              <a:rPr lang="en-US" sz="4000" u="sng" dirty="0" err="1" smtClean="0">
                <a:solidFill>
                  <a:srgbClr val="FFFF00"/>
                </a:solidFill>
              </a:rPr>
              <a:t>Bài</a:t>
            </a:r>
            <a:r>
              <a:rPr lang="en-US" sz="4000" u="sng" dirty="0" smtClean="0">
                <a:solidFill>
                  <a:srgbClr val="FFFF00"/>
                </a:solidFill>
              </a:rPr>
              <a:t> </a:t>
            </a:r>
            <a:r>
              <a:rPr lang="en-US" sz="4000" u="sng" dirty="0" err="1" smtClean="0">
                <a:solidFill>
                  <a:srgbClr val="FFFF00"/>
                </a:solidFill>
              </a:rPr>
              <a:t>đọc</a:t>
            </a:r>
            <a:r>
              <a:rPr lang="en-US" sz="4000" u="sng" dirty="0" smtClean="0">
                <a:solidFill>
                  <a:srgbClr val="FFFF00"/>
                </a:solidFill>
              </a:rPr>
              <a:t> 1:</a:t>
            </a:r>
          </a:p>
          <a:p>
            <a:r>
              <a:rPr lang="vi-VN" sz="4000" i="1" dirty="0">
                <a:solidFill>
                  <a:schemeClr val="bg1"/>
                </a:solidFill>
              </a:rPr>
              <a:t>Tôi đã không che mặt khi bị mắng nhiếc phỉ nhổ, tôi biết mình sẽ không phải thẹn thùng</a:t>
            </a:r>
            <a:r>
              <a:rPr lang="vi-VN" sz="4000" i="1" dirty="0" smtClean="0">
                <a:solidFill>
                  <a:schemeClr val="bg1"/>
                </a:solidFill>
              </a:rPr>
              <a:t>.</a:t>
            </a:r>
            <a:endParaRPr lang="vi-VN" sz="4000" i="1" dirty="0">
              <a:solidFill>
                <a:schemeClr val="bg1"/>
              </a:solidFill>
            </a:endParaRPr>
          </a:p>
          <a:p>
            <a:r>
              <a:rPr lang="vi-VN" sz="4000" dirty="0">
                <a:solidFill>
                  <a:srgbClr val="FFFF00"/>
                </a:solidFill>
              </a:rPr>
              <a:t>Bài trích sách ngôn sứ I-sai-a.</a:t>
            </a:r>
            <a:endParaRPr lang="en-US" sz="4000" dirty="0">
              <a:solidFill>
                <a:srgbClr val="FFFF00"/>
              </a:solidFill>
            </a:endParaRPr>
          </a:p>
        </p:txBody>
      </p:sp>
    </p:spTree>
    <p:extLst>
      <p:ext uri="{BB962C8B-B14F-4D97-AF65-F5344CB8AC3E}">
        <p14:creationId xmlns:p14="http://schemas.microsoft.com/office/powerpoint/2010/main" val="2354597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6600" b="0" dirty="0" err="1">
                <a:solidFill>
                  <a:srgbClr val="FFFF00"/>
                </a:solidFill>
                <a:effectLst/>
                <a:cs typeface="Times New Roman" pitchFamily="18" charset="0"/>
              </a:rPr>
              <a:t>Đáp</a:t>
            </a:r>
            <a:r>
              <a:rPr lang="en-US" sz="6600" b="0" dirty="0">
                <a:solidFill>
                  <a:srgbClr val="FFFF00"/>
                </a:solidFill>
                <a:effectLst/>
                <a:cs typeface="Times New Roman" pitchFamily="18" charset="0"/>
              </a:rPr>
              <a:t> Ca</a:t>
            </a:r>
            <a:br>
              <a:rPr lang="en-US" sz="6600" b="0" dirty="0">
                <a:solidFill>
                  <a:srgbClr val="FFFF00"/>
                </a:solidFill>
                <a:effectLst/>
                <a:cs typeface="Times New Roman" pitchFamily="18" charset="0"/>
              </a:rPr>
            </a:br>
            <a:r>
              <a:rPr lang="en-US" sz="6600" b="0" dirty="0" err="1">
                <a:solidFill>
                  <a:srgbClr val="FFFF00"/>
                </a:solidFill>
                <a:effectLst/>
                <a:cs typeface="Times New Roman" pitchFamily="18" charset="0"/>
              </a:rPr>
              <a:t>Thánh</a:t>
            </a:r>
            <a:r>
              <a:rPr lang="en-US" sz="6600" b="0" dirty="0">
                <a:solidFill>
                  <a:srgbClr val="FFFF00"/>
                </a:solidFill>
                <a:effectLst/>
                <a:cs typeface="Times New Roman" pitchFamily="18" charset="0"/>
              </a:rPr>
              <a:t> </a:t>
            </a:r>
            <a:r>
              <a:rPr lang="en-US" sz="6600" b="0" dirty="0" err="1">
                <a:solidFill>
                  <a:srgbClr val="FFFF00"/>
                </a:solidFill>
                <a:effectLst/>
                <a:cs typeface="Times New Roman" pitchFamily="18" charset="0"/>
              </a:rPr>
              <a:t>Vịnh</a:t>
            </a:r>
            <a:r>
              <a:rPr lang="en-US" sz="6600" b="0" dirty="0">
                <a:solidFill>
                  <a:srgbClr val="FFFF00"/>
                </a:solidFill>
                <a:effectLst/>
                <a:cs typeface="Times New Roman" pitchFamily="18" charset="0"/>
              </a:rPr>
              <a:t> </a:t>
            </a:r>
            <a:r>
              <a:rPr lang="en-US" sz="6600" dirty="0" smtClean="0">
                <a:solidFill>
                  <a:srgbClr val="FFFF00"/>
                </a:solidFill>
                <a:cs typeface="Times New Roman" pitchFamily="18" charset="0"/>
              </a:rPr>
              <a:t>21</a:t>
            </a:r>
            <a:br>
              <a:rPr lang="en-US" sz="6600" dirty="0" smtClean="0">
                <a:solidFill>
                  <a:srgbClr val="FFFF00"/>
                </a:solidFill>
                <a:cs typeface="Times New Roman" pitchFamily="18" charset="0"/>
              </a:rPr>
            </a:br>
            <a:r>
              <a:rPr lang="en-US" sz="6600" b="0" i="1" dirty="0" smtClean="0">
                <a:solidFill>
                  <a:schemeClr val="bg1"/>
                </a:solidFill>
                <a:effectLst/>
                <a:cs typeface="Times New Roman" pitchFamily="18" charset="0"/>
              </a:rPr>
              <a:t>Lm</a:t>
            </a:r>
            <a:r>
              <a:rPr lang="en-US" sz="6600" b="0" i="1" dirty="0">
                <a:solidFill>
                  <a:schemeClr val="bg1"/>
                </a:solidFill>
                <a:effectLst/>
                <a:cs typeface="Times New Roman" pitchFamily="18" charset="0"/>
              </a:rPr>
              <a:t>. Kim Long</a:t>
            </a:r>
            <a:br>
              <a:rPr lang="en-US" sz="6600" b="0" i="1" dirty="0">
                <a:solidFill>
                  <a:schemeClr val="bg1"/>
                </a:solidFill>
                <a:effectLst/>
                <a:cs typeface="Times New Roman" pitchFamily="18" charset="0"/>
              </a:rPr>
            </a:br>
            <a:r>
              <a:rPr lang="en-US" sz="6600" b="0" i="1" dirty="0" smtClean="0">
                <a:solidFill>
                  <a:schemeClr val="bg1"/>
                </a:solidFill>
                <a:effectLst/>
                <a:cs typeface="Times New Roman" pitchFamily="18" charset="0"/>
              </a:rPr>
              <a:t>05 </a:t>
            </a:r>
            <a:r>
              <a:rPr lang="en-US" sz="6600" b="0" i="1" dirty="0" err="1" smtClean="0">
                <a:solidFill>
                  <a:schemeClr val="bg1"/>
                </a:solidFill>
                <a:effectLst/>
                <a:cs typeface="Times New Roman" pitchFamily="18" charset="0"/>
              </a:rPr>
              <a:t>Câu</a:t>
            </a:r>
            <a:endParaRPr lang="en-US" sz="6600" b="0" dirty="0">
              <a:solidFill>
                <a:schemeClr val="bg1"/>
              </a:solidFill>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fontScale="90000"/>
          </a:bodyPr>
          <a:lstStyle/>
          <a:p>
            <a:pPr algn="just"/>
            <a:r>
              <a:rPr lang="en-US" sz="8800" b="0" u="sng" dirty="0" err="1">
                <a:solidFill>
                  <a:srgbClr val="FFFF00"/>
                </a:solidFill>
                <a:effectLst/>
                <a:cs typeface="Times New Roman" pitchFamily="18" charset="0"/>
              </a:rPr>
              <a:t>Đk</a:t>
            </a:r>
            <a:r>
              <a:rPr lang="en-US" sz="8800" b="0" u="sng" dirty="0">
                <a:solidFill>
                  <a:srgbClr val="FFFF00"/>
                </a:solidFill>
                <a:effectLst/>
                <a:cs typeface="Times New Roman" pitchFamily="18" charset="0"/>
              </a:rPr>
              <a:t>:</a:t>
            </a:r>
            <a:r>
              <a:rPr lang="en-US" sz="8800" b="0" dirty="0">
                <a:solidFill>
                  <a:schemeClr val="bg1"/>
                </a:solidFill>
                <a:effectLst/>
                <a:cs typeface="Times New Roman" pitchFamily="18" charset="0"/>
              </a:rPr>
              <a:t> </a:t>
            </a:r>
            <a:r>
              <a:rPr lang="vi-VN" sz="8800" dirty="0">
                <a:solidFill>
                  <a:schemeClr val="bg1"/>
                </a:solidFill>
              </a:rPr>
              <a:t>Ôi Thiên Chúa ! Ôi Thiên Chúa ! Sao Ngài nỡ bỏ con.</a:t>
            </a:r>
            <a:endParaRPr lang="en-US" sz="8800" b="0" dirty="0">
              <a:solidFill>
                <a:schemeClr val="bg1"/>
              </a:solidFill>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00" b="0" u="sng" dirty="0">
                <a:solidFill>
                  <a:srgbClr val="FFFF00"/>
                </a:solidFill>
                <a:effectLst/>
                <a:cs typeface="Times New Roman" pitchFamily="18" charset="0"/>
              </a:rPr>
              <a:t>Tk1:</a:t>
            </a:r>
            <a:r>
              <a:rPr lang="en-US" sz="5400" b="0" dirty="0">
                <a:solidFill>
                  <a:schemeClr val="bg1"/>
                </a:solidFill>
                <a:effectLst/>
                <a:cs typeface="Times New Roman" pitchFamily="18" charset="0"/>
              </a:rPr>
              <a:t> </a:t>
            </a:r>
            <a:r>
              <a:rPr lang="vi-VN" sz="5400" dirty="0">
                <a:solidFill>
                  <a:schemeClr val="bg1"/>
                </a:solidFill>
              </a:rPr>
              <a:t>Bao người nhiếc mắng, vừa thấy bóng con là họ đã chê bai: Tên này luôn kính tin Chúa Trời, nếu thương tình, hẳn là Ngài lo giải thoát.</a:t>
            </a:r>
          </a:p>
        </p:txBody>
      </p:sp>
    </p:spTree>
    <p:extLst>
      <p:ext uri="{BB962C8B-B14F-4D97-AF65-F5344CB8AC3E}">
        <p14:creationId xmlns:p14="http://schemas.microsoft.com/office/powerpoint/2010/main" val="602565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8000" b="0" u="sng" dirty="0" err="1">
                <a:solidFill>
                  <a:srgbClr val="FFFF00"/>
                </a:solidFill>
                <a:effectLst/>
                <a:cs typeface="Times New Roman" pitchFamily="18" charset="0"/>
              </a:rPr>
              <a:t>Đk</a:t>
            </a:r>
            <a:r>
              <a:rPr lang="en-US" sz="8000" b="0" u="sng" dirty="0">
                <a:solidFill>
                  <a:srgbClr val="FFFF00"/>
                </a:solidFill>
                <a:effectLst/>
                <a:cs typeface="Times New Roman" pitchFamily="18" charset="0"/>
              </a:rPr>
              <a:t>:</a:t>
            </a:r>
            <a:r>
              <a:rPr lang="en-US" sz="8000" b="0" dirty="0">
                <a:solidFill>
                  <a:schemeClr val="bg1"/>
                </a:solidFill>
                <a:effectLst/>
                <a:cs typeface="Times New Roman" pitchFamily="18" charset="0"/>
              </a:rPr>
              <a:t> </a:t>
            </a:r>
            <a:r>
              <a:rPr lang="vi-VN" sz="8000" dirty="0">
                <a:solidFill>
                  <a:schemeClr val="bg1"/>
                </a:solidFill>
              </a:rPr>
              <a:t>Ôi Thiên Chúa ! Ôi Thiên Chúa ! Sao Ngài nỡ bỏ con.</a:t>
            </a:r>
            <a:endParaRPr lang="en-US" sz="8000" b="0" dirty="0">
              <a:solidFill>
                <a:schemeClr val="bg1"/>
              </a:solidFill>
              <a:effectLst/>
              <a:cs typeface="Times New Roman" pitchFamily="18" charset="0"/>
            </a:endParaRPr>
          </a:p>
        </p:txBody>
      </p:sp>
    </p:spTree>
    <p:extLst>
      <p:ext uri="{BB962C8B-B14F-4D97-AF65-F5344CB8AC3E}">
        <p14:creationId xmlns:p14="http://schemas.microsoft.com/office/powerpoint/2010/main" val="11572074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fontAlgn="base"/>
            <a:r>
              <a:rPr lang="en-US" sz="5400" b="0" u="sng" dirty="0" smtClean="0">
                <a:solidFill>
                  <a:srgbClr val="FFFF00"/>
                </a:solidFill>
                <a:effectLst/>
                <a:cs typeface="Times New Roman" pitchFamily="18" charset="0"/>
              </a:rPr>
              <a:t>Tk2:</a:t>
            </a:r>
            <a:r>
              <a:rPr lang="en-US" sz="5400" dirty="0">
                <a:solidFill>
                  <a:schemeClr val="bg1"/>
                </a:solidFill>
                <a:cs typeface="Times New Roman" pitchFamily="18" charset="0"/>
              </a:rPr>
              <a:t> </a:t>
            </a:r>
            <a:r>
              <a:rPr lang="vi-VN" sz="5400" dirty="0">
                <a:solidFill>
                  <a:schemeClr val="bg1"/>
                </a:solidFill>
              </a:rPr>
              <a:t>Ác thù xấn tới, tựa lũ chó vây chặt, đâm thủng chân tay. Xương xẩu con đếm xem vắn dài, mắt căm hờn nhìn chòng chọc con nhạo báng.</a:t>
            </a:r>
          </a:p>
        </p:txBody>
      </p:sp>
    </p:spTree>
    <p:extLst>
      <p:ext uri="{BB962C8B-B14F-4D97-AF65-F5344CB8AC3E}">
        <p14:creationId xmlns:p14="http://schemas.microsoft.com/office/powerpoint/2010/main" val="2533815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fontScale="90000"/>
          </a:bodyPr>
          <a:lstStyle/>
          <a:p>
            <a:pPr algn="just"/>
            <a:r>
              <a:rPr lang="en-US" sz="8800" b="0" u="sng" dirty="0" err="1">
                <a:solidFill>
                  <a:srgbClr val="FFFF00"/>
                </a:solidFill>
                <a:effectLst/>
                <a:cs typeface="Times New Roman" pitchFamily="18" charset="0"/>
              </a:rPr>
              <a:t>Đk</a:t>
            </a:r>
            <a:r>
              <a:rPr lang="en-US" sz="8800" b="0" u="sng" dirty="0">
                <a:solidFill>
                  <a:srgbClr val="FFFF00"/>
                </a:solidFill>
                <a:effectLst/>
                <a:cs typeface="Times New Roman" pitchFamily="18" charset="0"/>
              </a:rPr>
              <a:t>:</a:t>
            </a:r>
            <a:r>
              <a:rPr lang="en-US" sz="8800" b="0" dirty="0">
                <a:solidFill>
                  <a:schemeClr val="bg1"/>
                </a:solidFill>
                <a:effectLst/>
                <a:cs typeface="Times New Roman" pitchFamily="18" charset="0"/>
              </a:rPr>
              <a:t> </a:t>
            </a:r>
            <a:r>
              <a:rPr lang="vi-VN" sz="8800" dirty="0">
                <a:solidFill>
                  <a:schemeClr val="bg1"/>
                </a:solidFill>
              </a:rPr>
              <a:t>Ôi Thiên Chúa ! Ôi Thiên Chúa ! Sao Ngài nỡ bỏ con.</a:t>
            </a:r>
            <a:endParaRPr lang="en-US" sz="8800" b="0" dirty="0">
              <a:solidFill>
                <a:schemeClr val="bg1"/>
              </a:solidFill>
              <a:effectLst/>
              <a:cs typeface="Times New Roman" pitchFamily="18" charset="0"/>
            </a:endParaRPr>
          </a:p>
        </p:txBody>
      </p:sp>
    </p:spTree>
    <p:extLst>
      <p:ext uri="{BB962C8B-B14F-4D97-AF65-F5344CB8AC3E}">
        <p14:creationId xmlns:p14="http://schemas.microsoft.com/office/powerpoint/2010/main" val="25201505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00" b="0" u="sng" dirty="0">
                <a:solidFill>
                  <a:srgbClr val="FFFF00"/>
                </a:solidFill>
                <a:effectLst/>
                <a:cs typeface="Times New Roman" pitchFamily="18" charset="0"/>
              </a:rPr>
              <a:t>Tk3:</a:t>
            </a:r>
            <a:r>
              <a:rPr lang="en-US" sz="5400" b="0" dirty="0">
                <a:solidFill>
                  <a:schemeClr val="bg1"/>
                </a:solidFill>
                <a:effectLst/>
                <a:cs typeface="Times New Roman" pitchFamily="18" charset="0"/>
              </a:rPr>
              <a:t> </a:t>
            </a:r>
            <a:r>
              <a:rPr lang="vi-VN" sz="5400" dirty="0">
                <a:solidFill>
                  <a:schemeClr val="bg1"/>
                </a:solidFill>
              </a:rPr>
              <a:t>Chia phần áo khoác, còn chiếc áo trong họ cũng bắt thăm luôn. Ôi lạy Thiên Chúa con nương nhờ, cứu con cùng, Ngài đừng lìa xa, bỏ thí.</a:t>
            </a:r>
          </a:p>
        </p:txBody>
      </p:sp>
    </p:spTree>
    <p:extLst>
      <p:ext uri="{BB962C8B-B14F-4D97-AF65-F5344CB8AC3E}">
        <p14:creationId xmlns:p14="http://schemas.microsoft.com/office/powerpoint/2010/main" val="6025657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fontScale="90000"/>
          </a:bodyPr>
          <a:lstStyle/>
          <a:p>
            <a:pPr algn="just"/>
            <a:r>
              <a:rPr lang="en-US" sz="8800" b="0" u="sng" dirty="0" err="1">
                <a:solidFill>
                  <a:srgbClr val="FFFF00"/>
                </a:solidFill>
                <a:effectLst/>
                <a:cs typeface="Times New Roman" pitchFamily="18" charset="0"/>
              </a:rPr>
              <a:t>Đk</a:t>
            </a:r>
            <a:r>
              <a:rPr lang="en-US" sz="8800" b="0" u="sng" dirty="0">
                <a:solidFill>
                  <a:srgbClr val="FFFF00"/>
                </a:solidFill>
                <a:effectLst/>
                <a:cs typeface="Times New Roman" pitchFamily="18" charset="0"/>
              </a:rPr>
              <a:t>:</a:t>
            </a:r>
            <a:r>
              <a:rPr lang="en-US" sz="8800" b="0" dirty="0">
                <a:solidFill>
                  <a:schemeClr val="bg1"/>
                </a:solidFill>
                <a:effectLst/>
                <a:cs typeface="Times New Roman" pitchFamily="18" charset="0"/>
              </a:rPr>
              <a:t> </a:t>
            </a:r>
            <a:r>
              <a:rPr lang="vi-VN" sz="8800" dirty="0">
                <a:solidFill>
                  <a:schemeClr val="bg1"/>
                </a:solidFill>
              </a:rPr>
              <a:t>Ôi Thiên Chúa ! Ôi Thiên Chúa ! Sao Ngài nỡ bỏ con.</a:t>
            </a:r>
            <a:endParaRPr lang="en-US" sz="8800" b="0" dirty="0">
              <a:solidFill>
                <a:schemeClr val="bg1"/>
              </a:solidFill>
              <a:effectLst/>
              <a:cs typeface="Times New Roman" pitchFamily="18" charset="0"/>
            </a:endParaRPr>
          </a:p>
        </p:txBody>
      </p:sp>
    </p:spTree>
    <p:extLst>
      <p:ext uri="{BB962C8B-B14F-4D97-AF65-F5344CB8AC3E}">
        <p14:creationId xmlns:p14="http://schemas.microsoft.com/office/powerpoint/2010/main" val="2782912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7"/>
          </a:xfrm>
        </p:spPr>
        <p:txBody>
          <a:bodyPr>
            <a:normAutofit fontScale="90000"/>
          </a:bodyPr>
          <a:lstStyle/>
          <a:p>
            <a:pPr algn="just"/>
            <a:r>
              <a:rPr lang="en-US" sz="8800" b="0" u="sng" dirty="0" err="1">
                <a:solidFill>
                  <a:srgbClr val="FFFF00"/>
                </a:solidFill>
                <a:effectLst/>
                <a:cs typeface="Times New Roman" pitchFamily="18" charset="0"/>
              </a:rPr>
              <a:t>Đk</a:t>
            </a:r>
            <a:r>
              <a:rPr lang="en-US" sz="8800" b="0" u="sng" dirty="0">
                <a:solidFill>
                  <a:srgbClr val="FFFF00"/>
                </a:solidFill>
                <a:effectLst/>
                <a:cs typeface="Times New Roman" pitchFamily="18" charset="0"/>
              </a:rPr>
              <a:t>:</a:t>
            </a:r>
            <a:r>
              <a:rPr lang="en-US" sz="8800" b="0" dirty="0">
                <a:solidFill>
                  <a:schemeClr val="bg1"/>
                </a:solidFill>
                <a:effectLst/>
                <a:cs typeface="Times New Roman" pitchFamily="18" charset="0"/>
              </a:rPr>
              <a:t> </a:t>
            </a:r>
            <a:r>
              <a:rPr lang="vi-VN" sz="8800" dirty="0">
                <a:solidFill>
                  <a:schemeClr val="bg1"/>
                </a:solidFill>
              </a:rPr>
              <a:t>Việc Chúa làm cho ta, ôi thực vĩ đại ! Ta thấy mình chứa chan niềm vui.</a:t>
            </a:r>
            <a:endParaRPr lang="en-US" sz="8800" b="0" dirty="0">
              <a:solidFill>
                <a:schemeClr val="bg1"/>
              </a:solidFill>
              <a:effectLst/>
              <a:cs typeface="Times New Roman" pitchFamily="18" charset="0"/>
            </a:endParaRPr>
          </a:p>
        </p:txBody>
      </p:sp>
    </p:spTree>
    <p:extLst>
      <p:ext uri="{BB962C8B-B14F-4D97-AF65-F5344CB8AC3E}">
        <p14:creationId xmlns:p14="http://schemas.microsoft.com/office/powerpoint/2010/main" val="17292108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00" b="0" u="sng" dirty="0" smtClean="0">
                <a:solidFill>
                  <a:srgbClr val="FFFF00"/>
                </a:solidFill>
                <a:effectLst/>
                <a:cs typeface="Times New Roman" pitchFamily="18" charset="0"/>
              </a:rPr>
              <a:t>Tk4:</a:t>
            </a:r>
            <a:r>
              <a:rPr lang="en-US" sz="5400" dirty="0">
                <a:solidFill>
                  <a:schemeClr val="bg1"/>
                </a:solidFill>
                <a:cs typeface="Times New Roman" pitchFamily="18" charset="0"/>
              </a:rPr>
              <a:t> </a:t>
            </a:r>
            <a:r>
              <a:rPr lang="vi-VN" sz="5400" dirty="0" smtClean="0">
                <a:solidFill>
                  <a:schemeClr val="bg1"/>
                </a:solidFill>
              </a:rPr>
              <a:t>Con </a:t>
            </a:r>
            <a:r>
              <a:rPr lang="vi-VN" sz="5400" dirty="0">
                <a:solidFill>
                  <a:schemeClr val="bg1"/>
                </a:solidFill>
              </a:rPr>
              <a:t>nguyện mãi mãi, truyền bá Thánh Danh Ngài cho khắp anh em. Xin được lên tiếng nơi công hội, tiến dâng Ngài một bài ngợi ca mừng kính.</a:t>
            </a:r>
            <a:endParaRPr lang="en-US" sz="5400" b="0" dirty="0">
              <a:solidFill>
                <a:schemeClr val="bg1"/>
              </a:solidFill>
              <a:effectLst/>
              <a:cs typeface="Times New Roman" pitchFamily="18" charset="0"/>
            </a:endParaRPr>
          </a:p>
        </p:txBody>
      </p:sp>
    </p:spTree>
    <p:extLst>
      <p:ext uri="{BB962C8B-B14F-4D97-AF65-F5344CB8AC3E}">
        <p14:creationId xmlns:p14="http://schemas.microsoft.com/office/powerpoint/2010/main" val="24094175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fontScale="90000"/>
          </a:bodyPr>
          <a:lstStyle/>
          <a:p>
            <a:pPr algn="just"/>
            <a:r>
              <a:rPr lang="en-US" sz="8800" b="0" u="sng" dirty="0" err="1">
                <a:solidFill>
                  <a:srgbClr val="FFFF00"/>
                </a:solidFill>
                <a:effectLst/>
                <a:cs typeface="Times New Roman" pitchFamily="18" charset="0"/>
              </a:rPr>
              <a:t>Đk</a:t>
            </a:r>
            <a:r>
              <a:rPr lang="en-US" sz="8800" b="0" u="sng" dirty="0">
                <a:solidFill>
                  <a:srgbClr val="FFFF00"/>
                </a:solidFill>
                <a:effectLst/>
                <a:cs typeface="Times New Roman" pitchFamily="18" charset="0"/>
              </a:rPr>
              <a:t>:</a:t>
            </a:r>
            <a:r>
              <a:rPr lang="en-US" sz="8800" b="0" dirty="0">
                <a:solidFill>
                  <a:schemeClr val="bg1"/>
                </a:solidFill>
                <a:effectLst/>
                <a:cs typeface="Times New Roman" pitchFamily="18" charset="0"/>
              </a:rPr>
              <a:t> </a:t>
            </a:r>
            <a:r>
              <a:rPr lang="vi-VN" sz="8800" dirty="0">
                <a:solidFill>
                  <a:schemeClr val="bg1"/>
                </a:solidFill>
              </a:rPr>
              <a:t>Ôi Thiên Chúa ! Ôi Thiên Chúa ! Sao Ngài nỡ bỏ con.</a:t>
            </a:r>
            <a:endParaRPr lang="en-US" sz="8800" b="0" dirty="0">
              <a:solidFill>
                <a:schemeClr val="bg1"/>
              </a:solidFill>
              <a:effectLst/>
              <a:cs typeface="Times New Roman" pitchFamily="18" charset="0"/>
            </a:endParaRPr>
          </a:p>
        </p:txBody>
      </p:sp>
    </p:spTree>
    <p:extLst>
      <p:ext uri="{BB962C8B-B14F-4D97-AF65-F5344CB8AC3E}">
        <p14:creationId xmlns:p14="http://schemas.microsoft.com/office/powerpoint/2010/main" val="20976460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00" b="0" u="sng" dirty="0" smtClean="0">
                <a:solidFill>
                  <a:srgbClr val="FFFF00"/>
                </a:solidFill>
                <a:effectLst/>
                <a:cs typeface="Times New Roman" pitchFamily="18" charset="0"/>
              </a:rPr>
              <a:t>Tk5:</a:t>
            </a:r>
            <a:r>
              <a:rPr lang="en-US" sz="5400" b="0" dirty="0" smtClean="0">
                <a:solidFill>
                  <a:schemeClr val="bg1"/>
                </a:solidFill>
                <a:effectLst/>
                <a:cs typeface="Times New Roman" pitchFamily="18" charset="0"/>
              </a:rPr>
              <a:t> </a:t>
            </a:r>
            <a:r>
              <a:rPr lang="vi-VN" sz="5400" dirty="0">
                <a:solidFill>
                  <a:schemeClr val="bg1"/>
                </a:solidFill>
              </a:rPr>
              <a:t>Ai sợ kính Chúa, nào cất tiếng lên mà cung chúc tôn vinh. Miêu duệ Gia-cóp mau ca mừng, Ích-diên nào thần phục quyền uy của Chúa.</a:t>
            </a:r>
            <a:endParaRPr lang="en-US" sz="5400" b="0" dirty="0">
              <a:solidFill>
                <a:schemeClr val="bg1"/>
              </a:solidFill>
              <a:effectLst/>
              <a:cs typeface="Times New Roman" pitchFamily="18" charset="0"/>
            </a:endParaRPr>
          </a:p>
        </p:txBody>
      </p:sp>
    </p:spTree>
    <p:extLst>
      <p:ext uri="{BB962C8B-B14F-4D97-AF65-F5344CB8AC3E}">
        <p14:creationId xmlns:p14="http://schemas.microsoft.com/office/powerpoint/2010/main" val="22513631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fontScale="90000"/>
          </a:bodyPr>
          <a:lstStyle/>
          <a:p>
            <a:pPr algn="just"/>
            <a:r>
              <a:rPr lang="en-US" sz="8800" b="0" u="sng" dirty="0" err="1">
                <a:solidFill>
                  <a:srgbClr val="FFFF00"/>
                </a:solidFill>
                <a:effectLst/>
                <a:cs typeface="Times New Roman" pitchFamily="18" charset="0"/>
              </a:rPr>
              <a:t>Đk</a:t>
            </a:r>
            <a:r>
              <a:rPr lang="en-US" sz="8800" b="0" u="sng" dirty="0">
                <a:solidFill>
                  <a:srgbClr val="FFFF00"/>
                </a:solidFill>
                <a:effectLst/>
                <a:cs typeface="Times New Roman" pitchFamily="18" charset="0"/>
              </a:rPr>
              <a:t>:</a:t>
            </a:r>
            <a:r>
              <a:rPr lang="en-US" sz="8800" b="0" dirty="0">
                <a:solidFill>
                  <a:schemeClr val="bg1"/>
                </a:solidFill>
                <a:effectLst/>
                <a:cs typeface="Times New Roman" pitchFamily="18" charset="0"/>
              </a:rPr>
              <a:t> </a:t>
            </a:r>
            <a:r>
              <a:rPr lang="vi-VN" sz="8800" dirty="0">
                <a:solidFill>
                  <a:schemeClr val="bg1"/>
                </a:solidFill>
              </a:rPr>
              <a:t>Ôi Thiên Chúa ! Ôi Thiên Chúa ! Sao Ngài nỡ bỏ con.</a:t>
            </a:r>
            <a:endParaRPr lang="en-US" sz="8800" b="0" dirty="0">
              <a:solidFill>
                <a:schemeClr val="bg1"/>
              </a:solidFill>
              <a:effectLst/>
              <a:cs typeface="Times New Roman" pitchFamily="18" charset="0"/>
            </a:endParaRPr>
          </a:p>
        </p:txBody>
      </p:sp>
    </p:spTree>
    <p:extLst>
      <p:ext uri="{BB962C8B-B14F-4D97-AF65-F5344CB8AC3E}">
        <p14:creationId xmlns:p14="http://schemas.microsoft.com/office/powerpoint/2010/main" val="7584432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2905"/>
            <a:ext cx="5526987" cy="2646045"/>
          </a:xfrm>
          <a:prstGeom prst="rect">
            <a:avLst/>
          </a:prstGeom>
        </p:spPr>
      </p:pic>
      <p:sp>
        <p:nvSpPr>
          <p:cNvPr id="4" name="Rectangle 3"/>
          <p:cNvSpPr/>
          <p:nvPr/>
        </p:nvSpPr>
        <p:spPr>
          <a:xfrm>
            <a:off x="3048" y="1962150"/>
            <a:ext cx="9067800" cy="2554545"/>
          </a:xfrm>
          <a:prstGeom prst="rect">
            <a:avLst/>
          </a:prstGeom>
        </p:spPr>
        <p:txBody>
          <a:bodyPr wrap="square">
            <a:spAutoFit/>
          </a:bodyPr>
          <a:lstStyle/>
          <a:p>
            <a:r>
              <a:rPr lang="vi-VN" sz="3200" u="sng" dirty="0">
                <a:solidFill>
                  <a:srgbClr val="FFFF00"/>
                </a:solidFill>
              </a:rPr>
              <a:t>Bài đọc </a:t>
            </a:r>
            <a:r>
              <a:rPr lang="en-US" sz="3200" u="sng" dirty="0" smtClean="0">
                <a:solidFill>
                  <a:srgbClr val="FFFF00"/>
                </a:solidFill>
              </a:rPr>
              <a:t>2:</a:t>
            </a:r>
            <a:endParaRPr lang="vi-VN" sz="3200" u="sng" dirty="0">
              <a:solidFill>
                <a:srgbClr val="FFFF00"/>
              </a:solidFill>
            </a:endParaRPr>
          </a:p>
          <a:p>
            <a:r>
              <a:rPr lang="vi-VN" sz="3200" i="1" dirty="0">
                <a:solidFill>
                  <a:schemeClr val="bg1"/>
                </a:solidFill>
              </a:rPr>
              <a:t>Đức Ki-tô đã tự khiêm tự hạ, nên Thiên Chúa đã siêu tôn Người</a:t>
            </a:r>
            <a:r>
              <a:rPr lang="vi-VN" sz="3200" i="1" dirty="0" smtClean="0">
                <a:solidFill>
                  <a:schemeClr val="bg1"/>
                </a:solidFill>
              </a:rPr>
              <a:t>.</a:t>
            </a:r>
            <a:endParaRPr lang="vi-VN" sz="3200" i="1" dirty="0">
              <a:solidFill>
                <a:schemeClr val="bg1"/>
              </a:solidFill>
            </a:endParaRPr>
          </a:p>
          <a:p>
            <a:r>
              <a:rPr lang="vi-VN" sz="3200" dirty="0">
                <a:solidFill>
                  <a:srgbClr val="FFFF00"/>
                </a:solidFill>
              </a:rPr>
              <a:t>Bài trích thư của thánh Phao-lô tông đồ gửi tín hữu Phi-líp-phê.</a:t>
            </a:r>
            <a:endParaRPr lang="vi-VN" sz="2800" dirty="0">
              <a:solidFill>
                <a:srgbClr val="FFFF00"/>
              </a:solidFill>
            </a:endParaRPr>
          </a:p>
        </p:txBody>
      </p:sp>
    </p:spTree>
    <p:extLst>
      <p:ext uri="{BB962C8B-B14F-4D97-AF65-F5344CB8AC3E}">
        <p14:creationId xmlns:p14="http://schemas.microsoft.com/office/powerpoint/2010/main" val="17752928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 y="1047750"/>
            <a:ext cx="9144000" cy="3566160"/>
          </a:xfrm>
        </p:spPr>
        <p:txBody>
          <a:bodyPr>
            <a:noAutofit/>
          </a:bodyPr>
          <a:lstStyle/>
          <a:p>
            <a:pPr algn="just"/>
            <a:r>
              <a:rPr lang="vi-VN" sz="4800" dirty="0">
                <a:solidFill>
                  <a:schemeClr val="bg1"/>
                </a:solidFill>
              </a:rPr>
              <a:t>Đức Kitô vì chúng ta đã vâng lời cho đến chết, và chết trên thập giá. Vì thế, Thiên Chúa đã tôn vinh Người, ban cho Người một danh hiệu vượt trên mọi danh hiệu. </a:t>
            </a:r>
            <a:endParaRPr lang="en-US" sz="4800" b="0" dirty="0">
              <a:solidFill>
                <a:schemeClr val="bg1"/>
              </a:solidFill>
              <a:effectLst/>
              <a:cs typeface="Times New Roman" pitchFamily="18" charset="0"/>
            </a:endParaRPr>
          </a:p>
        </p:txBody>
      </p:sp>
      <p:sp>
        <p:nvSpPr>
          <p:cNvPr id="3" name="TextBox 2"/>
          <p:cNvSpPr txBox="1"/>
          <p:nvPr/>
        </p:nvSpPr>
        <p:spPr>
          <a:xfrm>
            <a:off x="5" y="0"/>
            <a:ext cx="6689332"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latin typeface="+mj-lt"/>
                <a:cs typeface="Times New Roman" pitchFamily="18" charset="0"/>
              </a:rPr>
              <a:t>Câu Xướng Trước Phúc Âm:</a:t>
            </a:r>
          </a:p>
        </p:txBody>
      </p:sp>
    </p:spTree>
    <p:extLst>
      <p:ext uri="{BB962C8B-B14F-4D97-AF65-F5344CB8AC3E}">
        <p14:creationId xmlns:p14="http://schemas.microsoft.com/office/powerpoint/2010/main" val="22128937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9613343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7969189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4871964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0045833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 y="1047750"/>
            <a:ext cx="9144000" cy="3566160"/>
          </a:xfrm>
        </p:spPr>
        <p:txBody>
          <a:bodyPr>
            <a:noAutofit/>
          </a:bodyPr>
          <a:lstStyle/>
          <a:p>
            <a:pPr algn="just"/>
            <a:r>
              <a:rPr lang="vi-VN" sz="6600" dirty="0">
                <a:solidFill>
                  <a:schemeClr val="bg1"/>
                </a:solidFill>
              </a:rPr>
              <a:t>Chúa phán: "Hôm nay các ngươi hãy hết lòng trở về với Ta, vì Ta nhân hậu và từ bi. </a:t>
            </a:r>
            <a:endParaRPr lang="en-US" sz="6600" b="0" dirty="0">
              <a:solidFill>
                <a:schemeClr val="bg1"/>
              </a:solidFill>
              <a:effectLst/>
              <a:cs typeface="Times New Roman" pitchFamily="18" charset="0"/>
            </a:endParaRPr>
          </a:p>
        </p:txBody>
      </p:sp>
      <p:sp>
        <p:nvSpPr>
          <p:cNvPr id="3" name="TextBox 2"/>
          <p:cNvSpPr txBox="1"/>
          <p:nvPr/>
        </p:nvSpPr>
        <p:spPr>
          <a:xfrm>
            <a:off x="5" y="0"/>
            <a:ext cx="6689332"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cs typeface="Times New Roman" pitchFamily="18" charset="0"/>
              </a:rPr>
              <a:t>Câu Xướng Trước Phúc Âm:</a:t>
            </a:r>
          </a:p>
        </p:txBody>
      </p:sp>
    </p:spTree>
    <p:extLst>
      <p:ext uri="{BB962C8B-B14F-4D97-AF65-F5344CB8AC3E}">
        <p14:creationId xmlns:p14="http://schemas.microsoft.com/office/powerpoint/2010/main" val="16969911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775984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5237339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711794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819488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887797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939896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2924697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858617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996561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728268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8148219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4798962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extBox 1"/>
          <p:cNvSpPr txBox="1"/>
          <p:nvPr/>
        </p:nvSpPr>
        <p:spPr>
          <a:xfrm>
            <a:off x="3429000" y="133350"/>
            <a:ext cx="5410200" cy="584775"/>
          </a:xfrm>
          <a:prstGeom prst="rect">
            <a:avLst/>
          </a:prstGeom>
          <a:noFill/>
        </p:spPr>
        <p:txBody>
          <a:bodyPr wrap="square" rtlCol="0">
            <a:spAutoFit/>
          </a:bodyPr>
          <a:lstStyle/>
          <a:p>
            <a:pPr algn="ctr"/>
            <a:r>
              <a:rPr lang="en-US" sz="3200" smtClean="0">
                <a:solidFill>
                  <a:srgbClr val="FFFF00"/>
                </a:solidFill>
              </a:rPr>
              <a:t>LỜI NGUYỆN TÍN HỮU</a:t>
            </a:r>
            <a:endParaRPr lang="en-US" sz="3200">
              <a:solidFill>
                <a:srgbClr val="FFFF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6200" y="971550"/>
            <a:ext cx="2048256" cy="288036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3028950"/>
            <a:ext cx="5674906" cy="2352480"/>
          </a:xfrm>
          <a:prstGeom prst="rect">
            <a:avLst/>
          </a:prstGeom>
        </p:spPr>
      </p:pic>
      <p:sp>
        <p:nvSpPr>
          <p:cNvPr id="5" name="Rectangle 4"/>
          <p:cNvSpPr/>
          <p:nvPr/>
        </p:nvSpPr>
        <p:spPr>
          <a:xfrm>
            <a:off x="1972056" y="819149"/>
            <a:ext cx="7150608" cy="2677656"/>
          </a:xfrm>
          <a:prstGeom prst="rect">
            <a:avLst/>
          </a:prstGeom>
        </p:spPr>
        <p:txBody>
          <a:bodyPr wrap="square">
            <a:spAutoFit/>
          </a:bodyPr>
          <a:lstStyle/>
          <a:p>
            <a:r>
              <a:rPr lang="en-US" sz="2800" u="sng" dirty="0" smtClean="0">
                <a:solidFill>
                  <a:srgbClr val="FFFF00"/>
                </a:solidFill>
              </a:rPr>
              <a:t>CHÚA NHẬT </a:t>
            </a:r>
            <a:r>
              <a:rPr lang="en-US" sz="2800" u="sng" dirty="0">
                <a:solidFill>
                  <a:srgbClr val="FFFF00"/>
                </a:solidFill>
              </a:rPr>
              <a:t>V</a:t>
            </a:r>
            <a:r>
              <a:rPr lang="en-US" sz="2800" u="sng" dirty="0" smtClean="0">
                <a:solidFill>
                  <a:srgbClr val="FFFF00"/>
                </a:solidFill>
              </a:rPr>
              <a:t> MÙA CHAY NĂM C</a:t>
            </a:r>
          </a:p>
          <a:p>
            <a:pPr algn="just"/>
            <a:r>
              <a:rPr lang="en-US" sz="2800" dirty="0" err="1" smtClean="0">
                <a:solidFill>
                  <a:schemeClr val="bg1"/>
                </a:solidFill>
              </a:rPr>
              <a:t>Anh</a:t>
            </a:r>
            <a:r>
              <a:rPr lang="en-US" sz="2800" dirty="0" smtClean="0">
                <a:solidFill>
                  <a:schemeClr val="bg1"/>
                </a:solidFill>
              </a:rPr>
              <a:t> </a:t>
            </a:r>
            <a:r>
              <a:rPr lang="en-US" sz="2800" dirty="0" err="1" smtClean="0">
                <a:solidFill>
                  <a:schemeClr val="bg1"/>
                </a:solidFill>
              </a:rPr>
              <a:t>chị</a:t>
            </a:r>
            <a:r>
              <a:rPr lang="en-US" sz="2800" dirty="0" smtClean="0">
                <a:solidFill>
                  <a:schemeClr val="bg1"/>
                </a:solidFill>
              </a:rPr>
              <a:t> </a:t>
            </a:r>
            <a:r>
              <a:rPr lang="en-US" sz="2800" dirty="0" err="1" smtClean="0">
                <a:solidFill>
                  <a:schemeClr val="bg1"/>
                </a:solidFill>
              </a:rPr>
              <a:t>em</a:t>
            </a:r>
            <a:r>
              <a:rPr lang="en-US" sz="2800" dirty="0" smtClean="0">
                <a:solidFill>
                  <a:schemeClr val="bg1"/>
                </a:solidFill>
              </a:rPr>
              <a:t> </a:t>
            </a:r>
            <a:r>
              <a:rPr lang="en-US" sz="2800" dirty="0" err="1" smtClean="0">
                <a:solidFill>
                  <a:schemeClr val="bg1"/>
                </a:solidFill>
              </a:rPr>
              <a:t>thân</a:t>
            </a:r>
            <a:r>
              <a:rPr lang="en-US" sz="2800" dirty="0" smtClean="0">
                <a:solidFill>
                  <a:schemeClr val="bg1"/>
                </a:solidFill>
              </a:rPr>
              <a:t> </a:t>
            </a:r>
            <a:r>
              <a:rPr lang="en-US" sz="2800" dirty="0" err="1" smtClean="0">
                <a:solidFill>
                  <a:schemeClr val="bg1"/>
                </a:solidFill>
              </a:rPr>
              <a:t>mến</a:t>
            </a:r>
            <a:r>
              <a:rPr lang="en-US" sz="2800" dirty="0" smtClean="0">
                <a:solidFill>
                  <a:schemeClr val="bg1"/>
                </a:solidFill>
              </a:rPr>
              <a:t>, </a:t>
            </a:r>
            <a:r>
              <a:rPr lang="en-US" sz="2800" dirty="0" err="1" smtClean="0">
                <a:solidFill>
                  <a:schemeClr val="bg1"/>
                </a:solidFill>
              </a:rPr>
              <a:t>Đức</a:t>
            </a:r>
            <a:r>
              <a:rPr lang="en-US" sz="2800" dirty="0" smtClean="0">
                <a:solidFill>
                  <a:schemeClr val="bg1"/>
                </a:solidFill>
              </a:rPr>
              <a:t> </a:t>
            </a:r>
            <a:r>
              <a:rPr lang="en-US" sz="2800" dirty="0" err="1" smtClean="0">
                <a:solidFill>
                  <a:schemeClr val="bg1"/>
                </a:solidFill>
              </a:rPr>
              <a:t>Giêsu</a:t>
            </a:r>
            <a:r>
              <a:rPr lang="en-US" sz="2800" dirty="0" smtClean="0">
                <a:solidFill>
                  <a:schemeClr val="bg1"/>
                </a:solidFill>
              </a:rPr>
              <a:t> </a:t>
            </a:r>
            <a:r>
              <a:rPr lang="en-US" sz="2800" dirty="0" err="1" smtClean="0">
                <a:solidFill>
                  <a:schemeClr val="bg1"/>
                </a:solidFill>
              </a:rPr>
              <a:t>Đấng</a:t>
            </a:r>
            <a:r>
              <a:rPr lang="en-US" sz="2800" dirty="0" smtClean="0">
                <a:solidFill>
                  <a:schemeClr val="bg1"/>
                </a:solidFill>
              </a:rPr>
              <a:t> </a:t>
            </a:r>
            <a:r>
              <a:rPr lang="en-US" sz="2800" dirty="0" err="1" smtClean="0">
                <a:solidFill>
                  <a:schemeClr val="bg1"/>
                </a:solidFill>
              </a:rPr>
              <a:t>cứu</a:t>
            </a:r>
            <a:r>
              <a:rPr lang="en-US" sz="2800" dirty="0" smtClean="0">
                <a:solidFill>
                  <a:schemeClr val="bg1"/>
                </a:solidFill>
              </a:rPr>
              <a:t> </a:t>
            </a:r>
            <a:r>
              <a:rPr lang="en-US" sz="2800" dirty="0" err="1" smtClean="0">
                <a:solidFill>
                  <a:schemeClr val="bg1"/>
                </a:solidFill>
              </a:rPr>
              <a:t>độ</a:t>
            </a:r>
            <a:r>
              <a:rPr lang="en-US" sz="2800" dirty="0" smtClean="0">
                <a:solidFill>
                  <a:schemeClr val="bg1"/>
                </a:solidFill>
              </a:rPr>
              <a:t> </a:t>
            </a:r>
            <a:r>
              <a:rPr lang="en-US" sz="2800" dirty="0" err="1" smtClean="0">
                <a:solidFill>
                  <a:schemeClr val="bg1"/>
                </a:solidFill>
              </a:rPr>
              <a:t>chúng</a:t>
            </a:r>
            <a:r>
              <a:rPr lang="en-US" sz="2800" dirty="0" smtClean="0">
                <a:solidFill>
                  <a:schemeClr val="bg1"/>
                </a:solidFill>
              </a:rPr>
              <a:t> ta, </a:t>
            </a:r>
            <a:r>
              <a:rPr lang="en-US" sz="2800" dirty="0" err="1" smtClean="0">
                <a:solidFill>
                  <a:schemeClr val="bg1"/>
                </a:solidFill>
              </a:rPr>
              <a:t>đã</a:t>
            </a:r>
            <a:r>
              <a:rPr lang="en-US" sz="2800" dirty="0" smtClean="0">
                <a:solidFill>
                  <a:schemeClr val="bg1"/>
                </a:solidFill>
              </a:rPr>
              <a:t> </a:t>
            </a:r>
            <a:r>
              <a:rPr lang="en-US" sz="2800" dirty="0" err="1" smtClean="0">
                <a:solidFill>
                  <a:schemeClr val="bg1"/>
                </a:solidFill>
              </a:rPr>
              <a:t>nới</a:t>
            </a:r>
            <a:r>
              <a:rPr lang="en-US" sz="2800" dirty="0" smtClean="0">
                <a:solidFill>
                  <a:schemeClr val="bg1"/>
                </a:solidFill>
              </a:rPr>
              <a:t>: </a:t>
            </a:r>
            <a:r>
              <a:rPr lang="en-US" sz="2800" dirty="0" err="1" smtClean="0">
                <a:solidFill>
                  <a:schemeClr val="bg1"/>
                </a:solidFill>
              </a:rPr>
              <a:t>Một</a:t>
            </a:r>
            <a:r>
              <a:rPr lang="en-US" sz="2800" dirty="0" smtClean="0">
                <a:solidFill>
                  <a:schemeClr val="bg1"/>
                </a:solidFill>
              </a:rPr>
              <a:t> </a:t>
            </a:r>
            <a:r>
              <a:rPr lang="en-US" sz="2800" dirty="0" err="1" smtClean="0">
                <a:solidFill>
                  <a:schemeClr val="bg1"/>
                </a:solidFill>
              </a:rPr>
              <a:t>khi</a:t>
            </a:r>
            <a:r>
              <a:rPr lang="en-US" sz="2800" dirty="0" smtClean="0">
                <a:solidFill>
                  <a:schemeClr val="bg1"/>
                </a:solidFill>
              </a:rPr>
              <a:t> </a:t>
            </a:r>
            <a:r>
              <a:rPr lang="en-US" sz="2800" dirty="0" err="1" smtClean="0">
                <a:solidFill>
                  <a:schemeClr val="bg1"/>
                </a:solidFill>
              </a:rPr>
              <a:t>được</a:t>
            </a:r>
            <a:r>
              <a:rPr lang="en-US" sz="2800" dirty="0" smtClean="0">
                <a:solidFill>
                  <a:schemeClr val="bg1"/>
                </a:solidFill>
              </a:rPr>
              <a:t> </a:t>
            </a:r>
            <a:r>
              <a:rPr lang="en-US" sz="2800" dirty="0" err="1" smtClean="0">
                <a:solidFill>
                  <a:schemeClr val="bg1"/>
                </a:solidFill>
              </a:rPr>
              <a:t>nâng</a:t>
            </a:r>
            <a:r>
              <a:rPr lang="en-US" sz="2800" dirty="0" smtClean="0">
                <a:solidFill>
                  <a:schemeClr val="bg1"/>
                </a:solidFill>
              </a:rPr>
              <a:t> </a:t>
            </a:r>
            <a:r>
              <a:rPr lang="en-US" sz="2800" dirty="0" err="1" smtClean="0">
                <a:solidFill>
                  <a:schemeClr val="bg1"/>
                </a:solidFill>
              </a:rPr>
              <a:t>lên</a:t>
            </a:r>
            <a:r>
              <a:rPr lang="en-US" sz="2800" dirty="0" smtClean="0">
                <a:solidFill>
                  <a:schemeClr val="bg1"/>
                </a:solidFill>
              </a:rPr>
              <a:t> </a:t>
            </a:r>
            <a:r>
              <a:rPr lang="en-US" sz="2800" dirty="0" err="1" smtClean="0">
                <a:solidFill>
                  <a:schemeClr val="bg1"/>
                </a:solidFill>
              </a:rPr>
              <a:t>khỏi</a:t>
            </a:r>
            <a:r>
              <a:rPr lang="en-US" sz="2800" dirty="0" smtClean="0">
                <a:solidFill>
                  <a:schemeClr val="bg1"/>
                </a:solidFill>
              </a:rPr>
              <a:t> </a:t>
            </a:r>
            <a:r>
              <a:rPr lang="en-US" sz="2800" dirty="0" err="1" smtClean="0">
                <a:solidFill>
                  <a:schemeClr val="bg1"/>
                </a:solidFill>
              </a:rPr>
              <a:t>mặt</a:t>
            </a:r>
            <a:r>
              <a:rPr lang="en-US" sz="2800" dirty="0" smtClean="0">
                <a:solidFill>
                  <a:schemeClr val="bg1"/>
                </a:solidFill>
              </a:rPr>
              <a:t> </a:t>
            </a:r>
            <a:r>
              <a:rPr lang="en-US" sz="2800" dirty="0" err="1" smtClean="0">
                <a:solidFill>
                  <a:schemeClr val="bg1"/>
                </a:solidFill>
              </a:rPr>
              <a:t>đất</a:t>
            </a:r>
            <a:r>
              <a:rPr lang="en-US" sz="2800" dirty="0" smtClean="0">
                <a:solidFill>
                  <a:schemeClr val="bg1"/>
                </a:solidFill>
              </a:rPr>
              <a:t>, </a:t>
            </a:r>
            <a:r>
              <a:rPr lang="en-US" sz="2800" dirty="0" err="1" smtClean="0">
                <a:solidFill>
                  <a:schemeClr val="bg1"/>
                </a:solidFill>
              </a:rPr>
              <a:t>tôi</a:t>
            </a:r>
            <a:r>
              <a:rPr lang="en-US" sz="2800" dirty="0" smtClean="0">
                <a:solidFill>
                  <a:schemeClr val="bg1"/>
                </a:solidFill>
              </a:rPr>
              <a:t> </a:t>
            </a:r>
            <a:r>
              <a:rPr lang="en-US" sz="2800" dirty="0" err="1" smtClean="0">
                <a:solidFill>
                  <a:schemeClr val="bg1"/>
                </a:solidFill>
              </a:rPr>
              <a:t>sẽ</a:t>
            </a:r>
            <a:r>
              <a:rPr lang="en-US" sz="2800" dirty="0" smtClean="0">
                <a:solidFill>
                  <a:schemeClr val="bg1"/>
                </a:solidFill>
              </a:rPr>
              <a:t> </a:t>
            </a:r>
            <a:r>
              <a:rPr lang="en-US" sz="2800" dirty="0" err="1" smtClean="0">
                <a:solidFill>
                  <a:schemeClr val="bg1"/>
                </a:solidFill>
              </a:rPr>
              <a:t>kéo</a:t>
            </a:r>
            <a:r>
              <a:rPr lang="en-US" sz="2800" dirty="0" smtClean="0">
                <a:solidFill>
                  <a:schemeClr val="bg1"/>
                </a:solidFill>
              </a:rPr>
              <a:t> </a:t>
            </a:r>
            <a:r>
              <a:rPr lang="en-US" sz="2800" dirty="0" err="1" smtClean="0">
                <a:solidFill>
                  <a:schemeClr val="bg1"/>
                </a:solidFill>
              </a:rPr>
              <a:t>mọi</a:t>
            </a:r>
            <a:r>
              <a:rPr lang="en-US" sz="2800" dirty="0" smtClean="0">
                <a:solidFill>
                  <a:schemeClr val="bg1"/>
                </a:solidFill>
              </a:rPr>
              <a:t> </a:t>
            </a:r>
            <a:r>
              <a:rPr lang="en-US" sz="2800" dirty="0" err="1" smtClean="0">
                <a:solidFill>
                  <a:schemeClr val="bg1"/>
                </a:solidFill>
              </a:rPr>
              <a:t>người</a:t>
            </a:r>
            <a:r>
              <a:rPr lang="en-US" sz="2800" dirty="0" smtClean="0">
                <a:solidFill>
                  <a:schemeClr val="bg1"/>
                </a:solidFill>
              </a:rPr>
              <a:t> </a:t>
            </a:r>
            <a:r>
              <a:rPr lang="en-US" sz="2800" dirty="0" err="1" smtClean="0">
                <a:solidFill>
                  <a:schemeClr val="bg1"/>
                </a:solidFill>
              </a:rPr>
              <a:t>lên</a:t>
            </a:r>
            <a:r>
              <a:rPr lang="en-US" sz="2800" dirty="0" smtClean="0">
                <a:solidFill>
                  <a:schemeClr val="bg1"/>
                </a:solidFill>
              </a:rPr>
              <a:t> </a:t>
            </a:r>
            <a:r>
              <a:rPr lang="en-US" sz="2800" dirty="0" err="1" smtClean="0">
                <a:solidFill>
                  <a:schemeClr val="bg1"/>
                </a:solidFill>
              </a:rPr>
              <a:t>với</a:t>
            </a:r>
            <a:r>
              <a:rPr lang="en-US" sz="2800" dirty="0" smtClean="0">
                <a:solidFill>
                  <a:schemeClr val="bg1"/>
                </a:solidFill>
              </a:rPr>
              <a:t> </a:t>
            </a:r>
            <a:r>
              <a:rPr lang="en-US" sz="2800" dirty="0" err="1" smtClean="0">
                <a:solidFill>
                  <a:schemeClr val="bg1"/>
                </a:solidFill>
              </a:rPr>
              <a:t>tôi</a:t>
            </a:r>
            <a:r>
              <a:rPr lang="en-US" sz="2800" dirty="0" smtClean="0">
                <a:solidFill>
                  <a:schemeClr val="bg1"/>
                </a:solidFill>
              </a:rPr>
              <a:t>. </a:t>
            </a:r>
            <a:r>
              <a:rPr lang="en-US" sz="2800" dirty="0" err="1" smtClean="0">
                <a:solidFill>
                  <a:schemeClr val="bg1"/>
                </a:solidFill>
              </a:rPr>
              <a:t>Với</a:t>
            </a:r>
            <a:r>
              <a:rPr lang="en-US" sz="2800" dirty="0" smtClean="0">
                <a:solidFill>
                  <a:schemeClr val="bg1"/>
                </a:solidFill>
              </a:rPr>
              <a:t> </a:t>
            </a:r>
            <a:r>
              <a:rPr lang="en-US" sz="2800" dirty="0" err="1" smtClean="0">
                <a:solidFill>
                  <a:schemeClr val="bg1"/>
                </a:solidFill>
              </a:rPr>
              <a:t>ước</a:t>
            </a:r>
            <a:r>
              <a:rPr lang="en-US" sz="2800" dirty="0" smtClean="0">
                <a:solidFill>
                  <a:schemeClr val="bg1"/>
                </a:solidFill>
              </a:rPr>
              <a:t> </a:t>
            </a:r>
            <a:r>
              <a:rPr lang="en-US" sz="2800" dirty="0" err="1" smtClean="0">
                <a:solidFill>
                  <a:schemeClr val="bg1"/>
                </a:solidFill>
              </a:rPr>
              <a:t>muốn</a:t>
            </a:r>
            <a:r>
              <a:rPr lang="en-US" sz="2800" dirty="0" smtClean="0">
                <a:solidFill>
                  <a:schemeClr val="bg1"/>
                </a:solidFill>
              </a:rPr>
              <a:t> </a:t>
            </a:r>
            <a:r>
              <a:rPr lang="en-US" sz="2800" dirty="0" err="1" smtClean="0">
                <a:solidFill>
                  <a:schemeClr val="bg1"/>
                </a:solidFill>
              </a:rPr>
              <a:t>được</a:t>
            </a:r>
            <a:r>
              <a:rPr lang="en-US" sz="2800" dirty="0" smtClean="0">
                <a:solidFill>
                  <a:schemeClr val="bg1"/>
                </a:solidFill>
              </a:rPr>
              <a:t> chia </a:t>
            </a:r>
            <a:r>
              <a:rPr lang="en-US" sz="2800" dirty="0" err="1" smtClean="0">
                <a:solidFill>
                  <a:schemeClr val="bg1"/>
                </a:solidFill>
              </a:rPr>
              <a:t>sẻ</a:t>
            </a:r>
            <a:r>
              <a:rPr lang="en-US" sz="2800" dirty="0" smtClean="0">
                <a:solidFill>
                  <a:schemeClr val="bg1"/>
                </a:solidFill>
              </a:rPr>
              <a:t> </a:t>
            </a:r>
            <a:r>
              <a:rPr lang="en-US" sz="2800" dirty="0" err="1" smtClean="0">
                <a:solidFill>
                  <a:schemeClr val="bg1"/>
                </a:solidFill>
              </a:rPr>
              <a:t>chén</a:t>
            </a:r>
            <a:r>
              <a:rPr lang="en-US" sz="2800" dirty="0" smtClean="0">
                <a:solidFill>
                  <a:schemeClr val="bg1"/>
                </a:solidFill>
              </a:rPr>
              <a:t> </a:t>
            </a:r>
            <a:r>
              <a:rPr lang="en-US" sz="2800" dirty="0" err="1" smtClean="0">
                <a:solidFill>
                  <a:schemeClr val="bg1"/>
                </a:solidFill>
              </a:rPr>
              <a:t>đắng</a:t>
            </a:r>
            <a:r>
              <a:rPr lang="en-US" sz="2800" dirty="0" smtClean="0">
                <a:solidFill>
                  <a:schemeClr val="bg1"/>
                </a:solidFill>
              </a:rPr>
              <a:t> </a:t>
            </a:r>
            <a:r>
              <a:rPr lang="en-US" sz="2800" dirty="0" err="1" smtClean="0">
                <a:solidFill>
                  <a:schemeClr val="bg1"/>
                </a:solidFill>
              </a:rPr>
              <a:t>với</a:t>
            </a:r>
            <a:r>
              <a:rPr lang="en-US" sz="2800" dirty="0" smtClean="0">
                <a:solidFill>
                  <a:schemeClr val="bg1"/>
                </a:solidFill>
              </a:rPr>
              <a:t> </a:t>
            </a:r>
            <a:r>
              <a:rPr lang="en-US" sz="2800" dirty="0" err="1" smtClean="0">
                <a:solidFill>
                  <a:schemeClr val="bg1"/>
                </a:solidFill>
              </a:rPr>
              <a:t>Chúa</a:t>
            </a:r>
            <a:r>
              <a:rPr lang="en-US" sz="2800" dirty="0" smtClean="0">
                <a:solidFill>
                  <a:schemeClr val="bg1"/>
                </a:solidFill>
              </a:rPr>
              <a:t>, </a:t>
            </a:r>
            <a:r>
              <a:rPr lang="en-US" sz="2800" dirty="0" err="1" smtClean="0">
                <a:solidFill>
                  <a:schemeClr val="bg1"/>
                </a:solidFill>
              </a:rPr>
              <a:t>chúng</a:t>
            </a:r>
            <a:r>
              <a:rPr lang="en-US" sz="2800" dirty="0" smtClean="0">
                <a:solidFill>
                  <a:schemeClr val="bg1"/>
                </a:solidFill>
              </a:rPr>
              <a:t> ta </a:t>
            </a:r>
            <a:r>
              <a:rPr lang="en-US" sz="2800" dirty="0" err="1" smtClean="0">
                <a:solidFill>
                  <a:schemeClr val="bg1"/>
                </a:solidFill>
              </a:rPr>
              <a:t>cùng</a:t>
            </a:r>
            <a:r>
              <a:rPr lang="en-US" sz="2800" dirty="0" smtClean="0">
                <a:solidFill>
                  <a:schemeClr val="bg1"/>
                </a:solidFill>
              </a:rPr>
              <a:t> </a:t>
            </a:r>
            <a:r>
              <a:rPr lang="en-US" sz="2800" dirty="0" err="1" smtClean="0">
                <a:solidFill>
                  <a:schemeClr val="bg1"/>
                </a:solidFill>
              </a:rPr>
              <a:t>dâng</a:t>
            </a:r>
            <a:r>
              <a:rPr lang="en-US" sz="2800" dirty="0" smtClean="0">
                <a:solidFill>
                  <a:schemeClr val="bg1"/>
                </a:solidFill>
              </a:rPr>
              <a:t> </a:t>
            </a:r>
            <a:r>
              <a:rPr lang="en-US" sz="2800" dirty="0" err="1" smtClean="0">
                <a:solidFill>
                  <a:schemeClr val="bg1"/>
                </a:solidFill>
              </a:rPr>
              <a:t>lời</a:t>
            </a:r>
            <a:r>
              <a:rPr lang="en-US" sz="2800" dirty="0" smtClean="0">
                <a:solidFill>
                  <a:schemeClr val="bg1"/>
                </a:solidFill>
              </a:rPr>
              <a:t> </a:t>
            </a:r>
            <a:r>
              <a:rPr lang="en-US" sz="2800" dirty="0" err="1" smtClean="0">
                <a:solidFill>
                  <a:schemeClr val="bg1"/>
                </a:solidFill>
              </a:rPr>
              <a:t>cầu</a:t>
            </a:r>
            <a:r>
              <a:rPr lang="en-US" sz="2800" dirty="0" smtClean="0">
                <a:solidFill>
                  <a:schemeClr val="bg1"/>
                </a:solidFill>
              </a:rPr>
              <a:t> </a:t>
            </a:r>
            <a:r>
              <a:rPr lang="en-US" sz="2800" dirty="0" err="1" smtClean="0">
                <a:solidFill>
                  <a:schemeClr val="bg1"/>
                </a:solidFill>
              </a:rPr>
              <a:t>xin</a:t>
            </a:r>
            <a:r>
              <a:rPr lang="en-US" sz="2800" dirty="0" smtClean="0">
                <a:solidFill>
                  <a:schemeClr val="bg1"/>
                </a:solidFill>
              </a:rPr>
              <a:t>.</a:t>
            </a:r>
            <a:endParaRPr lang="en-US" sz="2800" dirty="0">
              <a:solidFill>
                <a:schemeClr val="bg1"/>
              </a:solidFill>
            </a:endParaRPr>
          </a:p>
        </p:txBody>
      </p:sp>
    </p:spTree>
    <p:extLst>
      <p:ext uri="{BB962C8B-B14F-4D97-AF65-F5344CB8AC3E}">
        <p14:creationId xmlns:p14="http://schemas.microsoft.com/office/powerpoint/2010/main" val="9777581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3810000" y="2495550"/>
            <a:ext cx="4572000" cy="1446550"/>
          </a:xfrm>
          <a:prstGeom prst="rect">
            <a:avLst/>
          </a:prstGeom>
        </p:spPr>
        <p:txBody>
          <a:bodyPr>
            <a:spAutoFit/>
          </a:bodyPr>
          <a:lstStyle/>
          <a:p>
            <a:pPr lvl="0" algn="ctr"/>
            <a:r>
              <a:rPr lang="en-US" sz="4800" dirty="0" err="1" smtClean="0">
                <a:solidFill>
                  <a:srgbClr val="FFFF00"/>
                </a:solidFill>
              </a:rPr>
              <a:t>Máu</a:t>
            </a:r>
            <a:r>
              <a:rPr lang="en-US" sz="4800" dirty="0" smtClean="0">
                <a:solidFill>
                  <a:srgbClr val="FFFF00"/>
                </a:solidFill>
              </a:rPr>
              <a:t> </a:t>
            </a:r>
            <a:r>
              <a:rPr lang="en-US" sz="4800" dirty="0" err="1" smtClean="0">
                <a:solidFill>
                  <a:srgbClr val="FFFF00"/>
                </a:solidFill>
              </a:rPr>
              <a:t>Chiên</a:t>
            </a:r>
            <a:r>
              <a:rPr lang="en-US" sz="4800" dirty="0" smtClean="0">
                <a:solidFill>
                  <a:srgbClr val="FFFF00"/>
                </a:solidFill>
              </a:rPr>
              <a:t> </a:t>
            </a:r>
            <a:r>
              <a:rPr lang="en-US" sz="4800" dirty="0" err="1" smtClean="0">
                <a:solidFill>
                  <a:srgbClr val="FFFF00"/>
                </a:solidFill>
              </a:rPr>
              <a:t>Bò</a:t>
            </a:r>
            <a:r>
              <a:rPr lang="en-US" sz="4800" dirty="0" smtClean="0">
                <a:solidFill>
                  <a:srgbClr val="FFFF00"/>
                </a:solidFill>
              </a:rPr>
              <a:t/>
            </a:r>
            <a:br>
              <a:rPr lang="en-US" sz="4800" dirty="0" smtClean="0">
                <a:solidFill>
                  <a:srgbClr val="FFFF00"/>
                </a:solidFill>
              </a:rPr>
            </a:br>
            <a:r>
              <a:rPr lang="en-US" sz="4000" i="1" dirty="0" smtClean="0">
                <a:solidFill>
                  <a:schemeClr val="bg1"/>
                </a:solidFill>
              </a:rPr>
              <a:t>Kim Long</a:t>
            </a:r>
            <a:endParaRPr lang="en-US" sz="4000" i="1" dirty="0">
              <a:solidFill>
                <a:schemeClr val="bg1"/>
              </a:solidFill>
            </a:endParaRPr>
          </a:p>
        </p:txBody>
      </p:sp>
    </p:spTree>
    <p:extLst>
      <p:ext uri="{BB962C8B-B14F-4D97-AF65-F5344CB8AC3E}">
        <p14:creationId xmlns:p14="http://schemas.microsoft.com/office/powerpoint/2010/main" val="17683453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dirty="0">
                <a:solidFill>
                  <a:schemeClr val="bg1"/>
                </a:solidFill>
              </a:rPr>
              <a:t>Máu chiên bò Chúa không ưng, của lễ toàn thiêu Chúa không nhận, thì này con đến để làm theo ý Cha.</a:t>
            </a:r>
            <a:endParaRPr lang="en-US" sz="60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a:solidFill>
                  <a:srgbClr val="FFFF00"/>
                </a:solidFill>
                <a:effectLst/>
              </a:rPr>
              <a:t>Tk1:</a:t>
            </a:r>
            <a:r>
              <a:rPr lang="en-US" sz="6600" b="0" dirty="0">
                <a:solidFill>
                  <a:schemeClr val="bg1"/>
                </a:solidFill>
                <a:effectLst/>
              </a:rPr>
              <a:t> </a:t>
            </a:r>
            <a:r>
              <a:rPr lang="vi-VN" sz="6600" dirty="0">
                <a:solidFill>
                  <a:schemeClr val="bg1"/>
                </a:solidFill>
              </a:rPr>
              <a:t>Cha tác thành cho Con tấm thân của Con đây. Con nguyện xin hiến tế mong vẹn toàn ý Cha.</a:t>
            </a:r>
          </a:p>
        </p:txBody>
      </p:sp>
    </p:spTree>
    <p:extLst>
      <p:ext uri="{BB962C8B-B14F-4D97-AF65-F5344CB8AC3E}">
        <p14:creationId xmlns:p14="http://schemas.microsoft.com/office/powerpoint/2010/main" val="37593992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dirty="0">
                <a:solidFill>
                  <a:schemeClr val="bg1"/>
                </a:solidFill>
              </a:rPr>
              <a:t>Máu chiên bò Chúa không ưng, của lễ toàn thiêu Chúa không nhận, thì này con đến để làm theo ý Cha.</a:t>
            </a:r>
            <a:endParaRPr lang="en-US" sz="6000" b="0" dirty="0">
              <a:solidFill>
                <a:schemeClr val="bg1"/>
              </a:solidFill>
              <a:effectLst/>
            </a:endParaRPr>
          </a:p>
        </p:txBody>
      </p:sp>
    </p:spTree>
    <p:extLst>
      <p:ext uri="{BB962C8B-B14F-4D97-AF65-F5344CB8AC3E}">
        <p14:creationId xmlns:p14="http://schemas.microsoft.com/office/powerpoint/2010/main" val="42246038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a:solidFill>
                  <a:srgbClr val="FFFF00"/>
                </a:solidFill>
                <a:effectLst/>
              </a:rPr>
              <a:t>Tk2:</a:t>
            </a:r>
            <a:r>
              <a:rPr lang="en-US" sz="6600" b="0" dirty="0">
                <a:solidFill>
                  <a:srgbClr val="FFFF00"/>
                </a:solidFill>
                <a:effectLst/>
              </a:rPr>
              <a:t> </a:t>
            </a:r>
            <a:r>
              <a:rPr lang="vi-VN" sz="6600" dirty="0">
                <a:solidFill>
                  <a:schemeClr val="bg1"/>
                </a:solidFill>
              </a:rPr>
              <a:t>Hy lễ từ xa xưa xóa chi được oan khiên, nên này Con kính tiến thân mình làm lễ dâng.</a:t>
            </a:r>
            <a:endParaRPr lang="vi-VN" sz="6600" b="0" dirty="0">
              <a:solidFill>
                <a:schemeClr val="bg1"/>
              </a:solidFill>
              <a:effectLst/>
            </a:endParaRPr>
          </a:p>
        </p:txBody>
      </p:sp>
    </p:spTree>
    <p:extLst>
      <p:ext uri="{BB962C8B-B14F-4D97-AF65-F5344CB8AC3E}">
        <p14:creationId xmlns:p14="http://schemas.microsoft.com/office/powerpoint/2010/main" val="21997094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dirty="0">
                <a:solidFill>
                  <a:schemeClr val="bg1"/>
                </a:solidFill>
              </a:rPr>
              <a:t>Máu chiên bò Chúa không ưng, của lễ toàn thiêu Chúa không nhận, thì này con đến để làm theo ý Cha.</a:t>
            </a:r>
            <a:endParaRPr lang="en-US" sz="6000" b="0" dirty="0">
              <a:solidFill>
                <a:schemeClr val="bg1"/>
              </a:solidFill>
              <a:effectLst/>
            </a:endParaRPr>
          </a:p>
        </p:txBody>
      </p:sp>
    </p:spTree>
    <p:extLst>
      <p:ext uri="{BB962C8B-B14F-4D97-AF65-F5344CB8AC3E}">
        <p14:creationId xmlns:p14="http://schemas.microsoft.com/office/powerpoint/2010/main" val="42246038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smtClean="0">
                <a:solidFill>
                  <a:srgbClr val="FFFF00"/>
                </a:solidFill>
                <a:effectLst/>
              </a:rPr>
              <a:t>Tk3:</a:t>
            </a:r>
            <a:r>
              <a:rPr lang="en-US" sz="6600" b="0" dirty="0" smtClean="0">
                <a:solidFill>
                  <a:srgbClr val="FFFF00"/>
                </a:solidFill>
                <a:effectLst/>
              </a:rPr>
              <a:t> </a:t>
            </a:r>
            <a:r>
              <a:rPr lang="vi-VN" sz="6600" dirty="0">
                <a:solidFill>
                  <a:schemeClr val="bg1"/>
                </a:solidFill>
              </a:rPr>
              <a:t>Cha đoái tình khoan nhân thứ tha tội muôn dân, đây là giao ước mới Cha lập bằng máu </a:t>
            </a:r>
            <a:r>
              <a:rPr lang="vi-VN" sz="6600" dirty="0" smtClean="0">
                <a:solidFill>
                  <a:schemeClr val="bg1"/>
                </a:solidFill>
              </a:rPr>
              <a:t>Con</a:t>
            </a:r>
            <a:r>
              <a:rPr lang="en-US" sz="6600" dirty="0" smtClean="0">
                <a:solidFill>
                  <a:schemeClr val="bg1"/>
                </a:solidFill>
              </a:rPr>
              <a:t>.</a:t>
            </a:r>
            <a:endParaRPr lang="vi-VN" sz="6600" b="0" dirty="0">
              <a:solidFill>
                <a:schemeClr val="bg1"/>
              </a:solidFill>
              <a:effectLst/>
            </a:endParaRPr>
          </a:p>
        </p:txBody>
      </p:sp>
    </p:spTree>
    <p:extLst>
      <p:ext uri="{BB962C8B-B14F-4D97-AF65-F5344CB8AC3E}">
        <p14:creationId xmlns:p14="http://schemas.microsoft.com/office/powerpoint/2010/main" val="9665718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dirty="0">
                <a:solidFill>
                  <a:schemeClr val="bg1"/>
                </a:solidFill>
              </a:rPr>
              <a:t>Máu chiên bò Chúa không ưng, của lễ toàn thiêu Chúa không nhận, thì này con đến để làm theo ý Cha.</a:t>
            </a:r>
            <a:endParaRPr lang="en-US" sz="6000" b="0" dirty="0">
              <a:solidFill>
                <a:schemeClr val="bg1"/>
              </a:solidFill>
              <a:effectLst/>
            </a:endParaRPr>
          </a:p>
        </p:txBody>
      </p:sp>
    </p:spTree>
    <p:extLst>
      <p:ext uri="{BB962C8B-B14F-4D97-AF65-F5344CB8AC3E}">
        <p14:creationId xmlns:p14="http://schemas.microsoft.com/office/powerpoint/2010/main" val="4224603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8000" b="0" dirty="0" err="1" smtClean="0">
                <a:solidFill>
                  <a:srgbClr val="FFFF00"/>
                </a:solidFill>
                <a:effectLst/>
                <a:cs typeface="Times New Roman" pitchFamily="18" charset="0"/>
              </a:rPr>
              <a:t>Rước</a:t>
            </a:r>
            <a:r>
              <a:rPr lang="en-US" sz="8000" b="0" dirty="0" smtClean="0">
                <a:solidFill>
                  <a:srgbClr val="FFFF00"/>
                </a:solidFill>
                <a:effectLst/>
                <a:cs typeface="Times New Roman" pitchFamily="18" charset="0"/>
              </a:rPr>
              <a:t> </a:t>
            </a:r>
            <a:r>
              <a:rPr lang="en-US" sz="8000" b="0" dirty="0" err="1" smtClean="0">
                <a:solidFill>
                  <a:srgbClr val="FFFF00"/>
                </a:solidFill>
                <a:effectLst/>
                <a:cs typeface="Times New Roman" pitchFamily="18" charset="0"/>
              </a:rPr>
              <a:t>Lá</a:t>
            </a:r>
            <a:r>
              <a:rPr lang="en-US" sz="8000" b="0" dirty="0" smtClean="0">
                <a:solidFill>
                  <a:srgbClr val="FFFF00"/>
                </a:solidFill>
                <a:effectLst/>
                <a:cs typeface="Times New Roman" pitchFamily="18" charset="0"/>
              </a:rPr>
              <a:t/>
            </a:r>
            <a:br>
              <a:rPr lang="en-US" sz="8000" b="0" dirty="0" smtClean="0">
                <a:solidFill>
                  <a:srgbClr val="FFFF00"/>
                </a:solidFill>
                <a:effectLst/>
                <a:cs typeface="Times New Roman" pitchFamily="18" charset="0"/>
              </a:rPr>
            </a:br>
            <a:r>
              <a:rPr lang="en-US" sz="8000" dirty="0" err="1" smtClean="0">
                <a:solidFill>
                  <a:srgbClr val="FFFF00"/>
                </a:solidFill>
                <a:cs typeface="Times New Roman" pitchFamily="18" charset="0"/>
              </a:rPr>
              <a:t>Vang</a:t>
            </a:r>
            <a:r>
              <a:rPr lang="en-US" sz="8000" dirty="0" smtClean="0">
                <a:solidFill>
                  <a:srgbClr val="FFFF00"/>
                </a:solidFill>
                <a:cs typeface="Times New Roman" pitchFamily="18" charset="0"/>
              </a:rPr>
              <a:t> </a:t>
            </a:r>
            <a:r>
              <a:rPr lang="en-US" sz="8000" dirty="0" err="1" smtClean="0">
                <a:solidFill>
                  <a:srgbClr val="FFFF00"/>
                </a:solidFill>
                <a:cs typeface="Times New Roman" pitchFamily="18" charset="0"/>
              </a:rPr>
              <a:t>Lời</a:t>
            </a:r>
            <a:r>
              <a:rPr lang="en-US" sz="8000" dirty="0" smtClean="0">
                <a:solidFill>
                  <a:srgbClr val="FFFF00"/>
                </a:solidFill>
                <a:cs typeface="Times New Roman" pitchFamily="18" charset="0"/>
              </a:rPr>
              <a:t> Tung </a:t>
            </a:r>
            <a:r>
              <a:rPr lang="en-US" sz="8000" dirty="0" err="1" smtClean="0">
                <a:solidFill>
                  <a:srgbClr val="FFFF00"/>
                </a:solidFill>
                <a:cs typeface="Times New Roman" pitchFamily="18" charset="0"/>
              </a:rPr>
              <a:t>Ca</a:t>
            </a:r>
            <a:r>
              <a:rPr lang="en-US" sz="8000" dirty="0" smtClean="0">
                <a:solidFill>
                  <a:srgbClr val="FFFF00"/>
                </a:solidFill>
                <a:cs typeface="Times New Roman" pitchFamily="18" charset="0"/>
              </a:rPr>
              <a:t/>
            </a:r>
            <a:br>
              <a:rPr lang="en-US" sz="8000" dirty="0" smtClean="0">
                <a:solidFill>
                  <a:srgbClr val="FFFF00"/>
                </a:solidFill>
                <a:cs typeface="Times New Roman" pitchFamily="18" charset="0"/>
              </a:rPr>
            </a:br>
            <a:r>
              <a:rPr lang="en-US" sz="8000" b="0" i="1" dirty="0" err="1" smtClean="0">
                <a:solidFill>
                  <a:schemeClr val="bg1"/>
                </a:solidFill>
                <a:effectLst/>
                <a:cs typeface="Times New Roman" pitchFamily="18" charset="0"/>
              </a:rPr>
              <a:t>Nguyễn</a:t>
            </a:r>
            <a:r>
              <a:rPr lang="en-US" sz="8000" b="0" i="1" dirty="0" smtClean="0">
                <a:solidFill>
                  <a:schemeClr val="bg1"/>
                </a:solidFill>
                <a:effectLst/>
                <a:cs typeface="Times New Roman" pitchFamily="18" charset="0"/>
              </a:rPr>
              <a:t> </a:t>
            </a:r>
            <a:r>
              <a:rPr lang="en-US" sz="8000" b="0" i="1" dirty="0" err="1" smtClean="0">
                <a:solidFill>
                  <a:schemeClr val="bg1"/>
                </a:solidFill>
                <a:effectLst/>
                <a:cs typeface="Times New Roman" pitchFamily="18" charset="0"/>
              </a:rPr>
              <a:t>Duy</a:t>
            </a:r>
            <a:endParaRPr lang="en-US" sz="8000" b="0" i="1" dirty="0">
              <a:solidFill>
                <a:schemeClr val="bg1"/>
              </a:solidFill>
              <a:effectLst/>
              <a:cs typeface="Times New Roman" pitchFamily="18" charset="0"/>
            </a:endParaRPr>
          </a:p>
        </p:txBody>
      </p:sp>
    </p:spTree>
    <p:extLst>
      <p:ext uri="{BB962C8B-B14F-4D97-AF65-F5344CB8AC3E}">
        <p14:creationId xmlns:p14="http://schemas.microsoft.com/office/powerpoint/2010/main" val="22096414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60867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491642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802797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5A988F5E-1C9E-1F5E-BE73-E8D3D9280437}"/>
              </a:ext>
            </a:extLst>
          </p:cNvPr>
          <p:cNvSpPr txBox="1"/>
          <p:nvPr/>
        </p:nvSpPr>
        <p:spPr>
          <a:xfrm>
            <a:off x="0" y="0"/>
            <a:ext cx="9144000" cy="5401479"/>
          </a:xfrm>
          <a:prstGeom prst="rect">
            <a:avLst/>
          </a:prstGeom>
          <a:noFill/>
        </p:spPr>
        <p:txBody>
          <a:bodyPr wrap="square" lIns="68580" tIns="34290" rIns="68580" bIns="34290">
            <a:spAutoFit/>
          </a:bodyPr>
          <a:lstStyle/>
          <a:p>
            <a:pPr algn="just" defTabSz="685800"/>
            <a:r>
              <a:rPr lang="vi-VN" sz="4800" dirty="0">
                <a:solidFill>
                  <a:prstClr val="white"/>
                </a:solidFill>
                <a:latin typeface="+mj-lt"/>
                <a:ea typeface="Segoe UI Black" panose="020B0A02040204020203" pitchFamily="34" charset="0"/>
              </a:rPr>
              <a:t>Lạy Cha trên trời</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Xin cho ơn đức tin mà Cha ban tặng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trong Chúa Giêsu Kitô Con Cha</a:t>
            </a:r>
            <a:r>
              <a:rPr lang="en-US" sz="4800" dirty="0">
                <a:solidFill>
                  <a:srgbClr val="FFFF00"/>
                </a:solidFill>
                <a:ea typeface="Segoe UI Black" panose="020B0A02040204020203" pitchFamily="34" charset="0"/>
              </a:rPr>
              <a:t>/</a:t>
            </a:r>
            <a:r>
              <a:rPr lang="vi-VN" sz="4800" dirty="0">
                <a:solidFill>
                  <a:prstClr val="white"/>
                </a:solidFill>
                <a:latin typeface="+mj-lt"/>
                <a:ea typeface="Segoe UI Black" panose="020B0A02040204020203" pitchFamily="34" charset="0"/>
              </a:rPr>
              <a:t> và Anh của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cùng ngọn lửa đức ái được thắp lên trong tâm hồn chúng con bởi Chúa Thánh Thần</a:t>
            </a:r>
            <a:r>
              <a:rPr lang="en-US" sz="4800" dirty="0">
                <a:solidFill>
                  <a:srgbClr val="FFFF00"/>
                </a:solidFill>
                <a:ea typeface="Segoe UI Black" panose="020B0A02040204020203" pitchFamily="34" charset="0"/>
              </a:rPr>
              <a:t>/</a:t>
            </a:r>
            <a:endParaRPr lang="vi-VN" sz="48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10833175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7DCE95F5-73C1-CF22-B229-14A13429CD3C}"/>
              </a:ext>
            </a:extLst>
          </p:cNvPr>
          <p:cNvSpPr txBox="1"/>
          <p:nvPr/>
        </p:nvSpPr>
        <p:spPr>
          <a:xfrm>
            <a:off x="1" y="0"/>
            <a:ext cx="9092741" cy="4916731"/>
          </a:xfrm>
          <a:prstGeom prst="rect">
            <a:avLst/>
          </a:prstGeom>
          <a:noFill/>
        </p:spPr>
        <p:txBody>
          <a:bodyPr wrap="square" lIns="68580" tIns="34290" rIns="68580" bIns="34290">
            <a:spAutoFit/>
          </a:bodyPr>
          <a:lstStyle/>
          <a:p>
            <a:pPr algn="just" defTabSz="685800"/>
            <a:r>
              <a:rPr lang="vi-VN" sz="5300" dirty="0">
                <a:solidFill>
                  <a:prstClr val="white"/>
                </a:solidFill>
                <a:latin typeface="+mj-lt"/>
                <a:ea typeface="Segoe UI Black" panose="020B0A02040204020203" pitchFamily="34" charset="0"/>
              </a:rPr>
              <a:t>khơi dậy trong chúng con niềm hy vọng</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hồng phúc</a:t>
            </a:r>
            <a:r>
              <a:rPr lang="en-US" sz="5300" dirty="0">
                <a:solidFill>
                  <a:srgbClr val="FFFF00"/>
                </a:solidFill>
                <a:ea typeface="Segoe UI Black" panose="020B0A02040204020203" pitchFamily="34" charset="0"/>
              </a:rPr>
              <a:t>/</a:t>
            </a:r>
            <a:r>
              <a:rPr lang="vi-VN" sz="5300" dirty="0">
                <a:solidFill>
                  <a:prstClr val="white"/>
                </a:solidFill>
                <a:latin typeface="+mj-lt"/>
                <a:ea typeface="Segoe UI Black" panose="020B0A02040204020203" pitchFamily="34" charset="0"/>
              </a:rPr>
              <a:t> hướng về Nước Cha trị </a:t>
            </a:r>
            <a:r>
              <a:rPr lang="vi-VN" sz="5300" dirty="0" smtClean="0">
                <a:solidFill>
                  <a:prstClr val="white"/>
                </a:solidFill>
                <a:latin typeface="+mj-lt"/>
                <a:ea typeface="Segoe UI Black" panose="020B0A02040204020203" pitchFamily="34" charset="0"/>
              </a:rPr>
              <a:t>đến</a:t>
            </a:r>
            <a:r>
              <a:rPr lang="en-US" sz="5300" dirty="0" smtClean="0">
                <a:solidFill>
                  <a:srgbClr val="FFFF00"/>
                </a:solidFill>
                <a:ea typeface="Segoe UI Black" panose="020B0A02040204020203" pitchFamily="34" charset="0"/>
              </a:rPr>
              <a:t>/</a:t>
            </a:r>
            <a:r>
              <a:rPr lang="en-US" sz="5300" dirty="0" smtClean="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Xin ân sủng Cha biến đổi chúng con</a:t>
            </a:r>
            <a:r>
              <a:rPr lang="en-US" sz="5300" dirty="0">
                <a:solidFill>
                  <a:srgbClr val="FFFF00"/>
                </a:solidFill>
                <a:ea typeface="Segoe UI Black" panose="020B0A02040204020203" pitchFamily="34" charset="0"/>
              </a:rPr>
              <a:t>/</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thành những người miệt mài vun trồng hạt giống Tin Mừng</a:t>
            </a:r>
            <a:r>
              <a:rPr lang="en-US" sz="5300" dirty="0">
                <a:solidFill>
                  <a:srgbClr val="FFFF00"/>
                </a:solidFill>
                <a:ea typeface="Segoe UI Black" panose="020B0A02040204020203" pitchFamily="34" charset="0"/>
              </a:rPr>
              <a:t>/</a:t>
            </a:r>
            <a:endParaRPr lang="vi-VN" sz="53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2257010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621E4E54-D9DE-0AFC-529C-74FD7C78669F}"/>
              </a:ext>
            </a:extLst>
          </p:cNvPr>
          <p:cNvSpPr txBox="1"/>
          <p:nvPr/>
        </p:nvSpPr>
        <p:spPr>
          <a:xfrm>
            <a:off x="0" y="1"/>
            <a:ext cx="9144000" cy="4916731"/>
          </a:xfrm>
          <a:prstGeom prst="rect">
            <a:avLst/>
          </a:prstGeom>
          <a:noFill/>
        </p:spPr>
        <p:txBody>
          <a:bodyPr wrap="square" lIns="68580" tIns="34290" rIns="68580" bIns="34290">
            <a:spAutoFit/>
          </a:bodyPr>
          <a:lstStyle/>
          <a:p>
            <a:pPr algn="just" defTabSz="685800"/>
            <a:r>
              <a:rPr lang="vi-VN" sz="4500" dirty="0">
                <a:solidFill>
                  <a:prstClr val="white"/>
                </a:solidFill>
                <a:latin typeface="+mj-lt"/>
                <a:ea typeface="Segoe UI Black" panose="020B0A02040204020203" pitchFamily="34" charset="0"/>
              </a:rPr>
              <a:t>Ước gì những hạt giống ấy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biến đổi từ bên trong nhân loại và toàn thể vũ trụ này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trong khi vững</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lòng mong đợi trời mới đất mới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lúc mà quyền lực Sự Dữ sẽ bị đánh bại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và vinh quang Cha sẽ chiếu sáng muôn đời</a:t>
            </a:r>
            <a:r>
              <a:rPr lang="en-US" sz="4500" dirty="0">
                <a:solidFill>
                  <a:srgbClr val="FFFF00"/>
                </a:solidFill>
                <a:ea typeface="Segoe UI Black" panose="020B0A02040204020203" pitchFamily="34" charset="0"/>
              </a:rPr>
              <a:t>/</a:t>
            </a:r>
            <a:endParaRPr lang="vi-VN" sz="45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11869317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8FF0002-F9DA-9150-5034-0415D11F8759}"/>
              </a:ext>
            </a:extLst>
          </p:cNvPr>
          <p:cNvSpPr txBox="1"/>
          <p:nvPr/>
        </p:nvSpPr>
        <p:spPr>
          <a:xfrm>
            <a:off x="0" y="231649"/>
            <a:ext cx="9088912" cy="4685898"/>
          </a:xfrm>
          <a:prstGeom prst="rect">
            <a:avLst/>
          </a:prstGeom>
          <a:noFill/>
        </p:spPr>
        <p:txBody>
          <a:bodyPr wrap="square" lIns="68580" tIns="34290" rIns="68580" bIns="34290">
            <a:spAutoFit/>
          </a:bodyPr>
          <a:lstStyle/>
          <a:p>
            <a:pPr algn="just" defTabSz="685800"/>
            <a:r>
              <a:rPr lang="vi-VN" sz="5000" dirty="0">
                <a:solidFill>
                  <a:prstClr val="white"/>
                </a:solidFill>
                <a:latin typeface="+mj-lt"/>
                <a:ea typeface="Segoe UI Black" panose="020B0A02040204020203" pitchFamily="34" charset="0"/>
              </a:rPr>
              <a:t>Xin cho ân sủng của Năm</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Thánh này</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khơi dậy trong chúng con</a:t>
            </a:r>
            <a:r>
              <a:rPr lang="en-US" sz="5000" dirty="0">
                <a:solidFill>
                  <a:srgbClr val="FFFF00"/>
                </a:solidFill>
                <a:ea typeface="Segoe UI Black" panose="020B0A02040204020203" pitchFamily="34" charset="0"/>
              </a:rPr>
              <a:t>/</a:t>
            </a:r>
            <a:r>
              <a:rPr lang="vi-VN" sz="5000" dirty="0">
                <a:solidFill>
                  <a:prstClr val="white"/>
                </a:solidFill>
                <a:latin typeface="+mj-lt"/>
                <a:ea typeface="Segoe UI Black" panose="020B0A02040204020203" pitchFamily="34" charset="0"/>
              </a:rPr>
              <a:t> là Những Người Lữ Hành Hy Vọng</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niềm khao khát kho tàng ở trên trời</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đ</a:t>
            </a:r>
            <a:r>
              <a:rPr lang="vi-VN" sz="5000" dirty="0">
                <a:solidFill>
                  <a:prstClr val="white"/>
                </a:solidFill>
                <a:latin typeface="+mj-lt"/>
                <a:ea typeface="Segoe UI Black" panose="020B0A02040204020203" pitchFamily="34" charset="0"/>
              </a:rPr>
              <a:t>ồng thời cũng làm lan tỏa trên khắp thế giới</a:t>
            </a:r>
            <a:r>
              <a:rPr lang="en-US" sz="5000" dirty="0">
                <a:solidFill>
                  <a:srgbClr val="FFFF00"/>
                </a:solidFill>
                <a:ea typeface="Segoe UI Black" panose="020B0A02040204020203" pitchFamily="34" charset="0"/>
              </a:rPr>
              <a:t>/</a:t>
            </a:r>
            <a:endParaRPr lang="vi-VN" sz="50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73461628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B748ABB-EE38-6E79-1095-9A23AA9B59F5}"/>
              </a:ext>
            </a:extLst>
          </p:cNvPr>
          <p:cNvSpPr txBox="1"/>
          <p:nvPr/>
        </p:nvSpPr>
        <p:spPr>
          <a:xfrm>
            <a:off x="0" y="1"/>
            <a:ext cx="9085672" cy="5055230"/>
          </a:xfrm>
          <a:prstGeom prst="rect">
            <a:avLst/>
          </a:prstGeom>
          <a:noFill/>
        </p:spPr>
        <p:txBody>
          <a:bodyPr wrap="square" lIns="68580" tIns="34290" rIns="68580" bIns="34290">
            <a:spAutoFit/>
          </a:bodyPr>
          <a:lstStyle/>
          <a:p>
            <a:pPr algn="just" defTabSz="685800"/>
            <a:r>
              <a:rPr lang="en-US" sz="5400" dirty="0" err="1">
                <a:solidFill>
                  <a:prstClr val="white"/>
                </a:solidFill>
                <a:ea typeface="Segoe UI Black" panose="020B0A02040204020203" pitchFamily="34" charset="0"/>
              </a:rPr>
              <a:t>niềm</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vui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sự</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bình</a:t>
            </a:r>
            <a:r>
              <a:rPr lang="en-US" sz="5400" dirty="0">
                <a:solidFill>
                  <a:prstClr val="white"/>
                </a:solidFill>
                <a:ea typeface="Segoe UI Black" panose="020B0A02040204020203" pitchFamily="34" charset="0"/>
              </a:rPr>
              <a:t> an </a:t>
            </a:r>
            <a:r>
              <a:rPr lang="en-US" sz="5400" dirty="0" err="1">
                <a:solidFill>
                  <a:prstClr val="white"/>
                </a:solidFill>
                <a:ea typeface="Segoe UI Black" panose="020B0A02040204020203" pitchFamily="34" charset="0"/>
              </a:rPr>
              <a:t>của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a:t>
            </a:r>
            <a:r>
              <a:rPr lang="en-US" sz="5400" dirty="0" err="1" smtClean="0">
                <a:solidFill>
                  <a:prstClr val="white"/>
                </a:solidFill>
                <a:ea typeface="Segoe UI Black" panose="020B0A02040204020203" pitchFamily="34" charset="0"/>
              </a:rPr>
              <a:t>ấng</a:t>
            </a:r>
            <a:r>
              <a:rPr lang="en-US" sz="5400" dirty="0" smtClean="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Cứu</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Chuộc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Xin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vinh</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ngợi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khen</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là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Thiên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đáng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tụng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muôn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đời</a:t>
            </a:r>
            <a:r>
              <a:rPr lang="en-US" sz="5400" dirty="0">
                <a:solidFill>
                  <a:prstClr val="white"/>
                </a:solidFill>
                <a:ea typeface="Segoe UI Black" panose="020B0A02040204020203" pitchFamily="34" charset="0"/>
              </a:rPr>
              <a:t>. </a:t>
            </a:r>
            <a:r>
              <a:rPr lang="en-US" sz="5400" dirty="0">
                <a:solidFill>
                  <a:srgbClr val="FFFF00"/>
                </a:solidFill>
                <a:ea typeface="Segoe UI Black" panose="020B0A02040204020203" pitchFamily="34" charset="0"/>
              </a:rPr>
              <a:t>Amen.</a:t>
            </a:r>
          </a:p>
        </p:txBody>
      </p:sp>
    </p:spTree>
    <p:extLst>
      <p:ext uri="{BB962C8B-B14F-4D97-AF65-F5344CB8AC3E}">
        <p14:creationId xmlns:p14="http://schemas.microsoft.com/office/powerpoint/2010/main" val="20232889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18317608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5400" b="0" dirty="0">
                <a:solidFill>
                  <a:srgbClr val="FFFF00"/>
                </a:solidFill>
                <a:effectLst/>
                <a:cs typeface="Times New Roman" pitchFamily="18" charset="0"/>
              </a:rPr>
              <a:t>Ca </a:t>
            </a:r>
            <a:r>
              <a:rPr lang="en-US" sz="5400" b="0" dirty="0" err="1">
                <a:solidFill>
                  <a:srgbClr val="FFFF00"/>
                </a:solidFill>
                <a:effectLst/>
                <a:cs typeface="Times New Roman" pitchFamily="18" charset="0"/>
              </a:rPr>
              <a:t>Nguyện</a:t>
            </a:r>
            <a:r>
              <a:rPr lang="en-US" sz="5400" b="0" dirty="0">
                <a:solidFill>
                  <a:srgbClr val="FFFF00"/>
                </a:solidFill>
                <a:effectLst/>
                <a:cs typeface="Times New Roman" pitchFamily="18" charset="0"/>
              </a:rPr>
              <a:t> </a:t>
            </a:r>
            <a:r>
              <a:rPr lang="en-US" sz="5400" b="0" dirty="0" err="1">
                <a:solidFill>
                  <a:srgbClr val="FFFF00"/>
                </a:solidFill>
                <a:effectLst/>
                <a:cs typeface="Times New Roman" pitchFamily="18" charset="0"/>
              </a:rPr>
              <a:t>Hiệp</a:t>
            </a:r>
            <a:r>
              <a:rPr lang="en-US" sz="5400" b="0" dirty="0">
                <a:solidFill>
                  <a:srgbClr val="FFFF00"/>
                </a:solidFill>
                <a:effectLst/>
                <a:cs typeface="Times New Roman" pitchFamily="18" charset="0"/>
              </a:rPr>
              <a:t> </a:t>
            </a:r>
            <a:r>
              <a:rPr lang="en-US" sz="5400" b="0" dirty="0" err="1">
                <a:solidFill>
                  <a:srgbClr val="FFFF00"/>
                </a:solidFill>
                <a:effectLst/>
                <a:cs typeface="Times New Roman" pitchFamily="18" charset="0"/>
              </a:rPr>
              <a:t>Lễ</a:t>
            </a:r>
            <a:r>
              <a:rPr lang="en-US" sz="5400" b="0" dirty="0">
                <a:solidFill>
                  <a:srgbClr val="FFFF00"/>
                </a:solidFill>
                <a:effectLst/>
                <a:cs typeface="Times New Roman" pitchFamily="18" charset="0"/>
              </a:rPr>
              <a:t> </a:t>
            </a:r>
            <a:r>
              <a:rPr lang="en-US" sz="6600" b="0" dirty="0">
                <a:solidFill>
                  <a:srgbClr val="FFFF00"/>
                </a:solidFill>
                <a:effectLst/>
                <a:cs typeface="Times New Roman" pitchFamily="18" charset="0"/>
              </a:rPr>
              <a:t/>
            </a:r>
            <a:br>
              <a:rPr lang="en-US" sz="6600" b="0" dirty="0">
                <a:solidFill>
                  <a:srgbClr val="FFFF00"/>
                </a:solidFill>
                <a:effectLst/>
                <a:cs typeface="Times New Roman" pitchFamily="18" charset="0"/>
              </a:rPr>
            </a:br>
            <a:r>
              <a:rPr lang="en-US" sz="6600" b="0" dirty="0" err="1" smtClean="0">
                <a:solidFill>
                  <a:srgbClr val="FFFF00"/>
                </a:solidFill>
                <a:effectLst/>
                <a:cs typeface="Times New Roman" pitchFamily="18" charset="0"/>
              </a:rPr>
              <a:t>Phó</a:t>
            </a:r>
            <a:r>
              <a:rPr lang="en-US" sz="6600" b="0" dirty="0" smtClean="0">
                <a:solidFill>
                  <a:srgbClr val="FFFF00"/>
                </a:solidFill>
                <a:effectLst/>
                <a:cs typeface="Times New Roman" pitchFamily="18" charset="0"/>
              </a:rPr>
              <a:t> </a:t>
            </a:r>
            <a:r>
              <a:rPr lang="en-US" sz="6600" b="0" dirty="0" err="1" smtClean="0">
                <a:solidFill>
                  <a:srgbClr val="FFFF00"/>
                </a:solidFill>
                <a:effectLst/>
                <a:cs typeface="Times New Roman" pitchFamily="18" charset="0"/>
              </a:rPr>
              <a:t>Thác</a:t>
            </a:r>
            <a:r>
              <a:rPr lang="en-US" sz="6600" b="0" dirty="0" smtClean="0">
                <a:solidFill>
                  <a:srgbClr val="FFFF00"/>
                </a:solidFill>
                <a:effectLst/>
                <a:cs typeface="Times New Roman" pitchFamily="18" charset="0"/>
              </a:rPr>
              <a:t/>
            </a:r>
            <a:br>
              <a:rPr lang="en-US" sz="6600" b="0" dirty="0" smtClean="0">
                <a:solidFill>
                  <a:srgbClr val="FFFF00"/>
                </a:solidFill>
                <a:effectLst/>
                <a:cs typeface="Times New Roman" pitchFamily="18" charset="0"/>
              </a:rPr>
            </a:br>
            <a:r>
              <a:rPr lang="en-US" sz="6600" i="1" dirty="0" err="1" smtClean="0">
                <a:solidFill>
                  <a:schemeClr val="bg1"/>
                </a:solidFill>
                <a:cs typeface="Times New Roman" pitchFamily="18" charset="0"/>
              </a:rPr>
              <a:t>Nguyễn</a:t>
            </a:r>
            <a:r>
              <a:rPr lang="en-US" sz="6600" i="1" dirty="0" smtClean="0">
                <a:solidFill>
                  <a:schemeClr val="bg1"/>
                </a:solidFill>
                <a:cs typeface="Times New Roman" pitchFamily="18" charset="0"/>
              </a:rPr>
              <a:t> </a:t>
            </a:r>
            <a:r>
              <a:rPr lang="en-US" sz="6600" i="1" dirty="0" err="1" smtClean="0">
                <a:solidFill>
                  <a:schemeClr val="bg1"/>
                </a:solidFill>
                <a:cs typeface="Times New Roman" pitchFamily="18" charset="0"/>
              </a:rPr>
              <a:t>Duy</a:t>
            </a:r>
            <a:endParaRPr lang="en-US" sz="6600" b="0" i="1" dirty="0">
              <a:solidFill>
                <a:schemeClr val="bg1"/>
              </a:solidFill>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0" u="sng" dirty="0" err="1">
                <a:solidFill>
                  <a:srgbClr val="FFFF00"/>
                </a:solidFill>
                <a:effectLst/>
                <a:cs typeface="Times New Roman" pitchFamily="18" charset="0"/>
              </a:rPr>
              <a:t>Đk</a:t>
            </a:r>
            <a:r>
              <a:rPr lang="en-US" sz="5400" b="0" u="sng" dirty="0">
                <a:solidFill>
                  <a:srgbClr val="FFFF00"/>
                </a:solidFill>
                <a:effectLst/>
                <a:cs typeface="Times New Roman" pitchFamily="18" charset="0"/>
              </a:rPr>
              <a:t>:</a:t>
            </a:r>
            <a:r>
              <a:rPr lang="en-US" sz="5400" b="0" dirty="0">
                <a:solidFill>
                  <a:schemeClr val="bg1"/>
                </a:solidFill>
                <a:effectLst/>
                <a:cs typeface="Times New Roman" pitchFamily="18" charset="0"/>
              </a:rPr>
              <a:t> </a:t>
            </a:r>
            <a:r>
              <a:rPr lang="vi-VN" sz="5400" dirty="0">
                <a:solidFill>
                  <a:schemeClr val="bg1"/>
                </a:solidFill>
                <a:cs typeface="Times New Roman" pitchFamily="18" charset="0"/>
              </a:rPr>
              <a:t>Các trẻ Do Thái tay cầm hoa lá reo mừng, hân hoan vang lời tụng ca. Hoan hô, hoan hô, hoan hô Con Vua Đa-vít, chúc tụng Đấng nhân danh Chúa mà đến.</a:t>
            </a:r>
            <a:endParaRPr lang="en-US" sz="5400" b="0" dirty="0">
              <a:solidFill>
                <a:schemeClr val="bg1"/>
              </a:solidFill>
              <a:effectLst/>
              <a:cs typeface="Times New Roman" pitchFamily="18" charset="0"/>
            </a:endParaRPr>
          </a:p>
        </p:txBody>
      </p:sp>
    </p:spTree>
    <p:extLst>
      <p:ext uri="{BB962C8B-B14F-4D97-AF65-F5344CB8AC3E}">
        <p14:creationId xmlns:p14="http://schemas.microsoft.com/office/powerpoint/2010/main" val="376653398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0" u="sng" dirty="0">
                <a:solidFill>
                  <a:srgbClr val="FFFF00"/>
                </a:solidFill>
                <a:effectLst/>
                <a:cs typeface="Times New Roman" pitchFamily="18" charset="0"/>
              </a:rPr>
              <a:t>Tk1:</a:t>
            </a:r>
            <a:r>
              <a:rPr lang="en-US" sz="4800" b="0" dirty="0">
                <a:solidFill>
                  <a:schemeClr val="bg1"/>
                </a:solidFill>
                <a:effectLst/>
                <a:cs typeface="Times New Roman" pitchFamily="18" charset="0"/>
              </a:rPr>
              <a:t> </a:t>
            </a:r>
            <a:r>
              <a:rPr lang="vi-VN" sz="4800" dirty="0">
                <a:solidFill>
                  <a:schemeClr val="bg1"/>
                </a:solidFill>
              </a:rPr>
              <a:t>Này tấm thân con sao Cha đành tâm xa cách. Này tấm thân con đắng cay muôn vàn tê tái. Cha ơi sao nỡ quên con. Cha ơi sao Cha ngoảnh mặt nhẫn tâm nhìn con khổ đau, để quân thù chê trách con.</a:t>
            </a:r>
            <a:endParaRPr lang="en-US" sz="4800" b="0" dirty="0">
              <a:solidFill>
                <a:schemeClr val="bg1"/>
              </a:solidFill>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6600" b="0" u="sng" dirty="0" err="1">
                <a:solidFill>
                  <a:srgbClr val="FFFF00"/>
                </a:solidFill>
                <a:effectLst/>
                <a:cs typeface="Times New Roman" pitchFamily="18" charset="0"/>
              </a:rPr>
              <a:t>Đk</a:t>
            </a:r>
            <a:r>
              <a:rPr lang="en-US" sz="6600" b="0" u="sng" dirty="0">
                <a:solidFill>
                  <a:srgbClr val="FFFF00"/>
                </a:solidFill>
                <a:effectLst/>
                <a:cs typeface="Times New Roman" pitchFamily="18" charset="0"/>
              </a:rPr>
              <a:t>:</a:t>
            </a:r>
            <a:r>
              <a:rPr lang="en-US" sz="6600" b="0" dirty="0">
                <a:solidFill>
                  <a:schemeClr val="bg1"/>
                </a:solidFill>
                <a:effectLst/>
                <a:cs typeface="Times New Roman" pitchFamily="18" charset="0"/>
              </a:rPr>
              <a:t> </a:t>
            </a:r>
            <a:r>
              <a:rPr lang="vi-VN" sz="6600" dirty="0">
                <a:solidFill>
                  <a:schemeClr val="bg1"/>
                </a:solidFill>
              </a:rPr>
              <a:t>Con xin phó thác nơi Cha, thân con với linh hồn con. Xin Cha thêm sức cho con, trọn vẹn theo ý Cha luôn.</a:t>
            </a:r>
            <a:endParaRPr lang="en-US" sz="6600" b="0" dirty="0">
              <a:solidFill>
                <a:schemeClr val="bg1"/>
              </a:solidFill>
              <a:effectLst/>
              <a:cs typeface="Times New Roman" pitchFamily="18" charset="0"/>
            </a:endParaRPr>
          </a:p>
        </p:txBody>
      </p:sp>
    </p:spTree>
    <p:extLst>
      <p:ext uri="{BB962C8B-B14F-4D97-AF65-F5344CB8AC3E}">
        <p14:creationId xmlns:p14="http://schemas.microsoft.com/office/powerpoint/2010/main" val="13019848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0" u="sng" dirty="0">
                <a:solidFill>
                  <a:srgbClr val="FFFF00"/>
                </a:solidFill>
                <a:effectLst/>
                <a:cs typeface="Times New Roman" pitchFamily="18" charset="0"/>
              </a:rPr>
              <a:t>Tk2:</a:t>
            </a:r>
            <a:r>
              <a:rPr lang="en-US" sz="4800" b="0" dirty="0">
                <a:solidFill>
                  <a:schemeClr val="bg1"/>
                </a:solidFill>
                <a:effectLst/>
                <a:cs typeface="Times New Roman" pitchFamily="18" charset="0"/>
              </a:rPr>
              <a:t> </a:t>
            </a:r>
            <a:r>
              <a:rPr lang="vi-VN" sz="4800" dirty="0">
                <a:solidFill>
                  <a:schemeClr val="bg1"/>
                </a:solidFill>
              </a:rPr>
              <a:t>Là kiếp sâu bọ con nay là người đâu phải. Vậy đó Cha ơi thấy con muôn người khinh ghét. Nghe như nhức nhối tâm can, nghe như mắt ứa lệ tràn. Xót xa lòng con nát tan, có ai mà thương ủi an.</a:t>
            </a:r>
          </a:p>
        </p:txBody>
      </p:sp>
    </p:spTree>
    <p:extLst>
      <p:ext uri="{BB962C8B-B14F-4D97-AF65-F5344CB8AC3E}">
        <p14:creationId xmlns:p14="http://schemas.microsoft.com/office/powerpoint/2010/main" val="41603706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6600" b="0" u="sng" dirty="0" err="1">
                <a:solidFill>
                  <a:srgbClr val="FFFF00"/>
                </a:solidFill>
                <a:effectLst/>
                <a:cs typeface="Times New Roman" pitchFamily="18" charset="0"/>
              </a:rPr>
              <a:t>Đk</a:t>
            </a:r>
            <a:r>
              <a:rPr lang="en-US" sz="6600" b="0" u="sng" dirty="0">
                <a:solidFill>
                  <a:srgbClr val="FFFF00"/>
                </a:solidFill>
                <a:effectLst/>
                <a:cs typeface="Times New Roman" pitchFamily="18" charset="0"/>
              </a:rPr>
              <a:t>:</a:t>
            </a:r>
            <a:r>
              <a:rPr lang="en-US" sz="6600" b="0" dirty="0">
                <a:solidFill>
                  <a:schemeClr val="bg1"/>
                </a:solidFill>
                <a:effectLst/>
                <a:cs typeface="Times New Roman" pitchFamily="18" charset="0"/>
              </a:rPr>
              <a:t> </a:t>
            </a:r>
            <a:r>
              <a:rPr lang="vi-VN" sz="6600" dirty="0">
                <a:solidFill>
                  <a:schemeClr val="bg1"/>
                </a:solidFill>
              </a:rPr>
              <a:t>Con xin phó thác nơi Cha, thân con với linh hồn con. Xin Cha thêm sức cho con, trọn vẹn theo ý Cha luôn.</a:t>
            </a:r>
            <a:endParaRPr lang="en-US" sz="6600" b="0" dirty="0">
              <a:solidFill>
                <a:schemeClr val="bg1"/>
              </a:solidFill>
              <a:effectLst/>
              <a:cs typeface="Times New Roman" pitchFamily="18" charset="0"/>
            </a:endParaRPr>
          </a:p>
        </p:txBody>
      </p:sp>
    </p:spTree>
    <p:extLst>
      <p:ext uri="{BB962C8B-B14F-4D97-AF65-F5344CB8AC3E}">
        <p14:creationId xmlns:p14="http://schemas.microsoft.com/office/powerpoint/2010/main" val="116547794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600" b="0" u="sng" dirty="0">
                <a:solidFill>
                  <a:srgbClr val="FFFF00"/>
                </a:solidFill>
                <a:effectLst/>
                <a:cs typeface="Times New Roman" pitchFamily="18" charset="0"/>
              </a:rPr>
              <a:t>Tk3:</a:t>
            </a:r>
            <a:r>
              <a:rPr lang="en-US" sz="4600" b="0" dirty="0">
                <a:solidFill>
                  <a:schemeClr val="bg1"/>
                </a:solidFill>
                <a:effectLst/>
                <a:cs typeface="Times New Roman" pitchFamily="18" charset="0"/>
              </a:rPr>
              <a:t> </a:t>
            </a:r>
            <a:r>
              <a:rPr lang="vi-VN" sz="4600" dirty="0">
                <a:solidFill>
                  <a:schemeClr val="bg1"/>
                </a:solidFill>
              </a:rPr>
              <a:t>Một chén Cha trao bao nhiêu sầu đau cay đắng. Tự ý con đây dám đâu tay cầm lên uống. Thưa Cha, con nay xin vâng, vâng theo như Cha mong chờ. Nếu Cha định con uống thôi, với con nguyện vâng ý Cha.</a:t>
            </a:r>
            <a:endParaRPr lang="en-US" sz="4600" b="0" dirty="0">
              <a:solidFill>
                <a:schemeClr val="bg1"/>
              </a:solidFill>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6600" b="0" u="sng" dirty="0" err="1">
                <a:solidFill>
                  <a:srgbClr val="FFFF00"/>
                </a:solidFill>
                <a:effectLst/>
                <a:cs typeface="Times New Roman" pitchFamily="18" charset="0"/>
              </a:rPr>
              <a:t>Đk</a:t>
            </a:r>
            <a:r>
              <a:rPr lang="en-US" sz="6600" b="0" u="sng" dirty="0">
                <a:solidFill>
                  <a:srgbClr val="FFFF00"/>
                </a:solidFill>
                <a:effectLst/>
                <a:cs typeface="Times New Roman" pitchFamily="18" charset="0"/>
              </a:rPr>
              <a:t>:</a:t>
            </a:r>
            <a:r>
              <a:rPr lang="en-US" sz="6600" b="0" dirty="0">
                <a:solidFill>
                  <a:schemeClr val="bg1"/>
                </a:solidFill>
                <a:effectLst/>
                <a:cs typeface="Times New Roman" pitchFamily="18" charset="0"/>
              </a:rPr>
              <a:t> </a:t>
            </a:r>
            <a:r>
              <a:rPr lang="vi-VN" sz="6600" dirty="0">
                <a:solidFill>
                  <a:schemeClr val="bg1"/>
                </a:solidFill>
              </a:rPr>
              <a:t>Con xin phó thác nơi Cha, thân con với linh hồn con. Xin Cha thêm sức cho con, trọn vẹn theo ý Cha luôn.</a:t>
            </a:r>
            <a:endParaRPr lang="en-US" sz="6600" b="0" dirty="0">
              <a:solidFill>
                <a:schemeClr val="bg1"/>
              </a:solidFill>
              <a:effectLst/>
              <a:cs typeface="Times New Roman" pitchFamily="18" charset="0"/>
            </a:endParaRPr>
          </a:p>
        </p:txBody>
      </p:sp>
    </p:spTree>
    <p:extLst>
      <p:ext uri="{BB962C8B-B14F-4D97-AF65-F5344CB8AC3E}">
        <p14:creationId xmlns:p14="http://schemas.microsoft.com/office/powerpoint/2010/main" val="11654779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700" b="0" u="sng" dirty="0" smtClean="0">
                <a:solidFill>
                  <a:srgbClr val="FFFF00"/>
                </a:solidFill>
                <a:effectLst/>
                <a:cs typeface="Times New Roman" pitchFamily="18" charset="0"/>
              </a:rPr>
              <a:t>Tk4:</a:t>
            </a:r>
            <a:r>
              <a:rPr lang="en-US" sz="4700" b="0" dirty="0" smtClean="0">
                <a:solidFill>
                  <a:schemeClr val="bg1"/>
                </a:solidFill>
                <a:effectLst/>
                <a:cs typeface="Times New Roman" pitchFamily="18" charset="0"/>
              </a:rPr>
              <a:t> </a:t>
            </a:r>
            <a:r>
              <a:rPr lang="vi-VN" sz="4700" dirty="0">
                <a:solidFill>
                  <a:schemeClr val="bg1"/>
                </a:solidFill>
              </a:rPr>
              <a:t>Một tấm thân con xin dâng để được hiến tế. Để cứu nhân loại thoát xa khỏi vòng tăm tối. Cha ơi, thánh giá trên vai, con xin vác hết đường dài. Miễn sao đường thập giá kia trở nên hồng ân cứu độ.</a:t>
            </a:r>
            <a:endParaRPr lang="en-US" sz="4700" b="0" dirty="0">
              <a:solidFill>
                <a:schemeClr val="bg1"/>
              </a:solidFill>
              <a:effectLst/>
              <a:cs typeface="Times New Roman" pitchFamily="18" charset="0"/>
            </a:endParaRPr>
          </a:p>
        </p:txBody>
      </p:sp>
    </p:spTree>
    <p:extLst>
      <p:ext uri="{BB962C8B-B14F-4D97-AF65-F5344CB8AC3E}">
        <p14:creationId xmlns:p14="http://schemas.microsoft.com/office/powerpoint/2010/main" val="200073678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6600" b="0" u="sng" dirty="0" err="1">
                <a:solidFill>
                  <a:srgbClr val="FFFF00"/>
                </a:solidFill>
                <a:effectLst/>
                <a:cs typeface="Times New Roman" pitchFamily="18" charset="0"/>
              </a:rPr>
              <a:t>Đk</a:t>
            </a:r>
            <a:r>
              <a:rPr lang="en-US" sz="6600" b="0" u="sng" dirty="0">
                <a:solidFill>
                  <a:srgbClr val="FFFF00"/>
                </a:solidFill>
                <a:effectLst/>
                <a:cs typeface="Times New Roman" pitchFamily="18" charset="0"/>
              </a:rPr>
              <a:t>:</a:t>
            </a:r>
            <a:r>
              <a:rPr lang="en-US" sz="6600" b="0" dirty="0">
                <a:solidFill>
                  <a:schemeClr val="bg1"/>
                </a:solidFill>
                <a:effectLst/>
                <a:cs typeface="Times New Roman" pitchFamily="18" charset="0"/>
              </a:rPr>
              <a:t> </a:t>
            </a:r>
            <a:r>
              <a:rPr lang="vi-VN" sz="6600" dirty="0">
                <a:solidFill>
                  <a:schemeClr val="bg1"/>
                </a:solidFill>
              </a:rPr>
              <a:t>Con xin phó thác nơi Cha, thân con với linh hồn con. Xin Cha thêm sức cho con, trọn vẹn theo ý Cha luôn.</a:t>
            </a:r>
            <a:endParaRPr lang="en-US" sz="6600" b="0" dirty="0">
              <a:solidFill>
                <a:schemeClr val="bg1"/>
              </a:solidFill>
              <a:effectLst/>
              <a:cs typeface="Times New Roman" pitchFamily="18" charset="0"/>
            </a:endParaRPr>
          </a:p>
        </p:txBody>
      </p:sp>
    </p:spTree>
    <p:extLst>
      <p:ext uri="{BB962C8B-B14F-4D97-AF65-F5344CB8AC3E}">
        <p14:creationId xmlns:p14="http://schemas.microsoft.com/office/powerpoint/2010/main" val="116547794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21041849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5391762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b="0" u="sng" dirty="0">
                <a:solidFill>
                  <a:srgbClr val="FFFF00"/>
                </a:solidFill>
                <a:effectLst/>
                <a:cs typeface="Times New Roman" pitchFamily="18" charset="0"/>
              </a:rPr>
              <a:t>Tk1:</a:t>
            </a:r>
            <a:r>
              <a:rPr lang="en-US" b="0" dirty="0">
                <a:solidFill>
                  <a:schemeClr val="bg1"/>
                </a:solidFill>
                <a:effectLst/>
                <a:cs typeface="Times New Roman" pitchFamily="18" charset="0"/>
              </a:rPr>
              <a:t> </a:t>
            </a:r>
            <a:r>
              <a:rPr lang="vi-VN" dirty="0">
                <a:solidFill>
                  <a:schemeClr val="bg1"/>
                </a:solidFill>
                <a:cs typeface="Times New Roman" pitchFamily="18" charset="0"/>
              </a:rPr>
              <a:t>Hôm nay Chúa vào thành thánh, hãy vỗ tay vui mừng, muôn dân reo lời hoan ca, kính dâng lên Vua trời đất. Chính Chúa thống trị muôn loài, là Cha quyền uy vinh thắng. Chúc tụng, chúc tụng, vinh quang Chúa đang tỏa lan.</a:t>
            </a:r>
            <a:endParaRPr lang="en-US" b="0" dirty="0">
              <a:solidFill>
                <a:schemeClr val="bg1"/>
              </a:solidFill>
              <a:effectLst/>
              <a:cs typeface="Times New Roman" pitchFamily="18" charset="0"/>
            </a:endParaRPr>
          </a:p>
        </p:txBody>
      </p:sp>
    </p:spTree>
    <p:extLst>
      <p:ext uri="{BB962C8B-B14F-4D97-AF65-F5344CB8AC3E}">
        <p14:creationId xmlns:p14="http://schemas.microsoft.com/office/powerpoint/2010/main" val="361078363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Kết</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7200" b="1" dirty="0" err="1" smtClean="0">
                <a:solidFill>
                  <a:srgbClr val="FFFF00"/>
                </a:solidFill>
                <a:effectLst>
                  <a:outerShdw blurRad="38100" dist="38100" dir="2700000" algn="tl">
                    <a:srgbClr val="000000">
                      <a:alpha val="43137"/>
                    </a:srgbClr>
                  </a:outerShdw>
                </a:effectLst>
                <a:latin typeface="+mj-lt"/>
                <a:cs typeface="Times New Roman" pitchFamily="18" charset="0"/>
              </a:rPr>
              <a:t>Mẹ</a:t>
            </a:r>
            <a:r>
              <a:rPr lang="en-US" sz="72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rgbClr val="FFFF00"/>
                </a:solidFill>
                <a:effectLst>
                  <a:outerShdw blurRad="38100" dist="38100" dir="2700000" algn="tl">
                    <a:srgbClr val="000000">
                      <a:alpha val="43137"/>
                    </a:srgbClr>
                  </a:outerShdw>
                </a:effectLst>
                <a:latin typeface="+mj-lt"/>
                <a:cs typeface="Times New Roman" pitchFamily="18" charset="0"/>
              </a:rPr>
              <a:t>Nhân</a:t>
            </a:r>
            <a:r>
              <a:rPr lang="en-US" sz="72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rgbClr val="FFFF00"/>
                </a:solidFill>
                <a:effectLst>
                  <a:outerShdw blurRad="38100" dist="38100" dir="2700000" algn="tl">
                    <a:srgbClr val="000000">
                      <a:alpha val="43137"/>
                    </a:srgbClr>
                  </a:outerShdw>
                </a:effectLst>
                <a:latin typeface="+mj-lt"/>
                <a:cs typeface="Times New Roman" pitchFamily="18" charset="0"/>
              </a:rPr>
              <a:t>Loại</a:t>
            </a:r>
            <a:r>
              <a:rPr lang="en-US" sz="7200" b="1" dirty="0" smtClean="0">
                <a:solidFill>
                  <a:srgbClr val="FFFF00"/>
                </a:solidFill>
                <a:effectLst>
                  <a:outerShdw blurRad="38100" dist="38100" dir="2700000" algn="tl">
                    <a:srgbClr val="000000">
                      <a:alpha val="43137"/>
                    </a:srgbClr>
                  </a:outerShdw>
                </a:effectLst>
                <a:latin typeface="+mj-lt"/>
                <a:cs typeface="Times New Roman" pitchFamily="18" charset="0"/>
              </a:rPr>
              <a:t/>
            </a:r>
            <a:br>
              <a:rPr lang="en-US" sz="7200" b="1" dirty="0" smtClean="0">
                <a:solidFill>
                  <a:srgbClr val="FFFF00"/>
                </a:solidFill>
                <a:effectLst>
                  <a:outerShdw blurRad="38100" dist="38100" dir="2700000" algn="tl">
                    <a:srgbClr val="000000">
                      <a:alpha val="43137"/>
                    </a:srgbClr>
                  </a:outerShdw>
                </a:effectLst>
                <a:latin typeface="+mj-lt"/>
                <a:cs typeface="Times New Roman" pitchFamily="18" charset="0"/>
              </a:rPr>
            </a:br>
            <a:r>
              <a:rPr lang="en-US" sz="5400" b="1" i="1" dirty="0" err="1" smtClean="0">
                <a:solidFill>
                  <a:schemeClr val="bg1"/>
                </a:solidFill>
                <a:effectLst>
                  <a:outerShdw blurRad="38100" dist="38100" dir="2700000" algn="tl">
                    <a:srgbClr val="000000">
                      <a:alpha val="43137"/>
                    </a:srgbClr>
                  </a:outerShdw>
                </a:effectLst>
                <a:cs typeface="Times New Roman" pitchFamily="18" charset="0"/>
              </a:rPr>
              <a:t>Phanxico</a:t>
            </a:r>
            <a:endParaRPr lang="en-US" sz="72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7105008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sz="6000" b="1" u="sng" dirty="0">
                <a:solidFill>
                  <a:srgbClr val="FFFF00"/>
                </a:solidFill>
                <a:effectLst>
                  <a:outerShdw blurRad="38100" dist="38100" dir="2700000" algn="tl">
                    <a:srgbClr val="000000">
                      <a:alpha val="43137"/>
                    </a:srgbClr>
                  </a:outerShdw>
                </a:effectLst>
                <a:cs typeface="Times New Roman" pitchFamily="18" charset="0"/>
              </a:rPr>
              <a:t>Đk</a:t>
            </a:r>
            <a:r>
              <a:rPr lang="en-US" sz="6000" b="1" u="sng" dirty="0">
                <a:solidFill>
                  <a:srgbClr val="FFFF00"/>
                </a:solidFill>
                <a:effectLst>
                  <a:outerShdw blurRad="38100" dist="38100" dir="2700000" algn="tl">
                    <a:srgbClr val="000000">
                      <a:alpha val="43137"/>
                    </a:srgbClr>
                  </a:outerShdw>
                </a:effectLst>
                <a:cs typeface="Times New Roman" pitchFamily="18" charset="0"/>
              </a:rPr>
              <a:t>:</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vi-VN" sz="6000" b="1" dirty="0">
                <a:solidFill>
                  <a:schemeClr val="bg1"/>
                </a:solidFill>
                <a:effectLst>
                  <a:outerShdw blurRad="38100" dist="38100" dir="2700000" algn="tl">
                    <a:srgbClr val="000000">
                      <a:alpha val="43137"/>
                    </a:srgbClr>
                  </a:outerShdw>
                </a:effectLst>
              </a:rPr>
              <a:t>Maria ngày xa xưa ấy, đồi hoang liêu bóng mây nhạt chiều, đứng tiêu điều, xót xa nhiều, Thánh Giá chiều treo xác Con yêu.</a:t>
            </a:r>
          </a:p>
        </p:txBody>
      </p:sp>
    </p:spTree>
    <p:extLst>
      <p:ext uri="{BB962C8B-B14F-4D97-AF65-F5344CB8AC3E}">
        <p14:creationId xmlns:p14="http://schemas.microsoft.com/office/powerpoint/2010/main" val="362972349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sz="5400" b="1" u="sng" dirty="0">
                <a:solidFill>
                  <a:srgbClr val="FFFF00"/>
                </a:solidFill>
                <a:effectLst>
                  <a:outerShdw blurRad="38100" dist="38100" dir="2700000" algn="tl">
                    <a:srgbClr val="000000">
                      <a:alpha val="43137"/>
                    </a:srgbClr>
                  </a:outerShdw>
                </a:effectLst>
                <a:cs typeface="Times New Roman" pitchFamily="18" charset="0"/>
              </a:rPr>
              <a:t>Tk1</a:t>
            </a:r>
            <a:r>
              <a:rPr lang="en-US" sz="5400" b="1" u="sng" dirty="0">
                <a:solidFill>
                  <a:srgbClr val="FFFF00"/>
                </a:solidFill>
                <a:effectLst>
                  <a:outerShdw blurRad="38100" dist="38100" dir="2700000" algn="tl">
                    <a:srgbClr val="000000">
                      <a:alpha val="43137"/>
                    </a:srgbClr>
                  </a:outerShdw>
                </a:effectLst>
                <a:cs typeface="Times New Roman" pitchFamily="18" charset="0"/>
              </a:rPr>
              <a:t>:</a:t>
            </a:r>
            <a:r>
              <a:rPr lang="en-US" sz="5400" b="1" dirty="0">
                <a:solidFill>
                  <a:schemeClr val="bg1"/>
                </a:solidFill>
                <a:effectLst>
                  <a:outerShdw blurRad="38100" dist="38100" dir="2700000" algn="tl">
                    <a:srgbClr val="000000">
                      <a:alpha val="43137"/>
                    </a:srgbClr>
                  </a:outerShdw>
                </a:effectLst>
                <a:cs typeface="Times New Roman" pitchFamily="18" charset="0"/>
              </a:rPr>
              <a:t> </a:t>
            </a:r>
            <a:r>
              <a:rPr lang="vi-VN" sz="5400" b="1" dirty="0">
                <a:solidFill>
                  <a:schemeClr val="bg1"/>
                </a:solidFill>
                <a:effectLst>
                  <a:outerShdw blurRad="38100" dist="38100" dir="2700000" algn="tl">
                    <a:srgbClr val="000000">
                      <a:alpha val="43137"/>
                    </a:srgbClr>
                  </a:outerShdw>
                </a:effectLst>
              </a:rPr>
              <a:t>Mẹ đứng nhìn nhân loại. Ôi Con Người đang hấp hối giữa tội nhơ. Mẹ nhìn lên bàn tay Thánh Giá, chung tâm hồn, chung đau buồn, bên Con mình cứu rỗi cho cuộc đời.</a:t>
            </a:r>
          </a:p>
        </p:txBody>
      </p:sp>
    </p:spTree>
    <p:extLst>
      <p:ext uri="{BB962C8B-B14F-4D97-AF65-F5344CB8AC3E}">
        <p14:creationId xmlns:p14="http://schemas.microsoft.com/office/powerpoint/2010/main" val="292563695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sz="6000" b="1" u="sng" dirty="0">
                <a:solidFill>
                  <a:srgbClr val="FFFF00"/>
                </a:solidFill>
                <a:effectLst>
                  <a:outerShdw blurRad="38100" dist="38100" dir="2700000" algn="tl">
                    <a:srgbClr val="000000">
                      <a:alpha val="43137"/>
                    </a:srgbClr>
                  </a:outerShdw>
                </a:effectLst>
                <a:cs typeface="Times New Roman" pitchFamily="18" charset="0"/>
              </a:rPr>
              <a:t>Đk</a:t>
            </a:r>
            <a:r>
              <a:rPr lang="en-US" sz="6000" b="1" u="sng" dirty="0">
                <a:solidFill>
                  <a:srgbClr val="FFFF00"/>
                </a:solidFill>
                <a:effectLst>
                  <a:outerShdw blurRad="38100" dist="38100" dir="2700000" algn="tl">
                    <a:srgbClr val="000000">
                      <a:alpha val="43137"/>
                    </a:srgbClr>
                  </a:outerShdw>
                </a:effectLst>
                <a:cs typeface="Times New Roman" pitchFamily="18" charset="0"/>
              </a:rPr>
              <a:t>:</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vi-VN" sz="6000" b="1" dirty="0">
                <a:solidFill>
                  <a:schemeClr val="bg1"/>
                </a:solidFill>
                <a:effectLst>
                  <a:outerShdw blurRad="38100" dist="38100" dir="2700000" algn="tl">
                    <a:srgbClr val="000000">
                      <a:alpha val="43137"/>
                    </a:srgbClr>
                  </a:outerShdw>
                </a:effectLst>
              </a:rPr>
              <a:t>Maria ngày xa xưa ấy, đồi hoang liêu bóng mây nhạt chiều, đứng tiêu điều, xót xa nhiều, Thánh Giá chiều treo xác Con yêu.</a:t>
            </a:r>
          </a:p>
        </p:txBody>
      </p:sp>
    </p:spTree>
    <p:extLst>
      <p:ext uri="{BB962C8B-B14F-4D97-AF65-F5344CB8AC3E}">
        <p14:creationId xmlns:p14="http://schemas.microsoft.com/office/powerpoint/2010/main" val="29013669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sz="5200" b="1" u="sng" dirty="0">
                <a:solidFill>
                  <a:srgbClr val="FFFF00"/>
                </a:solidFill>
                <a:effectLst>
                  <a:outerShdw blurRad="38100" dist="38100" dir="2700000" algn="tl">
                    <a:srgbClr val="000000">
                      <a:alpha val="43137"/>
                    </a:srgbClr>
                  </a:outerShdw>
                </a:effectLst>
                <a:cs typeface="Times New Roman" pitchFamily="18" charset="0"/>
              </a:rPr>
              <a:t>Tk2</a:t>
            </a:r>
            <a:r>
              <a:rPr lang="en-US" sz="5200" b="1" u="sng" dirty="0">
                <a:solidFill>
                  <a:srgbClr val="FFFF00"/>
                </a:solidFill>
                <a:effectLst>
                  <a:outerShdw blurRad="38100" dist="38100" dir="2700000" algn="tl">
                    <a:srgbClr val="000000">
                      <a:alpha val="43137"/>
                    </a:srgbClr>
                  </a:outerShdw>
                </a:effectLst>
                <a:cs typeface="Times New Roman" pitchFamily="18" charset="0"/>
              </a:rPr>
              <a:t>:</a:t>
            </a:r>
            <a:r>
              <a:rPr lang="en-US" sz="5200" b="1" dirty="0">
                <a:solidFill>
                  <a:schemeClr val="bg1"/>
                </a:solidFill>
                <a:effectLst>
                  <a:outerShdw blurRad="38100" dist="38100" dir="2700000" algn="tl">
                    <a:srgbClr val="000000">
                      <a:alpha val="43137"/>
                    </a:srgbClr>
                  </a:outerShdw>
                </a:effectLst>
                <a:cs typeface="Times New Roman" pitchFamily="18" charset="0"/>
              </a:rPr>
              <a:t> </a:t>
            </a:r>
            <a:r>
              <a:rPr lang="vi-VN" sz="5200" b="1" dirty="0">
                <a:solidFill>
                  <a:schemeClr val="bg1"/>
                </a:solidFill>
                <a:effectLst>
                  <a:outerShdw blurRad="38100" dist="38100" dir="2700000" algn="tl">
                    <a:srgbClr val="000000">
                      <a:alpha val="43137"/>
                    </a:srgbClr>
                  </a:outerShdw>
                </a:effectLst>
                <a:cs typeface="Times New Roman" pitchFamily="18" charset="0"/>
              </a:rPr>
              <a:t>Mẹ đã nhiều mong đợi cho con người mau xa thoát những khổ đau, Mẹ đồng công cùng con thương mến, xin ân tình, xin an bình như mưa hồng rơi xuống cho lòng người</a:t>
            </a:r>
            <a:r>
              <a:rPr lang="vi-VN" sz="5200" b="1" dirty="0" smtClean="0">
                <a:solidFill>
                  <a:schemeClr val="bg1"/>
                </a:solidFill>
                <a:effectLst>
                  <a:outerShdw blurRad="38100" dist="38100" dir="2700000" algn="tl">
                    <a:srgbClr val="000000">
                      <a:alpha val="43137"/>
                    </a:srgbClr>
                  </a:outerShdw>
                </a:effectLst>
                <a:cs typeface="Times New Roman" pitchFamily="18" charset="0"/>
              </a:rPr>
              <a:t>.</a:t>
            </a:r>
            <a:endParaRPr lang="en-US" sz="5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64843401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sz="6000" b="1" u="sng" dirty="0">
                <a:solidFill>
                  <a:srgbClr val="FFFF00"/>
                </a:solidFill>
                <a:effectLst>
                  <a:outerShdw blurRad="38100" dist="38100" dir="2700000" algn="tl">
                    <a:srgbClr val="000000">
                      <a:alpha val="43137"/>
                    </a:srgbClr>
                  </a:outerShdw>
                </a:effectLst>
                <a:cs typeface="Times New Roman" pitchFamily="18" charset="0"/>
              </a:rPr>
              <a:t>Đk</a:t>
            </a:r>
            <a:r>
              <a:rPr lang="en-US" sz="6000" b="1" u="sng" dirty="0">
                <a:solidFill>
                  <a:srgbClr val="FFFF00"/>
                </a:solidFill>
                <a:effectLst>
                  <a:outerShdw blurRad="38100" dist="38100" dir="2700000" algn="tl">
                    <a:srgbClr val="000000">
                      <a:alpha val="43137"/>
                    </a:srgbClr>
                  </a:outerShdw>
                </a:effectLst>
                <a:cs typeface="Times New Roman" pitchFamily="18" charset="0"/>
              </a:rPr>
              <a:t>:</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vi-VN" sz="6000" b="1" dirty="0">
                <a:solidFill>
                  <a:schemeClr val="bg1"/>
                </a:solidFill>
                <a:effectLst>
                  <a:outerShdw blurRad="38100" dist="38100" dir="2700000" algn="tl">
                    <a:srgbClr val="000000">
                      <a:alpha val="43137"/>
                    </a:srgbClr>
                  </a:outerShdw>
                </a:effectLst>
              </a:rPr>
              <a:t>Maria ngày xa xưa ấy, đồi hoang liêu bóng mây nhạt chiều, đứng tiêu điều, xót xa nhiều, Thánh Giá chiều treo xác Con yêu.</a:t>
            </a:r>
          </a:p>
        </p:txBody>
      </p:sp>
    </p:spTree>
    <p:extLst>
      <p:ext uri="{BB962C8B-B14F-4D97-AF65-F5344CB8AC3E}">
        <p14:creationId xmlns:p14="http://schemas.microsoft.com/office/powerpoint/2010/main" val="110557697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sz="5200" b="1" u="sng" dirty="0" smtClean="0">
                <a:solidFill>
                  <a:srgbClr val="FFFF00"/>
                </a:solidFill>
                <a:effectLst>
                  <a:outerShdw blurRad="38100" dist="38100" dir="2700000" algn="tl">
                    <a:srgbClr val="000000">
                      <a:alpha val="43137"/>
                    </a:srgbClr>
                  </a:outerShdw>
                </a:effectLst>
                <a:cs typeface="Times New Roman" pitchFamily="18" charset="0"/>
              </a:rPr>
              <a:t>Tk</a:t>
            </a:r>
            <a:r>
              <a:rPr lang="en-US" sz="5200" b="1" u="sng" dirty="0" smtClean="0">
                <a:solidFill>
                  <a:srgbClr val="FFFF00"/>
                </a:solidFill>
                <a:effectLst>
                  <a:outerShdw blurRad="38100" dist="38100" dir="2700000" algn="tl">
                    <a:srgbClr val="000000">
                      <a:alpha val="43137"/>
                    </a:srgbClr>
                  </a:outerShdw>
                </a:effectLst>
                <a:cs typeface="Times New Roman" pitchFamily="18" charset="0"/>
              </a:rPr>
              <a:t>3:</a:t>
            </a:r>
            <a:r>
              <a:rPr lang="en-US" sz="5200" b="1" dirty="0" smtClean="0">
                <a:solidFill>
                  <a:schemeClr val="bg1"/>
                </a:solidFill>
                <a:effectLst>
                  <a:outerShdw blurRad="38100" dist="38100" dir="2700000" algn="tl">
                    <a:srgbClr val="000000">
                      <a:alpha val="43137"/>
                    </a:srgbClr>
                  </a:outerShdw>
                </a:effectLst>
                <a:cs typeface="Times New Roman" pitchFamily="18" charset="0"/>
              </a:rPr>
              <a:t> </a:t>
            </a:r>
            <a:r>
              <a:rPr lang="vi-VN" sz="5200" b="1" dirty="0">
                <a:solidFill>
                  <a:schemeClr val="bg1"/>
                </a:solidFill>
                <a:effectLst>
                  <a:outerShdw blurRad="38100" dist="38100" dir="2700000" algn="tl">
                    <a:srgbClr val="000000">
                      <a:alpha val="43137"/>
                    </a:srgbClr>
                  </a:outerShdw>
                </a:effectLst>
                <a:cs typeface="Times New Roman" pitchFamily="18" charset="0"/>
              </a:rPr>
              <a:t>Mẹ ấm lòng hoan lạc tuy tim mình như dao sắc đã thủng sâu. Trời chiều nay tầng mây u ám nhưng tim Mẹ luôn hy vọng trên gian trần đã sáng muôn hồn người</a:t>
            </a:r>
            <a:r>
              <a:rPr lang="vi-VN" sz="5200" b="1" dirty="0" smtClean="0">
                <a:solidFill>
                  <a:schemeClr val="bg1"/>
                </a:solidFill>
                <a:effectLst>
                  <a:outerShdw blurRad="38100" dist="38100" dir="2700000" algn="tl">
                    <a:srgbClr val="000000">
                      <a:alpha val="43137"/>
                    </a:srgbClr>
                  </a:outerShdw>
                </a:effectLst>
                <a:cs typeface="Times New Roman" pitchFamily="18" charset="0"/>
              </a:rPr>
              <a:t>.</a:t>
            </a:r>
            <a:endParaRPr lang="en-US" sz="5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36262955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sz="6000" b="1" u="sng" dirty="0">
                <a:solidFill>
                  <a:srgbClr val="FFFF00"/>
                </a:solidFill>
                <a:effectLst>
                  <a:outerShdw blurRad="38100" dist="38100" dir="2700000" algn="tl">
                    <a:srgbClr val="000000">
                      <a:alpha val="43137"/>
                    </a:srgbClr>
                  </a:outerShdw>
                </a:effectLst>
                <a:cs typeface="Times New Roman" pitchFamily="18" charset="0"/>
              </a:rPr>
              <a:t>Đk</a:t>
            </a:r>
            <a:r>
              <a:rPr lang="en-US" sz="6000" b="1" u="sng" dirty="0">
                <a:solidFill>
                  <a:srgbClr val="FFFF00"/>
                </a:solidFill>
                <a:effectLst>
                  <a:outerShdw blurRad="38100" dist="38100" dir="2700000" algn="tl">
                    <a:srgbClr val="000000">
                      <a:alpha val="43137"/>
                    </a:srgbClr>
                  </a:outerShdw>
                </a:effectLst>
                <a:cs typeface="Times New Roman" pitchFamily="18" charset="0"/>
              </a:rPr>
              <a:t>:</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vi-VN" sz="6000" b="1" dirty="0">
                <a:solidFill>
                  <a:schemeClr val="bg1"/>
                </a:solidFill>
                <a:effectLst>
                  <a:outerShdw blurRad="38100" dist="38100" dir="2700000" algn="tl">
                    <a:srgbClr val="000000">
                      <a:alpha val="43137"/>
                    </a:srgbClr>
                  </a:outerShdw>
                </a:effectLst>
              </a:rPr>
              <a:t>Maria ngày xa xưa ấy, đồi hoang liêu bóng mây nhạt chiều, đứng tiêu điều, xót xa nhiều, Thánh Giá chiều treo xác Con yêu.</a:t>
            </a:r>
          </a:p>
        </p:txBody>
      </p:sp>
    </p:spTree>
    <p:extLst>
      <p:ext uri="{BB962C8B-B14F-4D97-AF65-F5344CB8AC3E}">
        <p14:creationId xmlns:p14="http://schemas.microsoft.com/office/powerpoint/2010/main" val="406870027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53917628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95274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0" u="sng" dirty="0" err="1">
                <a:solidFill>
                  <a:srgbClr val="FFFF00"/>
                </a:solidFill>
                <a:effectLst/>
                <a:cs typeface="Times New Roman" pitchFamily="18" charset="0"/>
              </a:rPr>
              <a:t>Đk</a:t>
            </a:r>
            <a:r>
              <a:rPr lang="en-US" sz="5400" b="0" u="sng" dirty="0">
                <a:solidFill>
                  <a:srgbClr val="FFFF00"/>
                </a:solidFill>
                <a:effectLst/>
                <a:cs typeface="Times New Roman" pitchFamily="18" charset="0"/>
              </a:rPr>
              <a:t>:</a:t>
            </a:r>
            <a:r>
              <a:rPr lang="en-US" sz="5400" b="0" dirty="0">
                <a:solidFill>
                  <a:schemeClr val="bg1"/>
                </a:solidFill>
                <a:effectLst/>
                <a:cs typeface="Times New Roman" pitchFamily="18" charset="0"/>
              </a:rPr>
              <a:t> </a:t>
            </a:r>
            <a:r>
              <a:rPr lang="vi-VN" sz="5400" dirty="0">
                <a:solidFill>
                  <a:schemeClr val="bg1"/>
                </a:solidFill>
                <a:cs typeface="Times New Roman" pitchFamily="18" charset="0"/>
              </a:rPr>
              <a:t>Các trẻ Do Thái tay cầm hoa lá reo mừng, hân hoan vang lời tụng ca. Hoan hô, hoan hô, hoan hô Con Vua Đa-vít, chúc tụng Đấng nhân danh Chúa mà đến.</a:t>
            </a:r>
            <a:endParaRPr lang="en-US" sz="5400" b="0" dirty="0">
              <a:solidFill>
                <a:schemeClr val="bg1"/>
              </a:solidFill>
              <a:effectLst/>
              <a:cs typeface="Times New Roman" pitchFamily="18" charset="0"/>
            </a:endParaRPr>
          </a:p>
        </p:txBody>
      </p:sp>
    </p:spTree>
    <p:extLst>
      <p:ext uri="{BB962C8B-B14F-4D97-AF65-F5344CB8AC3E}">
        <p14:creationId xmlns:p14="http://schemas.microsoft.com/office/powerpoint/2010/main" val="36071475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701</TotalTime>
  <Words>2254</Words>
  <Application>Microsoft Office PowerPoint</Application>
  <PresentationFormat>On-screen Show (16:9)</PresentationFormat>
  <Paragraphs>83</Paragraphs>
  <Slides>89</Slides>
  <Notes>0</Notes>
  <HiddenSlides>0</HiddenSlides>
  <MMClips>0</MMClips>
  <ScaleCrop>false</ScaleCrop>
  <HeadingPairs>
    <vt:vector size="4" baseType="variant">
      <vt:variant>
        <vt:lpstr>Theme</vt:lpstr>
      </vt:variant>
      <vt:variant>
        <vt:i4>29</vt:i4>
      </vt:variant>
      <vt:variant>
        <vt:lpstr>Slide Titles</vt:lpstr>
      </vt:variant>
      <vt:variant>
        <vt:i4>89</vt:i4>
      </vt:variant>
    </vt:vector>
  </HeadingPairs>
  <TitlesOfParts>
    <vt:vector size="118" baseType="lpstr">
      <vt:lpstr>Office Theme</vt:lpstr>
      <vt:lpstr>1_Office Theme</vt:lpstr>
      <vt:lpstr>4_Office Theme</vt:lpstr>
      <vt:lpstr>12_Office Theme</vt:lpstr>
      <vt:lpstr>13_Office Theme</vt:lpstr>
      <vt:lpstr>2_Office Theme</vt:lpstr>
      <vt:lpstr>10_Office Theme</vt:lpstr>
      <vt:lpstr>37_Default Design</vt:lpstr>
      <vt:lpstr>3_Office Theme</vt:lpstr>
      <vt:lpstr>9_Office Theme</vt:lpstr>
      <vt:lpstr>20_Office Theme</vt:lpstr>
      <vt:lpstr>7_Office Theme</vt:lpstr>
      <vt:lpstr>26_Office Theme</vt:lpstr>
      <vt:lpstr>14_Office Theme</vt:lpstr>
      <vt:lpstr>8_Office Theme</vt:lpstr>
      <vt:lpstr>11_Office Theme</vt:lpstr>
      <vt:lpstr>15_Office Theme</vt:lpstr>
      <vt:lpstr>16_Office Theme</vt:lpstr>
      <vt:lpstr>5_Office Theme</vt:lpstr>
      <vt:lpstr>18_Office Theme</vt:lpstr>
      <vt:lpstr>6_Office Theme</vt:lpstr>
      <vt:lpstr>21_Office Theme</vt:lpstr>
      <vt:lpstr>22_Office Theme</vt:lpstr>
      <vt:lpstr>19_Office Theme</vt:lpstr>
      <vt:lpstr>24_Office Theme</vt:lpstr>
      <vt:lpstr>25_Office Theme</vt:lpstr>
      <vt:lpstr>17_Office Theme</vt:lpstr>
      <vt:lpstr>23_Office Theme</vt:lpstr>
      <vt:lpstr>27_Office Theme</vt:lpstr>
      <vt:lpstr>PowerPoint Presentation</vt:lpstr>
      <vt:lpstr>Tập Hát Cộng Đồng </vt:lpstr>
      <vt:lpstr>Đk: Việc Chúa làm cho ta, ôi thực vĩ đại ! Ta thấy mình chứa chan niềm vui.</vt:lpstr>
      <vt:lpstr>Chúa phán: "Hôm nay các ngươi hãy hết lòng trở về với Ta, vì Ta nhân hậu và từ bi. </vt:lpstr>
      <vt:lpstr>PowerPoint Presentation</vt:lpstr>
      <vt:lpstr>Rước Lá Vang Lời Tung Ca Nguyễn Duy</vt:lpstr>
      <vt:lpstr>Đk: Các trẻ Do Thái tay cầm hoa lá reo mừng, hân hoan vang lời tụng ca. Hoan hô, hoan hô, hoan hô Con Vua Đa-vít, chúc tụng Đấng nhân danh Chúa mà đến.</vt:lpstr>
      <vt:lpstr>Tk1: Hôm nay Chúa vào thành thánh, hãy vỗ tay vui mừng, muôn dân reo lời hoan ca, kính dâng lên Vua trời đất. Chính Chúa thống trị muôn loài, là Cha quyền uy vinh thắng. Chúc tụng, chúc tụng, vinh quang Chúa đang tỏa lan.</vt:lpstr>
      <vt:lpstr>Đk: Các trẻ Do Thái tay cầm hoa lá reo mừng, hân hoan vang lời tụng ca. Hoan hô, hoan hô, hoan hô Con Vua Đa-vít, chúc tụng Đấng nhân danh Chúa mà đến.</vt:lpstr>
      <vt:lpstr>Tk2: Rung lên cung đàn yêu thương, khắp nơi trên thiên đường dương gian xin cùng hợp tiếng, chúng con nay ca tụng Chúa. Xin dâng muôn lời kính chào, tình con Ngài ơi có thấu, đón nhận nỗi niềm, tôn vinh Chúa trên trời cao.</vt:lpstr>
      <vt:lpstr>Đk: Các trẻ Do Thái tay cầm hoa lá reo mừng, hân hoan vang lời tụng ca. Hoan hô, hoan hô, hoan hô Con Vua Đa-vít, chúc tụng Đấng nhân danh Chúa mà đến.</vt:lpstr>
      <vt:lpstr>PowerPoint Presentation</vt:lpstr>
      <vt:lpstr>Ca Nhập Lễ Chúa Vào Thành Nguyễn Duy</vt:lpstr>
      <vt:lpstr>Tk1: Hãy báo cho nữ tử Sion này Vua ngươi đã đến nơi rồi. Người khiêm nhu ngồi trên mình lừa dân hô vang đồng thanh một lời:</vt:lpstr>
      <vt:lpstr>Đk: (2 bè): Vạn là vạn tuế ! Vạn là vạn tuế Con Vua Đa-vít (vạn tuế ! vạn tuế) ! Chúc tụng Đấng nhân danh Chúa mà đến.</vt:lpstr>
      <vt:lpstr>Đk: (3 bè): (Vạn là vạn tuế, vạn) Vạn là vạn tuế ! Vạn là vạn tuế Con Vua Đa-vít (vạn tuế ! vạn tuế) ! (Chúc tụng) Chúc tụng Đấng nhân danh Chúa mà đến.</vt:lpstr>
      <vt:lpstr>Tk2: Israel hãy mừng vui lên, vì hôm nay Ngài đến thăm người. Nào mau ra trải áo dọn đường tay giơ cao cành lá chúc tụng.</vt:lpstr>
      <vt:lpstr>Tk3: Khắp các dân hãy cùng reo vang, lời hoan hô cùng vỗ tay mừng. Vị Thiên Sai là Chúa trần đời, trong uy phong Ngài tiến vào thành.</vt:lpstr>
      <vt:lpstr>Tk4: Chúa tiến vào Thánh điện uy nghi, lời hoan hô cùng tiếng reo hò. Kèn vang lên trổi khúc trầm hùng, vươn câu ca mừng hát khen Ngài.</vt:lpstr>
      <vt:lpstr>PowerPoint Presentation</vt:lpstr>
      <vt:lpstr>PowerPoint Presentation</vt:lpstr>
      <vt:lpstr>Đáp Ca Thánh Vịnh 21 Lm. Kim Long 05 Câu</vt:lpstr>
      <vt:lpstr>Đk: Ôi Thiên Chúa ! Ôi Thiên Chúa ! Sao Ngài nỡ bỏ con.</vt:lpstr>
      <vt:lpstr>Tk1: Bao người nhiếc mắng, vừa thấy bóng con là họ đã chê bai: Tên này luôn kính tin Chúa Trời, nếu thương tình, hẳn là Ngài lo giải thoát.</vt:lpstr>
      <vt:lpstr>Đk: Ôi Thiên Chúa ! Ôi Thiên Chúa ! Sao Ngài nỡ bỏ con.</vt:lpstr>
      <vt:lpstr>Tk2: Ác thù xấn tới, tựa lũ chó vây chặt, đâm thủng chân tay. Xương xẩu con đếm xem vắn dài, mắt căm hờn nhìn chòng chọc con nhạo báng.</vt:lpstr>
      <vt:lpstr>Đk: Ôi Thiên Chúa ! Ôi Thiên Chúa ! Sao Ngài nỡ bỏ con.</vt:lpstr>
      <vt:lpstr>Tk3: Chia phần áo khoác, còn chiếc áo trong họ cũng bắt thăm luôn. Ôi lạy Thiên Chúa con nương nhờ, cứu con cùng, Ngài đừng lìa xa, bỏ thí.</vt:lpstr>
      <vt:lpstr>Đk: Ôi Thiên Chúa ! Ôi Thiên Chúa ! Sao Ngài nỡ bỏ con.</vt:lpstr>
      <vt:lpstr>Tk4: Con nguyện mãi mãi, truyền bá Thánh Danh Ngài cho khắp anh em. Xin được lên tiếng nơi công hội, tiến dâng Ngài một bài ngợi ca mừng kính.</vt:lpstr>
      <vt:lpstr>Đk: Ôi Thiên Chúa ! Ôi Thiên Chúa ! Sao Ngài nỡ bỏ con.</vt:lpstr>
      <vt:lpstr>Tk5: Ai sợ kính Chúa, nào cất tiếng lên mà cung chúc tôn vinh. Miêu duệ Gia-cóp mau ca mừng, Ích-diên nào thần phục quyền uy của Chúa.</vt:lpstr>
      <vt:lpstr>Đk: Ôi Thiên Chúa ! Ôi Thiên Chúa ! Sao Ngài nỡ bỏ con.</vt:lpstr>
      <vt:lpstr>PowerPoint Presentation</vt:lpstr>
      <vt:lpstr>Đức Kitô vì chúng ta đã vâng lời cho đến chết, và chết trên thập giá. Vì thế, Thiên Chúa đã tôn vinh Người, ban cho Người một danh hiệu vượt trên mọi danh hiệu. </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Máu chiên bò Chúa không ưng, của lễ toàn thiêu Chúa không nhận, thì này con đến để làm theo ý Cha.</vt:lpstr>
      <vt:lpstr>Tk1: Cha tác thành cho Con tấm thân của Con đây. Con nguyện xin hiến tế mong vẹn toàn ý Cha.</vt:lpstr>
      <vt:lpstr>Đk: Máu chiên bò Chúa không ưng, của lễ toàn thiêu Chúa không nhận, thì này con đến để làm theo ý Cha.</vt:lpstr>
      <vt:lpstr>Tk2: Hy lễ từ xa xưa xóa chi được oan khiên, nên này Con kính tiến thân mình làm lễ dâng.</vt:lpstr>
      <vt:lpstr>Đk: Máu chiên bò Chúa không ưng, của lễ toàn thiêu Chúa không nhận, thì này con đến để làm theo ý Cha.</vt:lpstr>
      <vt:lpstr>Tk3: Cha đoái tình khoan nhân thứ tha tội muôn dân, đây là giao ước mới Cha lập bằng máu Con.</vt:lpstr>
      <vt:lpstr>Đk: Máu chiên bò Chúa không ưng, của lễ toàn thiêu Chúa không nhận, thì này con đến để làm theo ý Cha.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Nguyện Hiệp Lễ  Phó Thác Nguyễn Duy</vt:lpstr>
      <vt:lpstr>Tk1: Này tấm thân con sao Cha đành tâm xa cách. Này tấm thân con đắng cay muôn vàn tê tái. Cha ơi sao nỡ quên con. Cha ơi sao Cha ngoảnh mặt nhẫn tâm nhìn con khổ đau, để quân thù chê trách con.</vt:lpstr>
      <vt:lpstr>Đk: Con xin phó thác nơi Cha, thân con với linh hồn con. Xin Cha thêm sức cho con, trọn vẹn theo ý Cha luôn.</vt:lpstr>
      <vt:lpstr>Tk2: Là kiếp sâu bọ con nay là người đâu phải. Vậy đó Cha ơi thấy con muôn người khinh ghét. Nghe như nhức nhối tâm can, nghe như mắt ứa lệ tràn. Xót xa lòng con nát tan, có ai mà thương ủi an.</vt:lpstr>
      <vt:lpstr>Đk: Con xin phó thác nơi Cha, thân con với linh hồn con. Xin Cha thêm sức cho con, trọn vẹn theo ý Cha luôn.</vt:lpstr>
      <vt:lpstr>Tk3: Một chén Cha trao bao nhiêu sầu đau cay đắng. Tự ý con đây dám đâu tay cầm lên uống. Thưa Cha, con nay xin vâng, vâng theo như Cha mong chờ. Nếu Cha định con uống thôi, với con nguyện vâng ý Cha.</vt:lpstr>
      <vt:lpstr>Đk: Con xin phó thác nơi Cha, thân con với linh hồn con. Xin Cha thêm sức cho con, trọn vẹn theo ý Cha luôn.</vt:lpstr>
      <vt:lpstr>Tk4: Một tấm thân con xin dâng để được hiến tế. Để cứu nhân loại thoát xa khỏi vòng tăm tối. Cha ơi, thánh giá trên vai, con xin vác hết đường dài. Miễn sao đường thập giá kia trở nên hồng ân cứu độ.</vt:lpstr>
      <vt:lpstr>Đk: Con xin phó thác nơi Cha, thân con với linh hồn con. Xin Cha thêm sức cho con, trọn vẹn theo ý Cha luôn.</vt:lpstr>
      <vt:lpstr>PowerPoint Presentation</vt:lpstr>
      <vt:lpstr>PowerPoint Presentation</vt:lpstr>
      <vt:lpstr>Ca Kết Lễ Mẹ Nhân Loại Phanxico</vt:lpstr>
      <vt:lpstr>Đk: Maria ngày xa xưa ấy, đồi hoang liêu bóng mây nhạt chiều, đứng tiêu điều, xót xa nhiều, Thánh Giá chiều treo xác Con yêu.</vt:lpstr>
      <vt:lpstr>Tk1: Mẹ đứng nhìn nhân loại. Ôi Con Người đang hấp hối giữa tội nhơ. Mẹ nhìn lên bàn tay Thánh Giá, chung tâm hồn, chung đau buồn, bên Con mình cứu rỗi cho cuộc đời.</vt:lpstr>
      <vt:lpstr>Đk: Maria ngày xa xưa ấy, đồi hoang liêu bóng mây nhạt chiều, đứng tiêu điều, xót xa nhiều, Thánh Giá chiều treo xác Con yêu.</vt:lpstr>
      <vt:lpstr>Tk2: Mẹ đã nhiều mong đợi cho con người mau xa thoát những khổ đau, Mẹ đồng công cùng con thương mến, xin ân tình, xin an bình như mưa hồng rơi xuống cho lòng người.</vt:lpstr>
      <vt:lpstr>Đk: Maria ngày xa xưa ấy, đồi hoang liêu bóng mây nhạt chiều, đứng tiêu điều, xót xa nhiều, Thánh Giá chiều treo xác Con yêu.</vt:lpstr>
      <vt:lpstr>Tk3: Mẹ ấm lòng hoan lạc tuy tim mình như dao sắc đã thủng sâu. Trời chiều nay tầng mây u ám nhưng tim Mẹ luôn hy vọng trên gian trần đã sáng muôn hồn người.</vt:lpstr>
      <vt:lpstr>Đk: Maria ngày xa xưa ấy, đồi hoang liêu bóng mây nhạt chiều, đứng tiêu điều, xót xa nhiều, Thánh Giá chiều treo xác Con yêu.</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VÀO NHÀ CHÚA St: Minh Tâm</dc:title>
  <dc:creator>Hung Nam</dc:creator>
  <cp:lastModifiedBy>Hùng Nam</cp:lastModifiedBy>
  <cp:revision>82</cp:revision>
  <dcterms:created xsi:type="dcterms:W3CDTF">2023-01-29T22:00:16Z</dcterms:created>
  <dcterms:modified xsi:type="dcterms:W3CDTF">2025-03-05T02:54:36Z</dcterms:modified>
</cp:coreProperties>
</file>