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9.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10.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1.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12.xml" ContentType="application/vnd.openxmlformats-officedocument.theme+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theme/theme13.xml" ContentType="application/vnd.openxmlformats-officedocument.theme+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theme/theme14.xml" ContentType="application/vnd.openxmlformats-officedocument.theme+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theme/theme15.xml" ContentType="application/vnd.openxmlformats-officedocument.theme+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theme/theme16.xml" ContentType="application/vnd.openxmlformats-officedocument.theme+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theme/theme17.xml" ContentType="application/vnd.openxmlformats-officedocument.theme+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theme/theme18.xml" ContentType="application/vnd.openxmlformats-officedocument.theme+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theme/theme19.xml" ContentType="application/vnd.openxmlformats-officedocument.theme+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theme/theme20.xml" ContentType="application/vnd.openxmlformats-officedocument.theme+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theme/theme21.xml" ContentType="application/vnd.openxmlformats-officedocument.theme+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theme/theme22.xml" ContentType="application/vnd.openxmlformats-officedocument.theme+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theme/theme23.xml" ContentType="application/vnd.openxmlformats-officedocument.theme+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theme/theme24.xml" ContentType="application/vnd.openxmlformats-officedocument.theme+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theme/theme2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96" r:id="rId3"/>
    <p:sldMasterId id="2147483804" r:id="rId4"/>
    <p:sldMasterId id="2147483816" r:id="rId5"/>
    <p:sldMasterId id="2147483828" r:id="rId6"/>
    <p:sldMasterId id="2147483840" r:id="rId7"/>
    <p:sldMasterId id="2147483852" r:id="rId8"/>
    <p:sldMasterId id="2147483860" r:id="rId9"/>
    <p:sldMasterId id="2147484016" r:id="rId10"/>
    <p:sldMasterId id="2147484160" r:id="rId11"/>
    <p:sldMasterId id="2147484172" r:id="rId12"/>
    <p:sldMasterId id="2147484208" r:id="rId13"/>
    <p:sldMasterId id="2147484220" r:id="rId14"/>
    <p:sldMasterId id="2147484232" r:id="rId15"/>
    <p:sldMasterId id="2147484364" r:id="rId16"/>
    <p:sldMasterId id="2147484376" r:id="rId17"/>
    <p:sldMasterId id="2147484388" r:id="rId18"/>
    <p:sldMasterId id="2147484400" r:id="rId19"/>
    <p:sldMasterId id="2147484412" r:id="rId20"/>
    <p:sldMasterId id="2147484424" r:id="rId21"/>
    <p:sldMasterId id="2147484436" r:id="rId22"/>
    <p:sldMasterId id="2147484448" r:id="rId23"/>
    <p:sldMasterId id="2147484460" r:id="rId24"/>
    <p:sldMasterId id="2147484472" r:id="rId25"/>
  </p:sldMasterIdLst>
  <p:sldIdLst>
    <p:sldId id="384" r:id="rId26"/>
    <p:sldId id="9692" r:id="rId27"/>
    <p:sldId id="9799" r:id="rId28"/>
    <p:sldId id="9800" r:id="rId29"/>
    <p:sldId id="9812" r:id="rId30"/>
    <p:sldId id="9813" r:id="rId31"/>
    <p:sldId id="9814" r:id="rId32"/>
    <p:sldId id="9815" r:id="rId33"/>
    <p:sldId id="9816" r:id="rId34"/>
    <p:sldId id="9817" r:id="rId35"/>
    <p:sldId id="9798" r:id="rId36"/>
    <p:sldId id="402" r:id="rId37"/>
    <p:sldId id="9684" r:id="rId38"/>
    <p:sldId id="9683" r:id="rId39"/>
    <p:sldId id="9774" r:id="rId40"/>
    <p:sldId id="9685" r:id="rId41"/>
    <p:sldId id="9775" r:id="rId42"/>
    <p:sldId id="9801" r:id="rId43"/>
    <p:sldId id="385" r:id="rId44"/>
    <p:sldId id="263" r:id="rId45"/>
    <p:sldId id="264" r:id="rId46"/>
    <p:sldId id="265" r:id="rId47"/>
    <p:sldId id="9687" r:id="rId48"/>
    <p:sldId id="351" r:id="rId49"/>
    <p:sldId id="9688" r:id="rId50"/>
    <p:sldId id="266" r:id="rId51"/>
    <p:sldId id="9689" r:id="rId52"/>
    <p:sldId id="9714" r:id="rId53"/>
    <p:sldId id="9756" r:id="rId54"/>
    <p:sldId id="390" r:id="rId55"/>
    <p:sldId id="389" r:id="rId56"/>
    <p:sldId id="9802" r:id="rId57"/>
    <p:sldId id="401" r:id="rId58"/>
    <p:sldId id="9700" r:id="rId59"/>
    <p:sldId id="9701" r:id="rId60"/>
    <p:sldId id="9702" r:id="rId61"/>
    <p:sldId id="9703" r:id="rId62"/>
    <p:sldId id="9704" r:id="rId63"/>
    <p:sldId id="9705" r:id="rId64"/>
    <p:sldId id="9706" r:id="rId65"/>
    <p:sldId id="9707" r:id="rId66"/>
    <p:sldId id="9708" r:id="rId67"/>
    <p:sldId id="9709" r:id="rId68"/>
    <p:sldId id="9710" r:id="rId69"/>
    <p:sldId id="9711" r:id="rId70"/>
    <p:sldId id="9712" r:id="rId71"/>
    <p:sldId id="9699" r:id="rId72"/>
    <p:sldId id="9698" r:id="rId73"/>
    <p:sldId id="559" r:id="rId74"/>
    <p:sldId id="561" r:id="rId75"/>
    <p:sldId id="614" r:id="rId76"/>
    <p:sldId id="9779" r:id="rId77"/>
    <p:sldId id="9803" r:id="rId78"/>
    <p:sldId id="9804" r:id="rId79"/>
    <p:sldId id="443" r:id="rId80"/>
    <p:sldId id="9735" r:id="rId81"/>
    <p:sldId id="9805" r:id="rId82"/>
    <p:sldId id="278" r:id="rId83"/>
    <p:sldId id="279" r:id="rId84"/>
    <p:sldId id="357" r:id="rId85"/>
    <p:sldId id="9674" r:id="rId86"/>
    <p:sldId id="9808" r:id="rId87"/>
    <p:sldId id="280" r:id="rId88"/>
    <p:sldId id="9809" r:id="rId89"/>
    <p:sldId id="9780" r:id="rId90"/>
    <p:sldId id="9810" r:id="rId91"/>
    <p:sldId id="9781" r:id="rId92"/>
    <p:sldId id="9811" r:id="rId93"/>
    <p:sldId id="463" r:id="rId94"/>
    <p:sldId id="9806" r:id="rId95"/>
    <p:sldId id="9743" r:id="rId96"/>
    <p:sldId id="9744" r:id="rId97"/>
    <p:sldId id="9745" r:id="rId98"/>
    <p:sldId id="9746" r:id="rId99"/>
    <p:sldId id="9747" r:id="rId100"/>
    <p:sldId id="9748" r:id="rId101"/>
    <p:sldId id="9807" r:id="rId10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851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xml"/><Relationship Id="rId21" Type="http://schemas.openxmlformats.org/officeDocument/2006/relationships/slideMaster" Target="slideMasters/slideMaster21.xml"/><Relationship Id="rId42" Type="http://schemas.openxmlformats.org/officeDocument/2006/relationships/slide" Target="slides/slide17.xml"/><Relationship Id="rId47" Type="http://schemas.openxmlformats.org/officeDocument/2006/relationships/slide" Target="slides/slide22.xml"/><Relationship Id="rId63" Type="http://schemas.openxmlformats.org/officeDocument/2006/relationships/slide" Target="slides/slide38.xml"/><Relationship Id="rId68" Type="http://schemas.openxmlformats.org/officeDocument/2006/relationships/slide" Target="slides/slide43.xml"/><Relationship Id="rId84" Type="http://schemas.openxmlformats.org/officeDocument/2006/relationships/slide" Target="slides/slide59.xml"/><Relationship Id="rId89" Type="http://schemas.openxmlformats.org/officeDocument/2006/relationships/slide" Target="slides/slide64.xml"/><Relationship Id="rId16" Type="http://schemas.openxmlformats.org/officeDocument/2006/relationships/slideMaster" Target="slideMasters/slideMaster16.xml"/><Relationship Id="rId11" Type="http://schemas.openxmlformats.org/officeDocument/2006/relationships/slideMaster" Target="slideMasters/slideMaster11.xml"/><Relationship Id="rId32" Type="http://schemas.openxmlformats.org/officeDocument/2006/relationships/slide" Target="slides/slide7.xml"/><Relationship Id="rId37" Type="http://schemas.openxmlformats.org/officeDocument/2006/relationships/slide" Target="slides/slide12.xml"/><Relationship Id="rId53" Type="http://schemas.openxmlformats.org/officeDocument/2006/relationships/slide" Target="slides/slide28.xml"/><Relationship Id="rId58" Type="http://schemas.openxmlformats.org/officeDocument/2006/relationships/slide" Target="slides/slide33.xml"/><Relationship Id="rId74" Type="http://schemas.openxmlformats.org/officeDocument/2006/relationships/slide" Target="slides/slide49.xml"/><Relationship Id="rId79" Type="http://schemas.openxmlformats.org/officeDocument/2006/relationships/slide" Target="slides/slide54.xml"/><Relationship Id="rId102" Type="http://schemas.openxmlformats.org/officeDocument/2006/relationships/slide" Target="slides/slide77.xml"/><Relationship Id="rId5" Type="http://schemas.openxmlformats.org/officeDocument/2006/relationships/slideMaster" Target="slideMasters/slideMaster5.xml"/><Relationship Id="rId90" Type="http://schemas.openxmlformats.org/officeDocument/2006/relationships/slide" Target="slides/slide65.xml"/><Relationship Id="rId95" Type="http://schemas.openxmlformats.org/officeDocument/2006/relationships/slide" Target="slides/slide70.xml"/><Relationship Id="rId22" Type="http://schemas.openxmlformats.org/officeDocument/2006/relationships/slideMaster" Target="slideMasters/slideMaster22.xml"/><Relationship Id="rId27" Type="http://schemas.openxmlformats.org/officeDocument/2006/relationships/slide" Target="slides/slide2.xml"/><Relationship Id="rId43" Type="http://schemas.openxmlformats.org/officeDocument/2006/relationships/slide" Target="slides/slide18.xml"/><Relationship Id="rId48" Type="http://schemas.openxmlformats.org/officeDocument/2006/relationships/slide" Target="slides/slide23.xml"/><Relationship Id="rId64" Type="http://schemas.openxmlformats.org/officeDocument/2006/relationships/slide" Target="slides/slide39.xml"/><Relationship Id="rId69" Type="http://schemas.openxmlformats.org/officeDocument/2006/relationships/slide" Target="slides/slide44.xml"/><Relationship Id="rId80" Type="http://schemas.openxmlformats.org/officeDocument/2006/relationships/slide" Target="slides/slide55.xml"/><Relationship Id="rId85" Type="http://schemas.openxmlformats.org/officeDocument/2006/relationships/slide" Target="slides/slide60.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33" Type="http://schemas.openxmlformats.org/officeDocument/2006/relationships/slide" Target="slides/slide8.xml"/><Relationship Id="rId38" Type="http://schemas.openxmlformats.org/officeDocument/2006/relationships/slide" Target="slides/slide13.xml"/><Relationship Id="rId59" Type="http://schemas.openxmlformats.org/officeDocument/2006/relationships/slide" Target="slides/slide34.xml"/><Relationship Id="rId103" Type="http://schemas.openxmlformats.org/officeDocument/2006/relationships/presProps" Target="presProps.xml"/><Relationship Id="rId20" Type="http://schemas.openxmlformats.org/officeDocument/2006/relationships/slideMaster" Target="slideMasters/slideMaster20.xml"/><Relationship Id="rId41" Type="http://schemas.openxmlformats.org/officeDocument/2006/relationships/slide" Target="slides/slide16.xml"/><Relationship Id="rId54" Type="http://schemas.openxmlformats.org/officeDocument/2006/relationships/slide" Target="slides/slide29.xml"/><Relationship Id="rId62" Type="http://schemas.openxmlformats.org/officeDocument/2006/relationships/slide" Target="slides/slide37.xml"/><Relationship Id="rId70" Type="http://schemas.openxmlformats.org/officeDocument/2006/relationships/slide" Target="slides/slide45.xml"/><Relationship Id="rId75" Type="http://schemas.openxmlformats.org/officeDocument/2006/relationships/slide" Target="slides/slide50.xml"/><Relationship Id="rId83" Type="http://schemas.openxmlformats.org/officeDocument/2006/relationships/slide" Target="slides/slide58.xml"/><Relationship Id="rId88" Type="http://schemas.openxmlformats.org/officeDocument/2006/relationships/slide" Target="slides/slide63.xml"/><Relationship Id="rId91" Type="http://schemas.openxmlformats.org/officeDocument/2006/relationships/slide" Target="slides/slide66.xml"/><Relationship Id="rId96" Type="http://schemas.openxmlformats.org/officeDocument/2006/relationships/slide" Target="slides/slide7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3.xml"/><Relationship Id="rId36" Type="http://schemas.openxmlformats.org/officeDocument/2006/relationships/slide" Target="slides/slide11.xml"/><Relationship Id="rId49" Type="http://schemas.openxmlformats.org/officeDocument/2006/relationships/slide" Target="slides/slide24.xml"/><Relationship Id="rId57" Type="http://schemas.openxmlformats.org/officeDocument/2006/relationships/slide" Target="slides/slide32.xml"/><Relationship Id="rId106" Type="http://schemas.openxmlformats.org/officeDocument/2006/relationships/tableStyles" Target="tableStyles.xml"/><Relationship Id="rId10" Type="http://schemas.openxmlformats.org/officeDocument/2006/relationships/slideMaster" Target="slideMasters/slideMaster10.xml"/><Relationship Id="rId31" Type="http://schemas.openxmlformats.org/officeDocument/2006/relationships/slide" Target="slides/slide6.xml"/><Relationship Id="rId44" Type="http://schemas.openxmlformats.org/officeDocument/2006/relationships/slide" Target="slides/slide19.xml"/><Relationship Id="rId52" Type="http://schemas.openxmlformats.org/officeDocument/2006/relationships/slide" Target="slides/slide27.xml"/><Relationship Id="rId60" Type="http://schemas.openxmlformats.org/officeDocument/2006/relationships/slide" Target="slides/slide35.xml"/><Relationship Id="rId65" Type="http://schemas.openxmlformats.org/officeDocument/2006/relationships/slide" Target="slides/slide40.xml"/><Relationship Id="rId73" Type="http://schemas.openxmlformats.org/officeDocument/2006/relationships/slide" Target="slides/slide48.xml"/><Relationship Id="rId78" Type="http://schemas.openxmlformats.org/officeDocument/2006/relationships/slide" Target="slides/slide53.xml"/><Relationship Id="rId81" Type="http://schemas.openxmlformats.org/officeDocument/2006/relationships/slide" Target="slides/slide56.xml"/><Relationship Id="rId86" Type="http://schemas.openxmlformats.org/officeDocument/2006/relationships/slide" Target="slides/slide61.xml"/><Relationship Id="rId94" Type="http://schemas.openxmlformats.org/officeDocument/2006/relationships/slide" Target="slides/slide69.xml"/><Relationship Id="rId99" Type="http://schemas.openxmlformats.org/officeDocument/2006/relationships/slide" Target="slides/slide74.xml"/><Relationship Id="rId101" Type="http://schemas.openxmlformats.org/officeDocument/2006/relationships/slide" Target="slides/slide76.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4.xml"/><Relationship Id="rId34" Type="http://schemas.openxmlformats.org/officeDocument/2006/relationships/slide" Target="slides/slide9.xml"/><Relationship Id="rId50" Type="http://schemas.openxmlformats.org/officeDocument/2006/relationships/slide" Target="slides/slide25.xml"/><Relationship Id="rId55" Type="http://schemas.openxmlformats.org/officeDocument/2006/relationships/slide" Target="slides/slide30.xml"/><Relationship Id="rId76" Type="http://schemas.openxmlformats.org/officeDocument/2006/relationships/slide" Target="slides/slide51.xml"/><Relationship Id="rId97" Type="http://schemas.openxmlformats.org/officeDocument/2006/relationships/slide" Target="slides/slide72.xml"/><Relationship Id="rId104" Type="http://schemas.openxmlformats.org/officeDocument/2006/relationships/viewProps" Target="viewProps.xml"/><Relationship Id="rId7" Type="http://schemas.openxmlformats.org/officeDocument/2006/relationships/slideMaster" Target="slideMasters/slideMaster7.xml"/><Relationship Id="rId71" Type="http://schemas.openxmlformats.org/officeDocument/2006/relationships/slide" Target="slides/slide46.xml"/><Relationship Id="rId92" Type="http://schemas.openxmlformats.org/officeDocument/2006/relationships/slide" Target="slides/slide67.xml"/><Relationship Id="rId2" Type="http://schemas.openxmlformats.org/officeDocument/2006/relationships/slideMaster" Target="slideMasters/slideMaster2.xml"/><Relationship Id="rId29" Type="http://schemas.openxmlformats.org/officeDocument/2006/relationships/slide" Target="slides/slide4.xml"/><Relationship Id="rId24" Type="http://schemas.openxmlformats.org/officeDocument/2006/relationships/slideMaster" Target="slideMasters/slideMaster24.xml"/><Relationship Id="rId40" Type="http://schemas.openxmlformats.org/officeDocument/2006/relationships/slide" Target="slides/slide15.xml"/><Relationship Id="rId45" Type="http://schemas.openxmlformats.org/officeDocument/2006/relationships/slide" Target="slides/slide20.xml"/><Relationship Id="rId66" Type="http://schemas.openxmlformats.org/officeDocument/2006/relationships/slide" Target="slides/slide41.xml"/><Relationship Id="rId87" Type="http://schemas.openxmlformats.org/officeDocument/2006/relationships/slide" Target="slides/slide62.xml"/><Relationship Id="rId61" Type="http://schemas.openxmlformats.org/officeDocument/2006/relationships/slide" Target="slides/slide36.xml"/><Relationship Id="rId82" Type="http://schemas.openxmlformats.org/officeDocument/2006/relationships/slide" Target="slides/slide57.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 Target="slides/slide5.xml"/><Relationship Id="rId35" Type="http://schemas.openxmlformats.org/officeDocument/2006/relationships/slide" Target="slides/slide10.xml"/><Relationship Id="rId56" Type="http://schemas.openxmlformats.org/officeDocument/2006/relationships/slide" Target="slides/slide31.xml"/><Relationship Id="rId77" Type="http://schemas.openxmlformats.org/officeDocument/2006/relationships/slide" Target="slides/slide52.xml"/><Relationship Id="rId100" Type="http://schemas.openxmlformats.org/officeDocument/2006/relationships/slide" Target="slides/slide75.xml"/><Relationship Id="rId105"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26.xml"/><Relationship Id="rId72" Type="http://schemas.openxmlformats.org/officeDocument/2006/relationships/slide" Target="slides/slide47.xml"/><Relationship Id="rId93" Type="http://schemas.openxmlformats.org/officeDocument/2006/relationships/slide" Target="slides/slide68.xml"/><Relationship Id="rId98" Type="http://schemas.openxmlformats.org/officeDocument/2006/relationships/slide" Target="slides/slide73.xml"/><Relationship Id="rId3" Type="http://schemas.openxmlformats.org/officeDocument/2006/relationships/slideMaster" Target="slideMasters/slideMaster3.xml"/><Relationship Id="rId25" Type="http://schemas.openxmlformats.org/officeDocument/2006/relationships/slideMaster" Target="slideMasters/slideMaster25.xml"/><Relationship Id="rId46" Type="http://schemas.openxmlformats.org/officeDocument/2006/relationships/slide" Target="slides/slide21.xml"/><Relationship Id="rId67" Type="http://schemas.openxmlformats.org/officeDocument/2006/relationships/slide" Target="slides/slide4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t>3/24/2025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3691204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t>3/24/2025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45825319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3/24/2025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807518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3/24/2025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337353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3/24/2025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091857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3/24/2025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846221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3/24/2025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424229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633593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540041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994927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32893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28781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t>3/24/2025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103463036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3/24/2025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089552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3/24/2025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81600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3/24/2025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586836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3/24/2025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283158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3/24/2025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12881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3/24/2025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46518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364250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724561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994927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3289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7452345"/>
      </p:ext>
    </p:extLst>
  </p:cSld>
  <p:clrMapOvr>
    <a:masterClrMapping/>
  </p:clrMapOvr>
  <p:transition spd="slow" advClick="0"/>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287814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3/24/2025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089552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3/24/2025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81600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3/24/2025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586836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3/24/2025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283158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3/24/2025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12881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3/24/2025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465183"/>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364250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724561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4984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3371939"/>
      </p:ext>
    </p:extLst>
  </p:cSld>
  <p:clrMapOvr>
    <a:masterClrMapping/>
  </p:clrMapOvr>
  <p:transition spd="slow" advClick="0"/>
</p:sldLayout>
</file>

<file path=ppt/slideLayouts/slideLayout1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786755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252281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3/24/2025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05155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3/24/2025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9329200"/>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3/24/2025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494481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3/24/2025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0385333"/>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3/24/2025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092650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3/24/2025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444148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593858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0868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0841954"/>
      </p:ext>
    </p:extLst>
  </p:cSld>
  <p:clrMapOvr>
    <a:masterClrMapping/>
  </p:clrMapOvr>
  <p:transition spd="slow" advClick="0"/>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96176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9721785"/>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7050665"/>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3/24/2025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3983450"/>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3/24/2025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2148237"/>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3/24/2025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072187"/>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3/24/2025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8982517"/>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3/24/2025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2449743"/>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3/24/2025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5954082"/>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73004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3/24/2025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1417460"/>
      </p:ext>
    </p:extLst>
  </p:cSld>
  <p:clrMapOvr>
    <a:masterClrMapping/>
  </p:clrMapOvr>
  <p:transition spd="slow" advClick="0"/>
</p:sldLayout>
</file>

<file path=ppt/slideLayouts/slideLayout1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1338260"/>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961768"/>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9721785"/>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7050665"/>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3/24/2025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3983450"/>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3/24/2025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2148237"/>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3/24/2025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072187"/>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3/24/2025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8982517"/>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3/24/2025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2449743"/>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3/24/2025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59540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3/24/2025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9463424"/>
      </p:ext>
    </p:extLst>
  </p:cSld>
  <p:clrMapOvr>
    <a:masterClrMapping/>
  </p:clrMapOvr>
  <p:transition spd="slow" advClick="0"/>
</p:sldLayout>
</file>

<file path=ppt/slideLayouts/slideLayout1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7300485"/>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1338260"/>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7490411"/>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6702869"/>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7963942"/>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3/24/2025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0916372"/>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3/24/2025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7916452"/>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3/24/2025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7944317"/>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3/24/2025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7662322"/>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3/24/2025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70835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3/24/2025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1573196"/>
      </p:ext>
    </p:extLst>
  </p:cSld>
  <p:clrMapOvr>
    <a:masterClrMapping/>
  </p:clrMapOvr>
  <p:transition spd="slow" advClick="0"/>
</p:sldLayout>
</file>

<file path=ppt/slideLayouts/slideLayout1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3/24/2025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3427062"/>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0280871"/>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4598257"/>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0583845"/>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6284359"/>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9172829"/>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3/24/2025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437720"/>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3/24/2025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4058052"/>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3/24/2025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8348481"/>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3/24/2025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9643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3/24/2025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0551362"/>
      </p:ext>
    </p:extLst>
  </p:cSld>
  <p:clrMapOvr>
    <a:masterClrMapping/>
  </p:clrMapOvr>
  <p:transition spd="slow" advClick="0"/>
</p:sldLayout>
</file>

<file path=ppt/slideLayouts/slideLayout1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3/24/2025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7513176"/>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3/24/2025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5552989"/>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0443285"/>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3081215"/>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0583845"/>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6284359"/>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9172829"/>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3/24/2025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437720"/>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3/24/2025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4058052"/>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3/24/2025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83484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3/24/2025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9658008"/>
      </p:ext>
    </p:extLst>
  </p:cSld>
  <p:clrMapOvr>
    <a:masterClrMapping/>
  </p:clrMapOvr>
  <p:transition spd="slow" advClick="0"/>
</p:sldLayout>
</file>

<file path=ppt/slideLayouts/slideLayout1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3/24/2025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9643584"/>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3/24/2025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7513176"/>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3/24/2025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5552989"/>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0443285"/>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3081215"/>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0671113"/>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7360214"/>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2511374"/>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3/24/2025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798996"/>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3/24/2025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4449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t>3/24/2025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20171275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3/24/2025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302990"/>
      </p:ext>
    </p:extLst>
  </p:cSld>
  <p:clrMapOvr>
    <a:masterClrMapping/>
  </p:clrMapOvr>
  <p:transition spd="slow" advClick="0"/>
</p:sldLayout>
</file>

<file path=ppt/slideLayouts/slideLayout20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3/24/2025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8305698"/>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3/24/2025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9827488"/>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3/24/2025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2895492"/>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3/24/2025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7292523"/>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194196"/>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9310883"/>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3563747"/>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7777893"/>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7372227"/>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3/24/2025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65522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3410086"/>
      </p:ext>
    </p:extLst>
  </p:cSld>
  <p:clrMapOvr>
    <a:masterClrMapping/>
  </p:clrMapOvr>
  <p:transition spd="slow" advClick="0"/>
</p:sldLayout>
</file>

<file path=ppt/slideLayouts/slideLayout2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3/24/2025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637391"/>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3/24/2025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1826320"/>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3/24/2025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7585987"/>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3/24/2025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4041460"/>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3/24/2025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1921376"/>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2169560"/>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9434268"/>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3178874"/>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685772"/>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399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2728602"/>
      </p:ext>
    </p:extLst>
  </p:cSld>
  <p:clrMapOvr>
    <a:masterClrMapping/>
  </p:clrMapOvr>
  <p:transition spd="slow" advClick="0"/>
</p:sldLayout>
</file>

<file path=ppt/slideLayouts/slideLayout2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3/24/2025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5817731"/>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3/24/2025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2996933"/>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3/24/2025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2218124"/>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3/24/2025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4335121"/>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3/24/2025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2833707"/>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3/24/2025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8813247"/>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4635542"/>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3394119"/>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3178874"/>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6857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017009"/>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39961"/>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3/24/2025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5817731"/>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3/24/2025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2996933"/>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3/24/2025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2218124"/>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3/24/2025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4335121"/>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3/24/2025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2833707"/>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3/24/2025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8813247"/>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4635542"/>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3394119"/>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31788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2068002"/>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685772"/>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39961"/>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3/24/2025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5817731"/>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3/24/2025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2996933"/>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3/24/2025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2218124"/>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3/24/2025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4335121"/>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3/24/2025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2833707"/>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3/24/2025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8813247"/>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4635542"/>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33941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7235678"/>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3178874"/>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685772"/>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39961"/>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3/24/2025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5817731"/>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3/24/2025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2996933"/>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3/24/2025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2218124"/>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3/24/2025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4335121"/>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3/24/2025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2833707"/>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3/24/2025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8813247"/>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46355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3/24/2025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0404779"/>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3394119"/>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70A8A26-94CE-45C4-D46E-395AF27F82CF}"/>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 xmlns:a16="http://schemas.microsoft.com/office/drawing/2014/main" id="{A1C47F41-E332-E6E5-1DA8-18C14319FF26}"/>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 xmlns:a16="http://schemas.microsoft.com/office/drawing/2014/main" id="{5C8C02FA-9050-B2AC-301F-026EF3CCA293}"/>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3/24/2025</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998C18D1-2C07-DAC2-3EE3-4A0CB01DF0A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F1A40CAC-A969-DD01-58E2-44E635C8A4F9}"/>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3941389"/>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CAAA0A0-00F9-CB31-9A9D-38C44EA180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FEF6B25C-9397-BCB3-D0CF-50376A4208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B1785180-1F0A-0769-A354-C33373C2F2AF}"/>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3/24/2025</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0641FBF6-DEDF-EA9C-1325-4AE80E069984}"/>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9089A673-F947-67F4-7A84-69A6A03DDE56}"/>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2669283"/>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A0167DE-4D43-6764-6A58-F9C282794C97}"/>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 xmlns:a16="http://schemas.microsoft.com/office/drawing/2014/main" id="{6EB7FB30-1F04-2B6A-A2C1-241B4DE18D5F}"/>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02759388-57DB-A448-B955-53D5121ECF11}"/>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3/24/2025</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C6BFB459-4ABF-A8D2-5E3A-50D30903A418}"/>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F39C7DFD-C5B4-733E-ECD2-1C23515859D4}"/>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2080701"/>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1F074F5-B908-0DCE-75A7-54BE604DBF3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F29C940D-0082-308F-4425-18BD2947ED91}"/>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E8B9FE1F-5D5B-F34C-B3B1-8F63806B0D9B}"/>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B9D1F1EB-B39D-85E2-BADC-986EEF0143D8}"/>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3/24/2025</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31156D3E-4B6F-77B0-1968-44E578AE3C61}"/>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7B684E4A-F47A-1F78-11F1-081202B79533}"/>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6573011"/>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F71525-AE84-B756-64C7-092DA93F9EB7}"/>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A587E0CC-B651-D347-B625-1CF1CF27095C}"/>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91A99258-FE47-B431-3AE1-A23454FA210E}"/>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46AA572A-2960-29AA-73B0-8AAB9E1C6506}"/>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3AEC2974-EB1C-E41C-C3D6-4EB77486AD7C}"/>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5D1E7C3F-444B-81AB-7570-5DC66672595A}"/>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3/24/2025</a:t>
            </a:fld>
            <a:endParaRPr lang="en-US">
              <a:solidFill>
                <a:prstClr val="black">
                  <a:tint val="75000"/>
                </a:prstClr>
              </a:solidFill>
            </a:endParaRPr>
          </a:p>
        </p:txBody>
      </p:sp>
      <p:sp>
        <p:nvSpPr>
          <p:cNvPr id="8" name="Footer Placeholder 7">
            <a:extLst>
              <a:ext uri="{FF2B5EF4-FFF2-40B4-BE49-F238E27FC236}">
                <a16:creationId xmlns="" xmlns:a16="http://schemas.microsoft.com/office/drawing/2014/main" id="{C65F9A5C-FC58-CFE0-31BB-5E8DCF06117A}"/>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 xmlns:a16="http://schemas.microsoft.com/office/drawing/2014/main" id="{7F88702D-64F2-C204-562B-F32932E60B16}"/>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0337550"/>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54AE4EC-DB06-AF35-3FAF-4B4FBF9A16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41281C37-F5AC-B238-768C-88BF7EC77EFF}"/>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3/24/2025</a:t>
            </a:fld>
            <a:endParaRPr lang="en-US">
              <a:solidFill>
                <a:prstClr val="black">
                  <a:tint val="75000"/>
                </a:prstClr>
              </a:solidFill>
            </a:endParaRPr>
          </a:p>
        </p:txBody>
      </p:sp>
      <p:sp>
        <p:nvSpPr>
          <p:cNvPr id="4" name="Footer Placeholder 3">
            <a:extLst>
              <a:ext uri="{FF2B5EF4-FFF2-40B4-BE49-F238E27FC236}">
                <a16:creationId xmlns="" xmlns:a16="http://schemas.microsoft.com/office/drawing/2014/main" id="{1694F23B-32EA-89DC-293E-CA76F636E949}"/>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 xmlns:a16="http://schemas.microsoft.com/office/drawing/2014/main" id="{4E717CFF-81A0-4915-48CD-AC98DEC0C1DB}"/>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7244980"/>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BB134559-C223-7CB9-4949-B695F206CB87}"/>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3/24/2025</a:t>
            </a:fld>
            <a:endParaRPr lang="en-US">
              <a:solidFill>
                <a:prstClr val="black">
                  <a:tint val="75000"/>
                </a:prstClr>
              </a:solidFill>
            </a:endParaRPr>
          </a:p>
        </p:txBody>
      </p:sp>
      <p:sp>
        <p:nvSpPr>
          <p:cNvPr id="3" name="Footer Placeholder 2">
            <a:extLst>
              <a:ext uri="{FF2B5EF4-FFF2-40B4-BE49-F238E27FC236}">
                <a16:creationId xmlns="" xmlns:a16="http://schemas.microsoft.com/office/drawing/2014/main" id="{00F219E6-544F-06A2-1FB4-6BE1104C40A9}"/>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 xmlns:a16="http://schemas.microsoft.com/office/drawing/2014/main" id="{08C4A4B7-F60B-1378-5AB5-80DFA082CBE0}"/>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3120517"/>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08E4ADE-FAFF-F090-A6FF-74B4B031AC45}"/>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 xmlns:a16="http://schemas.microsoft.com/office/drawing/2014/main" id="{CC2C4471-4EDA-2D27-F67B-65DC334D27D2}"/>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0328F27F-D915-1086-4670-5AE6404564A0}"/>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a:extLst>
              <a:ext uri="{FF2B5EF4-FFF2-40B4-BE49-F238E27FC236}">
                <a16:creationId xmlns="" xmlns:a16="http://schemas.microsoft.com/office/drawing/2014/main" id="{93802B4E-6A3F-4133-59D3-67708921F7AC}"/>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3/24/2025</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7FF829EE-5F46-56D6-945E-00F6A75CAFB3}"/>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15B95C77-3FBB-1C35-ECEC-505A25AC5E9D}"/>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0178883"/>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F218DAF-F9BC-2581-6641-288514ED59B8}"/>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 xmlns:a16="http://schemas.microsoft.com/office/drawing/2014/main" id="{DC6D5A6E-0A6A-E1D3-D384-0BA0C688541D}"/>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 xmlns:a16="http://schemas.microsoft.com/office/drawing/2014/main" id="{D2D17733-0B49-B3B3-18D3-59837551B420}"/>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a:extLst>
              <a:ext uri="{FF2B5EF4-FFF2-40B4-BE49-F238E27FC236}">
                <a16:creationId xmlns="" xmlns:a16="http://schemas.microsoft.com/office/drawing/2014/main" id="{659203AE-0BF1-3611-116F-D3C5EE6AF1F0}"/>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3/24/2025</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124D893D-E5E8-E3E1-0306-08F2B08A185B}"/>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C515F421-1D83-A376-808B-EBA055486D29}"/>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39824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3/24/2025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1341223"/>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C72DBB2-1C88-C6D4-194F-3C6AFE1E62A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4E10A41C-7A01-7513-A2C8-E17E0564F59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1E75B538-1B34-BCAA-98A4-5AB8F0147E37}"/>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3/24/2025</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D95B813D-D874-0CB0-6753-0554EFA9E0A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112AA575-AD17-A284-8855-C39CA877996F}"/>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7033247"/>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93EFE3F5-3296-45DD-ABE1-57F25F1BB46C}"/>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87504C4E-8C15-93DC-BAD7-E5B56269C6D9}"/>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3D961C11-19E3-5987-4C4D-58B4718F174C}"/>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3/24/2025</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D8EAE1D5-D1DE-B809-7FD5-C58F2D0B03E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F31687B5-CF7B-A8A5-A818-83E0825FB8D1}"/>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7187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3/24/2025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65723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3/24/2025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0273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t>3/24/2025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1845393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3/24/2025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13217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3/24/2025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39564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10137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23212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58397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606133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1706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3/24/2025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34886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3/24/2025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61399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3/24/2025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7410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t>3/24/2025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4038871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3/24/2025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13298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3/24/2025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77627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3/24/2025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734957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96322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97023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398728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970036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653525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3/24/2025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581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3/24/2025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2136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t>3/24/2025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55587183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3/24/2025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512509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3/24/2025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75886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3/24/2025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056611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3/24/2025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190563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957592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610888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102001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542251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163534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3/24/2025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6952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t>3/24/2025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410903288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3/24/2025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791375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3/24/2025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697458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3/24/2025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187712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3/24/2025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376186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3/24/2025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961176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152907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065401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73732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8510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572083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t>3/24/2025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309721760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3/24/2025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83852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3/24/2025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214430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3/24/2025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82786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3/24/2025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258260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3/24/2025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9272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3/24/2025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76542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40046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771651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587762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086577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t>3/24/2025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9664558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293464933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31769848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29176458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306900804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9411689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572361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360692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547011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3/24/2025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752150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3/24/2025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64654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t>3/24/2025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344772141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3/24/2025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625401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3/24/2025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82498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3/24/2025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742064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3/24/2025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216898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53305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472314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418285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381152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627776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3/24/2025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80701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image" Target="../media/image1.jpg"/><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theme" Target="../theme/theme10.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4.xml"/><Relationship Id="rId13" Type="http://schemas.openxmlformats.org/officeDocument/2006/relationships/image" Target="../media/image1.jpg"/><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theme" Target="../theme/theme11.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0" Type="http://schemas.openxmlformats.org/officeDocument/2006/relationships/slideLayout" Target="../slideLayouts/slideLayout116.xml"/><Relationship Id="rId4" Type="http://schemas.openxmlformats.org/officeDocument/2006/relationships/slideLayout" Target="../slideLayouts/slideLayout110.xml"/><Relationship Id="rId9" Type="http://schemas.openxmlformats.org/officeDocument/2006/relationships/slideLayout" Target="../slideLayouts/slideLayout115.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5.xml"/><Relationship Id="rId13" Type="http://schemas.openxmlformats.org/officeDocument/2006/relationships/image" Target="../media/image1.jpg"/><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theme" Target="../theme/theme12.xml"/><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5" Type="http://schemas.openxmlformats.org/officeDocument/2006/relationships/slideLayout" Target="../slideLayouts/slideLayout122.xml"/><Relationship Id="rId10" Type="http://schemas.openxmlformats.org/officeDocument/2006/relationships/slideLayout" Target="../slideLayouts/slideLayout127.xml"/><Relationship Id="rId4" Type="http://schemas.openxmlformats.org/officeDocument/2006/relationships/slideLayout" Target="../slideLayouts/slideLayout121.xml"/><Relationship Id="rId9" Type="http://schemas.openxmlformats.org/officeDocument/2006/relationships/slideLayout" Target="../slideLayouts/slideLayout126.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6.xml"/><Relationship Id="rId13" Type="http://schemas.openxmlformats.org/officeDocument/2006/relationships/image" Target="../media/image1.jpg"/><Relationship Id="rId3" Type="http://schemas.openxmlformats.org/officeDocument/2006/relationships/slideLayout" Target="../slideLayouts/slideLayout131.xml"/><Relationship Id="rId7" Type="http://schemas.openxmlformats.org/officeDocument/2006/relationships/slideLayout" Target="../slideLayouts/slideLayout135.xml"/><Relationship Id="rId12" Type="http://schemas.openxmlformats.org/officeDocument/2006/relationships/theme" Target="../theme/theme13.xml"/><Relationship Id="rId2" Type="http://schemas.openxmlformats.org/officeDocument/2006/relationships/slideLayout" Target="../slideLayouts/slideLayout130.xml"/><Relationship Id="rId1" Type="http://schemas.openxmlformats.org/officeDocument/2006/relationships/slideLayout" Target="../slideLayouts/slideLayout129.xml"/><Relationship Id="rId6" Type="http://schemas.openxmlformats.org/officeDocument/2006/relationships/slideLayout" Target="../slideLayouts/slideLayout134.xml"/><Relationship Id="rId11" Type="http://schemas.openxmlformats.org/officeDocument/2006/relationships/slideLayout" Target="../slideLayouts/slideLayout139.xml"/><Relationship Id="rId5" Type="http://schemas.openxmlformats.org/officeDocument/2006/relationships/slideLayout" Target="../slideLayouts/slideLayout133.xml"/><Relationship Id="rId10" Type="http://schemas.openxmlformats.org/officeDocument/2006/relationships/slideLayout" Target="../slideLayouts/slideLayout138.xml"/><Relationship Id="rId4" Type="http://schemas.openxmlformats.org/officeDocument/2006/relationships/slideLayout" Target="../slideLayouts/slideLayout132.xml"/><Relationship Id="rId9" Type="http://schemas.openxmlformats.org/officeDocument/2006/relationships/slideLayout" Target="../slideLayouts/slideLayout137.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7.xml"/><Relationship Id="rId13" Type="http://schemas.openxmlformats.org/officeDocument/2006/relationships/image" Target="../media/image1.jpg"/><Relationship Id="rId3" Type="http://schemas.openxmlformats.org/officeDocument/2006/relationships/slideLayout" Target="../slideLayouts/slideLayout142.xml"/><Relationship Id="rId7" Type="http://schemas.openxmlformats.org/officeDocument/2006/relationships/slideLayout" Target="../slideLayouts/slideLayout146.xml"/><Relationship Id="rId12" Type="http://schemas.openxmlformats.org/officeDocument/2006/relationships/theme" Target="../theme/theme14.xml"/><Relationship Id="rId2" Type="http://schemas.openxmlformats.org/officeDocument/2006/relationships/slideLayout" Target="../slideLayouts/slideLayout141.xml"/><Relationship Id="rId1" Type="http://schemas.openxmlformats.org/officeDocument/2006/relationships/slideLayout" Target="../slideLayouts/slideLayout140.xml"/><Relationship Id="rId6" Type="http://schemas.openxmlformats.org/officeDocument/2006/relationships/slideLayout" Target="../slideLayouts/slideLayout145.xml"/><Relationship Id="rId11" Type="http://schemas.openxmlformats.org/officeDocument/2006/relationships/slideLayout" Target="../slideLayouts/slideLayout150.xml"/><Relationship Id="rId5" Type="http://schemas.openxmlformats.org/officeDocument/2006/relationships/slideLayout" Target="../slideLayouts/slideLayout144.xml"/><Relationship Id="rId10" Type="http://schemas.openxmlformats.org/officeDocument/2006/relationships/slideLayout" Target="../slideLayouts/slideLayout149.xml"/><Relationship Id="rId4" Type="http://schemas.openxmlformats.org/officeDocument/2006/relationships/slideLayout" Target="../slideLayouts/slideLayout143.xml"/><Relationship Id="rId9" Type="http://schemas.openxmlformats.org/officeDocument/2006/relationships/slideLayout" Target="../slideLayouts/slideLayout148.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8.xml"/><Relationship Id="rId13" Type="http://schemas.openxmlformats.org/officeDocument/2006/relationships/image" Target="../media/image1.jpg"/><Relationship Id="rId3" Type="http://schemas.openxmlformats.org/officeDocument/2006/relationships/slideLayout" Target="../slideLayouts/slideLayout153.xml"/><Relationship Id="rId7" Type="http://schemas.openxmlformats.org/officeDocument/2006/relationships/slideLayout" Target="../slideLayouts/slideLayout157.xml"/><Relationship Id="rId12" Type="http://schemas.openxmlformats.org/officeDocument/2006/relationships/theme" Target="../theme/theme15.xml"/><Relationship Id="rId2" Type="http://schemas.openxmlformats.org/officeDocument/2006/relationships/slideLayout" Target="../slideLayouts/slideLayout152.xml"/><Relationship Id="rId1" Type="http://schemas.openxmlformats.org/officeDocument/2006/relationships/slideLayout" Target="../slideLayouts/slideLayout151.xml"/><Relationship Id="rId6" Type="http://schemas.openxmlformats.org/officeDocument/2006/relationships/slideLayout" Target="../slideLayouts/slideLayout156.xml"/><Relationship Id="rId11" Type="http://schemas.openxmlformats.org/officeDocument/2006/relationships/slideLayout" Target="../slideLayouts/slideLayout161.xml"/><Relationship Id="rId5" Type="http://schemas.openxmlformats.org/officeDocument/2006/relationships/slideLayout" Target="../slideLayouts/slideLayout155.xml"/><Relationship Id="rId10" Type="http://schemas.openxmlformats.org/officeDocument/2006/relationships/slideLayout" Target="../slideLayouts/slideLayout160.xml"/><Relationship Id="rId4" Type="http://schemas.openxmlformats.org/officeDocument/2006/relationships/slideLayout" Target="../slideLayouts/slideLayout154.xml"/><Relationship Id="rId9" Type="http://schemas.openxmlformats.org/officeDocument/2006/relationships/slideLayout" Target="../slideLayouts/slideLayout159.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9.xml"/><Relationship Id="rId13" Type="http://schemas.openxmlformats.org/officeDocument/2006/relationships/image" Target="../media/image1.jpg"/><Relationship Id="rId3" Type="http://schemas.openxmlformats.org/officeDocument/2006/relationships/slideLayout" Target="../slideLayouts/slideLayout164.xml"/><Relationship Id="rId7" Type="http://schemas.openxmlformats.org/officeDocument/2006/relationships/slideLayout" Target="../slideLayouts/slideLayout168.xml"/><Relationship Id="rId12" Type="http://schemas.openxmlformats.org/officeDocument/2006/relationships/theme" Target="../theme/theme16.xml"/><Relationship Id="rId2" Type="http://schemas.openxmlformats.org/officeDocument/2006/relationships/slideLayout" Target="../slideLayouts/slideLayout163.xml"/><Relationship Id="rId1" Type="http://schemas.openxmlformats.org/officeDocument/2006/relationships/slideLayout" Target="../slideLayouts/slideLayout162.xml"/><Relationship Id="rId6" Type="http://schemas.openxmlformats.org/officeDocument/2006/relationships/slideLayout" Target="../slideLayouts/slideLayout167.xml"/><Relationship Id="rId11" Type="http://schemas.openxmlformats.org/officeDocument/2006/relationships/slideLayout" Target="../slideLayouts/slideLayout172.xml"/><Relationship Id="rId5" Type="http://schemas.openxmlformats.org/officeDocument/2006/relationships/slideLayout" Target="../slideLayouts/slideLayout166.xml"/><Relationship Id="rId10" Type="http://schemas.openxmlformats.org/officeDocument/2006/relationships/slideLayout" Target="../slideLayouts/slideLayout171.xml"/><Relationship Id="rId4" Type="http://schemas.openxmlformats.org/officeDocument/2006/relationships/slideLayout" Target="../slideLayouts/slideLayout165.xml"/><Relationship Id="rId9" Type="http://schemas.openxmlformats.org/officeDocument/2006/relationships/slideLayout" Target="../slideLayouts/slideLayout170.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0.xml"/><Relationship Id="rId13" Type="http://schemas.openxmlformats.org/officeDocument/2006/relationships/image" Target="../media/image1.jpg"/><Relationship Id="rId3" Type="http://schemas.openxmlformats.org/officeDocument/2006/relationships/slideLayout" Target="../slideLayouts/slideLayout175.xml"/><Relationship Id="rId7" Type="http://schemas.openxmlformats.org/officeDocument/2006/relationships/slideLayout" Target="../slideLayouts/slideLayout179.xml"/><Relationship Id="rId12" Type="http://schemas.openxmlformats.org/officeDocument/2006/relationships/theme" Target="../theme/theme17.xml"/><Relationship Id="rId2" Type="http://schemas.openxmlformats.org/officeDocument/2006/relationships/slideLayout" Target="../slideLayouts/slideLayout174.xml"/><Relationship Id="rId1" Type="http://schemas.openxmlformats.org/officeDocument/2006/relationships/slideLayout" Target="../slideLayouts/slideLayout173.xml"/><Relationship Id="rId6" Type="http://schemas.openxmlformats.org/officeDocument/2006/relationships/slideLayout" Target="../slideLayouts/slideLayout178.xml"/><Relationship Id="rId11" Type="http://schemas.openxmlformats.org/officeDocument/2006/relationships/slideLayout" Target="../slideLayouts/slideLayout183.xml"/><Relationship Id="rId5" Type="http://schemas.openxmlformats.org/officeDocument/2006/relationships/slideLayout" Target="../slideLayouts/slideLayout177.xml"/><Relationship Id="rId10" Type="http://schemas.openxmlformats.org/officeDocument/2006/relationships/slideLayout" Target="../slideLayouts/slideLayout182.xml"/><Relationship Id="rId4" Type="http://schemas.openxmlformats.org/officeDocument/2006/relationships/slideLayout" Target="../slideLayouts/slideLayout176.xml"/><Relationship Id="rId9" Type="http://schemas.openxmlformats.org/officeDocument/2006/relationships/slideLayout" Target="../slideLayouts/slideLayout181.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1.xml"/><Relationship Id="rId13" Type="http://schemas.openxmlformats.org/officeDocument/2006/relationships/image" Target="../media/image1.jpg"/><Relationship Id="rId3" Type="http://schemas.openxmlformats.org/officeDocument/2006/relationships/slideLayout" Target="../slideLayouts/slideLayout186.xml"/><Relationship Id="rId7" Type="http://schemas.openxmlformats.org/officeDocument/2006/relationships/slideLayout" Target="../slideLayouts/slideLayout190.xml"/><Relationship Id="rId12" Type="http://schemas.openxmlformats.org/officeDocument/2006/relationships/theme" Target="../theme/theme18.xml"/><Relationship Id="rId2" Type="http://schemas.openxmlformats.org/officeDocument/2006/relationships/slideLayout" Target="../slideLayouts/slideLayout185.xml"/><Relationship Id="rId1" Type="http://schemas.openxmlformats.org/officeDocument/2006/relationships/slideLayout" Target="../slideLayouts/slideLayout184.xml"/><Relationship Id="rId6" Type="http://schemas.openxmlformats.org/officeDocument/2006/relationships/slideLayout" Target="../slideLayouts/slideLayout189.xml"/><Relationship Id="rId11" Type="http://schemas.openxmlformats.org/officeDocument/2006/relationships/slideLayout" Target="../slideLayouts/slideLayout194.xml"/><Relationship Id="rId5" Type="http://schemas.openxmlformats.org/officeDocument/2006/relationships/slideLayout" Target="../slideLayouts/slideLayout188.xml"/><Relationship Id="rId10" Type="http://schemas.openxmlformats.org/officeDocument/2006/relationships/slideLayout" Target="../slideLayouts/slideLayout193.xml"/><Relationship Id="rId4" Type="http://schemas.openxmlformats.org/officeDocument/2006/relationships/slideLayout" Target="../slideLayouts/slideLayout187.xml"/><Relationship Id="rId9" Type="http://schemas.openxmlformats.org/officeDocument/2006/relationships/slideLayout" Target="../slideLayouts/slideLayout192.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2.xml"/><Relationship Id="rId13" Type="http://schemas.openxmlformats.org/officeDocument/2006/relationships/image" Target="../media/image1.jpg"/><Relationship Id="rId3" Type="http://schemas.openxmlformats.org/officeDocument/2006/relationships/slideLayout" Target="../slideLayouts/slideLayout197.xml"/><Relationship Id="rId7" Type="http://schemas.openxmlformats.org/officeDocument/2006/relationships/slideLayout" Target="../slideLayouts/slideLayout201.xml"/><Relationship Id="rId12" Type="http://schemas.openxmlformats.org/officeDocument/2006/relationships/theme" Target="../theme/theme19.xml"/><Relationship Id="rId2" Type="http://schemas.openxmlformats.org/officeDocument/2006/relationships/slideLayout" Target="../slideLayouts/slideLayout196.xml"/><Relationship Id="rId1" Type="http://schemas.openxmlformats.org/officeDocument/2006/relationships/slideLayout" Target="../slideLayouts/slideLayout195.xml"/><Relationship Id="rId6" Type="http://schemas.openxmlformats.org/officeDocument/2006/relationships/slideLayout" Target="../slideLayouts/slideLayout200.xml"/><Relationship Id="rId11" Type="http://schemas.openxmlformats.org/officeDocument/2006/relationships/slideLayout" Target="../slideLayouts/slideLayout205.xml"/><Relationship Id="rId5" Type="http://schemas.openxmlformats.org/officeDocument/2006/relationships/slideLayout" Target="../slideLayouts/slideLayout199.xml"/><Relationship Id="rId10" Type="http://schemas.openxmlformats.org/officeDocument/2006/relationships/slideLayout" Target="../slideLayouts/slideLayout204.xml"/><Relationship Id="rId4" Type="http://schemas.openxmlformats.org/officeDocument/2006/relationships/slideLayout" Target="../slideLayouts/slideLayout198.xml"/><Relationship Id="rId9" Type="http://schemas.openxmlformats.org/officeDocument/2006/relationships/slideLayout" Target="../slideLayouts/slideLayout20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3.xml"/><Relationship Id="rId13" Type="http://schemas.openxmlformats.org/officeDocument/2006/relationships/image" Target="../media/image1.jpg"/><Relationship Id="rId3" Type="http://schemas.openxmlformats.org/officeDocument/2006/relationships/slideLayout" Target="../slideLayouts/slideLayout208.xml"/><Relationship Id="rId7" Type="http://schemas.openxmlformats.org/officeDocument/2006/relationships/slideLayout" Target="../slideLayouts/slideLayout212.xml"/><Relationship Id="rId12" Type="http://schemas.openxmlformats.org/officeDocument/2006/relationships/theme" Target="../theme/theme20.xml"/><Relationship Id="rId2" Type="http://schemas.openxmlformats.org/officeDocument/2006/relationships/slideLayout" Target="../slideLayouts/slideLayout207.xml"/><Relationship Id="rId1" Type="http://schemas.openxmlformats.org/officeDocument/2006/relationships/slideLayout" Target="../slideLayouts/slideLayout206.xml"/><Relationship Id="rId6" Type="http://schemas.openxmlformats.org/officeDocument/2006/relationships/slideLayout" Target="../slideLayouts/slideLayout211.xml"/><Relationship Id="rId11" Type="http://schemas.openxmlformats.org/officeDocument/2006/relationships/slideLayout" Target="../slideLayouts/slideLayout216.xml"/><Relationship Id="rId5" Type="http://schemas.openxmlformats.org/officeDocument/2006/relationships/slideLayout" Target="../slideLayouts/slideLayout210.xml"/><Relationship Id="rId10" Type="http://schemas.openxmlformats.org/officeDocument/2006/relationships/slideLayout" Target="../slideLayouts/slideLayout215.xml"/><Relationship Id="rId4" Type="http://schemas.openxmlformats.org/officeDocument/2006/relationships/slideLayout" Target="../slideLayouts/slideLayout209.xml"/><Relationship Id="rId9" Type="http://schemas.openxmlformats.org/officeDocument/2006/relationships/slideLayout" Target="../slideLayouts/slideLayout214.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4.xml"/><Relationship Id="rId13" Type="http://schemas.openxmlformats.org/officeDocument/2006/relationships/image" Target="../media/image1.jpg"/><Relationship Id="rId3" Type="http://schemas.openxmlformats.org/officeDocument/2006/relationships/slideLayout" Target="../slideLayouts/slideLayout219.xml"/><Relationship Id="rId7" Type="http://schemas.openxmlformats.org/officeDocument/2006/relationships/slideLayout" Target="../slideLayouts/slideLayout223.xml"/><Relationship Id="rId12" Type="http://schemas.openxmlformats.org/officeDocument/2006/relationships/theme" Target="../theme/theme21.xml"/><Relationship Id="rId2" Type="http://schemas.openxmlformats.org/officeDocument/2006/relationships/slideLayout" Target="../slideLayouts/slideLayout218.xml"/><Relationship Id="rId1" Type="http://schemas.openxmlformats.org/officeDocument/2006/relationships/slideLayout" Target="../slideLayouts/slideLayout217.xml"/><Relationship Id="rId6" Type="http://schemas.openxmlformats.org/officeDocument/2006/relationships/slideLayout" Target="../slideLayouts/slideLayout222.xml"/><Relationship Id="rId11" Type="http://schemas.openxmlformats.org/officeDocument/2006/relationships/slideLayout" Target="../slideLayouts/slideLayout227.xml"/><Relationship Id="rId5" Type="http://schemas.openxmlformats.org/officeDocument/2006/relationships/slideLayout" Target="../slideLayouts/slideLayout221.xml"/><Relationship Id="rId10" Type="http://schemas.openxmlformats.org/officeDocument/2006/relationships/slideLayout" Target="../slideLayouts/slideLayout226.xml"/><Relationship Id="rId4" Type="http://schemas.openxmlformats.org/officeDocument/2006/relationships/slideLayout" Target="../slideLayouts/slideLayout220.xml"/><Relationship Id="rId9" Type="http://schemas.openxmlformats.org/officeDocument/2006/relationships/slideLayout" Target="../slideLayouts/slideLayout225.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5.xml"/><Relationship Id="rId13" Type="http://schemas.openxmlformats.org/officeDocument/2006/relationships/image" Target="../media/image1.jpg"/><Relationship Id="rId3" Type="http://schemas.openxmlformats.org/officeDocument/2006/relationships/slideLayout" Target="../slideLayouts/slideLayout230.xml"/><Relationship Id="rId7" Type="http://schemas.openxmlformats.org/officeDocument/2006/relationships/slideLayout" Target="../slideLayouts/slideLayout234.xml"/><Relationship Id="rId12" Type="http://schemas.openxmlformats.org/officeDocument/2006/relationships/theme" Target="../theme/theme22.xml"/><Relationship Id="rId2" Type="http://schemas.openxmlformats.org/officeDocument/2006/relationships/slideLayout" Target="../slideLayouts/slideLayout229.xml"/><Relationship Id="rId1" Type="http://schemas.openxmlformats.org/officeDocument/2006/relationships/slideLayout" Target="../slideLayouts/slideLayout228.xml"/><Relationship Id="rId6" Type="http://schemas.openxmlformats.org/officeDocument/2006/relationships/slideLayout" Target="../slideLayouts/slideLayout233.xml"/><Relationship Id="rId11" Type="http://schemas.openxmlformats.org/officeDocument/2006/relationships/slideLayout" Target="../slideLayouts/slideLayout238.xml"/><Relationship Id="rId5" Type="http://schemas.openxmlformats.org/officeDocument/2006/relationships/slideLayout" Target="../slideLayouts/slideLayout232.xml"/><Relationship Id="rId10" Type="http://schemas.openxmlformats.org/officeDocument/2006/relationships/slideLayout" Target="../slideLayouts/slideLayout237.xml"/><Relationship Id="rId4" Type="http://schemas.openxmlformats.org/officeDocument/2006/relationships/slideLayout" Target="../slideLayouts/slideLayout231.xml"/><Relationship Id="rId9" Type="http://schemas.openxmlformats.org/officeDocument/2006/relationships/slideLayout" Target="../slideLayouts/slideLayout236.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46.xml"/><Relationship Id="rId13" Type="http://schemas.openxmlformats.org/officeDocument/2006/relationships/image" Target="../media/image1.jpg"/><Relationship Id="rId3" Type="http://schemas.openxmlformats.org/officeDocument/2006/relationships/slideLayout" Target="../slideLayouts/slideLayout241.xml"/><Relationship Id="rId7" Type="http://schemas.openxmlformats.org/officeDocument/2006/relationships/slideLayout" Target="../slideLayouts/slideLayout245.xml"/><Relationship Id="rId12" Type="http://schemas.openxmlformats.org/officeDocument/2006/relationships/theme" Target="../theme/theme23.xml"/><Relationship Id="rId2" Type="http://schemas.openxmlformats.org/officeDocument/2006/relationships/slideLayout" Target="../slideLayouts/slideLayout240.xml"/><Relationship Id="rId1" Type="http://schemas.openxmlformats.org/officeDocument/2006/relationships/slideLayout" Target="../slideLayouts/slideLayout239.xml"/><Relationship Id="rId6" Type="http://schemas.openxmlformats.org/officeDocument/2006/relationships/slideLayout" Target="../slideLayouts/slideLayout244.xml"/><Relationship Id="rId11" Type="http://schemas.openxmlformats.org/officeDocument/2006/relationships/slideLayout" Target="../slideLayouts/slideLayout249.xml"/><Relationship Id="rId5" Type="http://schemas.openxmlformats.org/officeDocument/2006/relationships/slideLayout" Target="../slideLayouts/slideLayout243.xml"/><Relationship Id="rId10" Type="http://schemas.openxmlformats.org/officeDocument/2006/relationships/slideLayout" Target="../slideLayouts/slideLayout248.xml"/><Relationship Id="rId4" Type="http://schemas.openxmlformats.org/officeDocument/2006/relationships/slideLayout" Target="../slideLayouts/slideLayout242.xml"/><Relationship Id="rId9" Type="http://schemas.openxmlformats.org/officeDocument/2006/relationships/slideLayout" Target="../slideLayouts/slideLayout247.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57.xml"/><Relationship Id="rId13" Type="http://schemas.openxmlformats.org/officeDocument/2006/relationships/image" Target="../media/image1.jpg"/><Relationship Id="rId3" Type="http://schemas.openxmlformats.org/officeDocument/2006/relationships/slideLayout" Target="../slideLayouts/slideLayout252.xml"/><Relationship Id="rId7" Type="http://schemas.openxmlformats.org/officeDocument/2006/relationships/slideLayout" Target="../slideLayouts/slideLayout256.xml"/><Relationship Id="rId12" Type="http://schemas.openxmlformats.org/officeDocument/2006/relationships/theme" Target="../theme/theme24.xml"/><Relationship Id="rId2" Type="http://schemas.openxmlformats.org/officeDocument/2006/relationships/slideLayout" Target="../slideLayouts/slideLayout251.xml"/><Relationship Id="rId1" Type="http://schemas.openxmlformats.org/officeDocument/2006/relationships/slideLayout" Target="../slideLayouts/slideLayout250.xml"/><Relationship Id="rId6" Type="http://schemas.openxmlformats.org/officeDocument/2006/relationships/slideLayout" Target="../slideLayouts/slideLayout255.xml"/><Relationship Id="rId11" Type="http://schemas.openxmlformats.org/officeDocument/2006/relationships/slideLayout" Target="../slideLayouts/slideLayout260.xml"/><Relationship Id="rId5" Type="http://schemas.openxmlformats.org/officeDocument/2006/relationships/slideLayout" Target="../slideLayouts/slideLayout254.xml"/><Relationship Id="rId10" Type="http://schemas.openxmlformats.org/officeDocument/2006/relationships/slideLayout" Target="../slideLayouts/slideLayout259.xml"/><Relationship Id="rId4" Type="http://schemas.openxmlformats.org/officeDocument/2006/relationships/slideLayout" Target="../slideLayouts/slideLayout253.xml"/><Relationship Id="rId9" Type="http://schemas.openxmlformats.org/officeDocument/2006/relationships/slideLayout" Target="../slideLayouts/slideLayout258.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68.xml"/><Relationship Id="rId13" Type="http://schemas.openxmlformats.org/officeDocument/2006/relationships/image" Target="../media/image3.jpg"/><Relationship Id="rId3" Type="http://schemas.openxmlformats.org/officeDocument/2006/relationships/slideLayout" Target="../slideLayouts/slideLayout263.xml"/><Relationship Id="rId7" Type="http://schemas.openxmlformats.org/officeDocument/2006/relationships/slideLayout" Target="../slideLayouts/slideLayout267.xml"/><Relationship Id="rId12" Type="http://schemas.openxmlformats.org/officeDocument/2006/relationships/theme" Target="../theme/theme25.xml"/><Relationship Id="rId2" Type="http://schemas.openxmlformats.org/officeDocument/2006/relationships/slideLayout" Target="../slideLayouts/slideLayout262.xml"/><Relationship Id="rId1" Type="http://schemas.openxmlformats.org/officeDocument/2006/relationships/slideLayout" Target="../slideLayouts/slideLayout261.xml"/><Relationship Id="rId6" Type="http://schemas.openxmlformats.org/officeDocument/2006/relationships/slideLayout" Target="../slideLayouts/slideLayout266.xml"/><Relationship Id="rId11" Type="http://schemas.openxmlformats.org/officeDocument/2006/relationships/slideLayout" Target="../slideLayouts/slideLayout271.xml"/><Relationship Id="rId5" Type="http://schemas.openxmlformats.org/officeDocument/2006/relationships/slideLayout" Target="../slideLayouts/slideLayout265.xml"/><Relationship Id="rId10" Type="http://schemas.openxmlformats.org/officeDocument/2006/relationships/slideLayout" Target="../slideLayouts/slideLayout270.xml"/><Relationship Id="rId4" Type="http://schemas.openxmlformats.org/officeDocument/2006/relationships/slideLayout" Target="../slideLayouts/slideLayout264.xml"/><Relationship Id="rId9" Type="http://schemas.openxmlformats.org/officeDocument/2006/relationships/slideLayout" Target="../slideLayouts/slideLayout26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2.jp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3" Type="http://schemas.openxmlformats.org/officeDocument/2006/relationships/slideLayout" Target="../slideLayouts/slideLayout80.xml"/><Relationship Id="rId7" Type="http://schemas.openxmlformats.org/officeDocument/2006/relationships/slideLayout" Target="../slideLayouts/slideLayout84.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5" Type="http://schemas.openxmlformats.org/officeDocument/2006/relationships/slideLayout" Target="../slideLayouts/slideLayout82.xml"/><Relationship Id="rId4" Type="http://schemas.openxmlformats.org/officeDocument/2006/relationships/slideLayout" Target="../slideLayouts/slideLayout81.xml"/><Relationship Id="rId9" Type="http://schemas.openxmlformats.org/officeDocument/2006/relationships/image" Target="../media/image2.jp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image" Target="../media/image1.jpg"/><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9.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t>3/24/2025</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t>‹#›</a:t>
            </a:fld>
            <a:endParaRPr lang="en-US"/>
          </a:p>
        </p:txBody>
      </p:sp>
    </p:spTree>
    <p:extLst>
      <p:ext uri="{BB962C8B-B14F-4D97-AF65-F5344CB8AC3E}">
        <p14:creationId xmlns:p14="http://schemas.microsoft.com/office/powerpoint/2010/main" val="28835798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3/24/2025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5558002"/>
      </p:ext>
    </p:extLst>
  </p:cSld>
  <p:clrMap bg1="lt1" tx1="dk1" bg2="lt2" tx2="dk2" accent1="accent1" accent2="accent2" accent3="accent3" accent4="accent4" accent5="accent5" accent6="accent6" hlink="hlink" folHlink="folHlink"/>
  <p:sldLayoutIdLst>
    <p:sldLayoutId id="2147484017" r:id="rId1"/>
    <p:sldLayoutId id="2147484018" r:id="rId2"/>
    <p:sldLayoutId id="2147484019" r:id="rId3"/>
    <p:sldLayoutId id="2147484020" r:id="rId4"/>
    <p:sldLayoutId id="2147484021" r:id="rId5"/>
    <p:sldLayoutId id="2147484022" r:id="rId6"/>
    <p:sldLayoutId id="2147484023" r:id="rId7"/>
    <p:sldLayoutId id="2147484024" r:id="rId8"/>
    <p:sldLayoutId id="2147484025" r:id="rId9"/>
    <p:sldLayoutId id="2147484026" r:id="rId10"/>
    <p:sldLayoutId id="21474840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3/24/2025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3900404"/>
      </p:ext>
    </p:extLst>
  </p:cSld>
  <p:clrMap bg1="lt1" tx1="dk1" bg2="lt2" tx2="dk2" accent1="accent1" accent2="accent2" accent3="accent3" accent4="accent4" accent5="accent5" accent6="accent6" hlink="hlink" folHlink="folHlink"/>
  <p:sldLayoutIdLst>
    <p:sldLayoutId id="2147484161" r:id="rId1"/>
    <p:sldLayoutId id="2147484162" r:id="rId2"/>
    <p:sldLayoutId id="2147484163" r:id="rId3"/>
    <p:sldLayoutId id="2147484164" r:id="rId4"/>
    <p:sldLayoutId id="2147484165" r:id="rId5"/>
    <p:sldLayoutId id="2147484166" r:id="rId6"/>
    <p:sldLayoutId id="2147484167" r:id="rId7"/>
    <p:sldLayoutId id="2147484168" r:id="rId8"/>
    <p:sldLayoutId id="2147484169" r:id="rId9"/>
    <p:sldLayoutId id="2147484170" r:id="rId10"/>
    <p:sldLayoutId id="21474841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3/24/2025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3900404"/>
      </p:ext>
    </p:extLst>
  </p:cSld>
  <p:clrMap bg1="lt1" tx1="dk1" bg2="lt2" tx2="dk2" accent1="accent1" accent2="accent2" accent3="accent3" accent4="accent4" accent5="accent5" accent6="accent6" hlink="hlink" folHlink="folHlink"/>
  <p:sldLayoutIdLst>
    <p:sldLayoutId id="2147484173" r:id="rId1"/>
    <p:sldLayoutId id="2147484174" r:id="rId2"/>
    <p:sldLayoutId id="2147484175" r:id="rId3"/>
    <p:sldLayoutId id="2147484176" r:id="rId4"/>
    <p:sldLayoutId id="2147484177" r:id="rId5"/>
    <p:sldLayoutId id="2147484178" r:id="rId6"/>
    <p:sldLayoutId id="2147484179" r:id="rId7"/>
    <p:sldLayoutId id="2147484180" r:id="rId8"/>
    <p:sldLayoutId id="2147484181" r:id="rId9"/>
    <p:sldLayoutId id="2147484182" r:id="rId10"/>
    <p:sldLayoutId id="21474841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3/24/2025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4613579"/>
      </p:ext>
    </p:extLst>
  </p:cSld>
  <p:clrMap bg1="lt1" tx1="dk1" bg2="lt2" tx2="dk2" accent1="accent1" accent2="accent2" accent3="accent3" accent4="accent4" accent5="accent5" accent6="accent6" hlink="hlink" folHlink="folHlink"/>
  <p:sldLayoutIdLst>
    <p:sldLayoutId id="2147484209" r:id="rId1"/>
    <p:sldLayoutId id="2147484210" r:id="rId2"/>
    <p:sldLayoutId id="2147484211" r:id="rId3"/>
    <p:sldLayoutId id="2147484212" r:id="rId4"/>
    <p:sldLayoutId id="2147484213" r:id="rId5"/>
    <p:sldLayoutId id="2147484214" r:id="rId6"/>
    <p:sldLayoutId id="2147484215" r:id="rId7"/>
    <p:sldLayoutId id="2147484216" r:id="rId8"/>
    <p:sldLayoutId id="2147484217" r:id="rId9"/>
    <p:sldLayoutId id="2147484218" r:id="rId10"/>
    <p:sldLayoutId id="21474842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3/24/2025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7579975"/>
      </p:ext>
    </p:extLst>
  </p:cSld>
  <p:clrMap bg1="lt1" tx1="dk1" bg2="lt2" tx2="dk2" accent1="accent1" accent2="accent2" accent3="accent3" accent4="accent4" accent5="accent5" accent6="accent6" hlink="hlink" folHlink="folHlink"/>
  <p:sldLayoutIdLst>
    <p:sldLayoutId id="2147484221" r:id="rId1"/>
    <p:sldLayoutId id="2147484222" r:id="rId2"/>
    <p:sldLayoutId id="2147484223" r:id="rId3"/>
    <p:sldLayoutId id="2147484224" r:id="rId4"/>
    <p:sldLayoutId id="2147484225" r:id="rId5"/>
    <p:sldLayoutId id="2147484226" r:id="rId6"/>
    <p:sldLayoutId id="2147484227" r:id="rId7"/>
    <p:sldLayoutId id="2147484228" r:id="rId8"/>
    <p:sldLayoutId id="2147484229" r:id="rId9"/>
    <p:sldLayoutId id="2147484230" r:id="rId10"/>
    <p:sldLayoutId id="21474842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3/24/2025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7579975"/>
      </p:ext>
    </p:extLst>
  </p:cSld>
  <p:clrMap bg1="lt1" tx1="dk1" bg2="lt2" tx2="dk2" accent1="accent1" accent2="accent2" accent3="accent3" accent4="accent4" accent5="accent5" accent6="accent6" hlink="hlink" folHlink="folHlink"/>
  <p:sldLayoutIdLst>
    <p:sldLayoutId id="2147484233" r:id="rId1"/>
    <p:sldLayoutId id="2147484234" r:id="rId2"/>
    <p:sldLayoutId id="2147484235" r:id="rId3"/>
    <p:sldLayoutId id="2147484236" r:id="rId4"/>
    <p:sldLayoutId id="2147484237" r:id="rId5"/>
    <p:sldLayoutId id="2147484238" r:id="rId6"/>
    <p:sldLayoutId id="2147484239" r:id="rId7"/>
    <p:sldLayoutId id="2147484240" r:id="rId8"/>
    <p:sldLayoutId id="2147484241" r:id="rId9"/>
    <p:sldLayoutId id="2147484242" r:id="rId10"/>
    <p:sldLayoutId id="21474842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3/24/2025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4739934"/>
      </p:ext>
    </p:extLst>
  </p:cSld>
  <p:clrMap bg1="lt1" tx1="dk1" bg2="lt2" tx2="dk2" accent1="accent1" accent2="accent2" accent3="accent3" accent4="accent4" accent5="accent5" accent6="accent6" hlink="hlink" folHlink="folHlink"/>
  <p:sldLayoutIdLst>
    <p:sldLayoutId id="2147484365" r:id="rId1"/>
    <p:sldLayoutId id="2147484366" r:id="rId2"/>
    <p:sldLayoutId id="2147484367" r:id="rId3"/>
    <p:sldLayoutId id="2147484368" r:id="rId4"/>
    <p:sldLayoutId id="2147484369" r:id="rId5"/>
    <p:sldLayoutId id="2147484370" r:id="rId6"/>
    <p:sldLayoutId id="2147484371" r:id="rId7"/>
    <p:sldLayoutId id="2147484372" r:id="rId8"/>
    <p:sldLayoutId id="2147484373" r:id="rId9"/>
    <p:sldLayoutId id="2147484374" r:id="rId10"/>
    <p:sldLayoutId id="21474843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3/24/2025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0899662"/>
      </p:ext>
    </p:extLst>
  </p:cSld>
  <p:clrMap bg1="lt1" tx1="dk1" bg2="lt2" tx2="dk2" accent1="accent1" accent2="accent2" accent3="accent3" accent4="accent4" accent5="accent5" accent6="accent6" hlink="hlink" folHlink="folHlink"/>
  <p:sldLayoutIdLst>
    <p:sldLayoutId id="2147484377" r:id="rId1"/>
    <p:sldLayoutId id="2147484378" r:id="rId2"/>
    <p:sldLayoutId id="2147484379" r:id="rId3"/>
    <p:sldLayoutId id="2147484380" r:id="rId4"/>
    <p:sldLayoutId id="2147484381" r:id="rId5"/>
    <p:sldLayoutId id="2147484382" r:id="rId6"/>
    <p:sldLayoutId id="2147484383" r:id="rId7"/>
    <p:sldLayoutId id="2147484384" r:id="rId8"/>
    <p:sldLayoutId id="2147484385" r:id="rId9"/>
    <p:sldLayoutId id="2147484386" r:id="rId10"/>
    <p:sldLayoutId id="21474843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3/24/2025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0899662"/>
      </p:ext>
    </p:extLst>
  </p:cSld>
  <p:clrMap bg1="lt1" tx1="dk1" bg2="lt2" tx2="dk2" accent1="accent1" accent2="accent2" accent3="accent3" accent4="accent4" accent5="accent5" accent6="accent6" hlink="hlink" folHlink="folHlink"/>
  <p:sldLayoutIdLst>
    <p:sldLayoutId id="2147484389" r:id="rId1"/>
    <p:sldLayoutId id="2147484390" r:id="rId2"/>
    <p:sldLayoutId id="2147484391" r:id="rId3"/>
    <p:sldLayoutId id="2147484392" r:id="rId4"/>
    <p:sldLayoutId id="2147484393" r:id="rId5"/>
    <p:sldLayoutId id="2147484394" r:id="rId6"/>
    <p:sldLayoutId id="2147484395" r:id="rId7"/>
    <p:sldLayoutId id="2147484396" r:id="rId8"/>
    <p:sldLayoutId id="2147484397" r:id="rId9"/>
    <p:sldLayoutId id="2147484398" r:id="rId10"/>
    <p:sldLayoutId id="21474843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3/24/2025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3659597"/>
      </p:ext>
    </p:extLst>
  </p:cSld>
  <p:clrMap bg1="lt1" tx1="dk1" bg2="lt2" tx2="dk2" accent1="accent1" accent2="accent2" accent3="accent3" accent4="accent4" accent5="accent5" accent6="accent6" hlink="hlink" folHlink="folHlink"/>
  <p:sldLayoutIdLst>
    <p:sldLayoutId id="2147484401" r:id="rId1"/>
    <p:sldLayoutId id="2147484402" r:id="rId2"/>
    <p:sldLayoutId id="2147484403" r:id="rId3"/>
    <p:sldLayoutId id="2147484404" r:id="rId4"/>
    <p:sldLayoutId id="2147484405" r:id="rId5"/>
    <p:sldLayoutId id="2147484406" r:id="rId6"/>
    <p:sldLayoutId id="2147484407" r:id="rId7"/>
    <p:sldLayoutId id="2147484408" r:id="rId8"/>
    <p:sldLayoutId id="2147484409" r:id="rId9"/>
    <p:sldLayoutId id="2147484410" r:id="rId10"/>
    <p:sldLayoutId id="21474844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3/24/2025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12896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3/24/2025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4852529"/>
      </p:ext>
    </p:extLst>
  </p:cSld>
  <p:clrMap bg1="lt1" tx1="dk1" bg2="lt2" tx2="dk2" accent1="accent1" accent2="accent2" accent3="accent3" accent4="accent4" accent5="accent5" accent6="accent6" hlink="hlink" folHlink="folHlink"/>
  <p:sldLayoutIdLst>
    <p:sldLayoutId id="2147484413" r:id="rId1"/>
    <p:sldLayoutId id="2147484414" r:id="rId2"/>
    <p:sldLayoutId id="2147484415" r:id="rId3"/>
    <p:sldLayoutId id="2147484416" r:id="rId4"/>
    <p:sldLayoutId id="2147484417" r:id="rId5"/>
    <p:sldLayoutId id="2147484418" r:id="rId6"/>
    <p:sldLayoutId id="2147484419" r:id="rId7"/>
    <p:sldLayoutId id="2147484420" r:id="rId8"/>
    <p:sldLayoutId id="2147484421" r:id="rId9"/>
    <p:sldLayoutId id="2147484422" r:id="rId10"/>
    <p:sldLayoutId id="21474844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3/24/2025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1456278"/>
      </p:ext>
    </p:extLst>
  </p:cSld>
  <p:clrMap bg1="lt1" tx1="dk1" bg2="lt2" tx2="dk2" accent1="accent1" accent2="accent2" accent3="accent3" accent4="accent4" accent5="accent5" accent6="accent6" hlink="hlink" folHlink="folHlink"/>
  <p:sldLayoutIdLst>
    <p:sldLayoutId id="2147484425" r:id="rId1"/>
    <p:sldLayoutId id="2147484426" r:id="rId2"/>
    <p:sldLayoutId id="2147484427" r:id="rId3"/>
    <p:sldLayoutId id="2147484428" r:id="rId4"/>
    <p:sldLayoutId id="2147484429" r:id="rId5"/>
    <p:sldLayoutId id="2147484430" r:id="rId6"/>
    <p:sldLayoutId id="2147484431" r:id="rId7"/>
    <p:sldLayoutId id="2147484432" r:id="rId8"/>
    <p:sldLayoutId id="2147484433" r:id="rId9"/>
    <p:sldLayoutId id="2147484434" r:id="rId10"/>
    <p:sldLayoutId id="21474844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3/24/2025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1456278"/>
      </p:ext>
    </p:extLst>
  </p:cSld>
  <p:clrMap bg1="lt1" tx1="dk1" bg2="lt2" tx2="dk2" accent1="accent1" accent2="accent2" accent3="accent3" accent4="accent4" accent5="accent5" accent6="accent6" hlink="hlink" folHlink="folHlink"/>
  <p:sldLayoutIdLst>
    <p:sldLayoutId id="2147484437" r:id="rId1"/>
    <p:sldLayoutId id="2147484438" r:id="rId2"/>
    <p:sldLayoutId id="2147484439" r:id="rId3"/>
    <p:sldLayoutId id="2147484440" r:id="rId4"/>
    <p:sldLayoutId id="2147484441" r:id="rId5"/>
    <p:sldLayoutId id="2147484442" r:id="rId6"/>
    <p:sldLayoutId id="2147484443" r:id="rId7"/>
    <p:sldLayoutId id="2147484444" r:id="rId8"/>
    <p:sldLayoutId id="2147484445" r:id="rId9"/>
    <p:sldLayoutId id="2147484446" r:id="rId10"/>
    <p:sldLayoutId id="21474844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3/24/2025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1456278"/>
      </p:ext>
    </p:extLst>
  </p:cSld>
  <p:clrMap bg1="lt1" tx1="dk1" bg2="lt2" tx2="dk2" accent1="accent1" accent2="accent2" accent3="accent3" accent4="accent4" accent5="accent5" accent6="accent6" hlink="hlink" folHlink="folHlink"/>
  <p:sldLayoutIdLst>
    <p:sldLayoutId id="2147484449" r:id="rId1"/>
    <p:sldLayoutId id="2147484450" r:id="rId2"/>
    <p:sldLayoutId id="2147484451" r:id="rId3"/>
    <p:sldLayoutId id="2147484452" r:id="rId4"/>
    <p:sldLayoutId id="2147484453" r:id="rId5"/>
    <p:sldLayoutId id="2147484454" r:id="rId6"/>
    <p:sldLayoutId id="2147484455" r:id="rId7"/>
    <p:sldLayoutId id="2147484456" r:id="rId8"/>
    <p:sldLayoutId id="2147484457" r:id="rId9"/>
    <p:sldLayoutId id="2147484458" r:id="rId10"/>
    <p:sldLayoutId id="21474844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3/24/2025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1456278"/>
      </p:ext>
    </p:extLst>
  </p:cSld>
  <p:clrMap bg1="lt1" tx1="dk1" bg2="lt2" tx2="dk2" accent1="accent1" accent2="accent2" accent3="accent3" accent4="accent4" accent5="accent5" accent6="accent6" hlink="hlink" folHlink="folHlink"/>
  <p:sldLayoutIdLst>
    <p:sldLayoutId id="2147484461" r:id="rId1"/>
    <p:sldLayoutId id="2147484462" r:id="rId2"/>
    <p:sldLayoutId id="2147484463" r:id="rId3"/>
    <p:sldLayoutId id="2147484464" r:id="rId4"/>
    <p:sldLayoutId id="2147484465" r:id="rId5"/>
    <p:sldLayoutId id="2147484466" r:id="rId6"/>
    <p:sldLayoutId id="2147484467" r:id="rId7"/>
    <p:sldLayoutId id="2147484468" r:id="rId8"/>
    <p:sldLayoutId id="2147484469" r:id="rId9"/>
    <p:sldLayoutId id="2147484470" r:id="rId10"/>
    <p:sldLayoutId id="21474844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38A5EC8C-67BA-2E76-D977-39E75E3B9C5E}"/>
              </a:ext>
            </a:extLst>
          </p:cNvPr>
          <p:cNvSpPr>
            <a:spLocks noGrp="1"/>
          </p:cNvSpPr>
          <p:nvPr>
            <p:ph type="title"/>
          </p:nvPr>
        </p:nvSpPr>
        <p:spPr>
          <a:xfrm>
            <a:off x="628650" y="273844"/>
            <a:ext cx="7886700" cy="994172"/>
          </a:xfrm>
          <a:prstGeom prst="rect">
            <a:avLst/>
          </a:prstGeom>
        </p:spPr>
        <p:txBody>
          <a:bodyPr vert="horz" lIns="68580" tIns="34290" rIns="68580" bIns="3429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401428ED-96CA-E012-96BF-EDF86A066D1F}"/>
              </a:ext>
            </a:extLst>
          </p:cNvPr>
          <p:cNvSpPr>
            <a:spLocks noGrp="1"/>
          </p:cNvSpPr>
          <p:nvPr>
            <p:ph type="body" idx="1"/>
          </p:nvPr>
        </p:nvSpPr>
        <p:spPr>
          <a:xfrm>
            <a:off x="628650" y="1369219"/>
            <a:ext cx="7886700" cy="3263504"/>
          </a:xfrm>
          <a:prstGeom prst="rect">
            <a:avLst/>
          </a:prstGeom>
        </p:spPr>
        <p:txBody>
          <a:bodyPr vert="horz" lIns="68580" tIns="34290" rIns="68580" bIns="3429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3A2838BF-5075-D67A-0CE8-50574FD7EA94}"/>
              </a:ext>
            </a:extLst>
          </p:cNvPr>
          <p:cNvSpPr>
            <a:spLocks noGrp="1"/>
          </p:cNvSpPr>
          <p:nvPr>
            <p:ph type="dt" sz="half" idx="2"/>
          </p:nvPr>
        </p:nvSpPr>
        <p:spPr>
          <a:xfrm>
            <a:off x="628650" y="4767263"/>
            <a:ext cx="2057400" cy="273844"/>
          </a:xfrm>
          <a:prstGeom prst="rect">
            <a:avLst/>
          </a:prstGeom>
        </p:spPr>
        <p:txBody>
          <a:bodyPr vert="horz" lIns="68580" tIns="34290" rIns="68580" bIns="34290" rtlCol="0" anchor="ctr"/>
          <a:lstStyle>
            <a:lvl1pPr algn="l">
              <a:defRPr sz="900">
                <a:solidFill>
                  <a:schemeClr val="tx1">
                    <a:tint val="75000"/>
                  </a:schemeClr>
                </a:solidFill>
              </a:defRPr>
            </a:lvl1pPr>
          </a:lstStyle>
          <a:p>
            <a:pPr defTabSz="685800"/>
            <a:fld id="{1E3FDA71-3E66-42AE-9876-61A4C51ABF18}" type="datetimeFigureOut">
              <a:rPr lang="en-US" smtClean="0">
                <a:solidFill>
                  <a:prstClr val="black">
                    <a:tint val="75000"/>
                  </a:prstClr>
                </a:solidFill>
              </a:rPr>
              <a:pPr defTabSz="685800"/>
              <a:t>3/24/2025</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2921E499-AA1A-AFCF-E2ED-9D30F5F281E3}"/>
              </a:ext>
            </a:extLst>
          </p:cNvPr>
          <p:cNvSpPr>
            <a:spLocks noGrp="1"/>
          </p:cNvSpPr>
          <p:nvPr>
            <p:ph type="ftr" sz="quarter" idx="3"/>
          </p:nvPr>
        </p:nvSpPr>
        <p:spPr>
          <a:xfrm>
            <a:off x="3028950" y="4767263"/>
            <a:ext cx="30861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pPr defTabSz="685800"/>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9B8D80AC-65E0-2302-ABD0-09F3C79F8CAA}"/>
              </a:ext>
            </a:extLst>
          </p:cNvPr>
          <p:cNvSpPr>
            <a:spLocks noGrp="1"/>
          </p:cNvSpPr>
          <p:nvPr>
            <p:ph type="sldNum" sz="quarter" idx="4"/>
          </p:nvPr>
        </p:nvSpPr>
        <p:spPr>
          <a:xfrm>
            <a:off x="6457950" y="4767263"/>
            <a:ext cx="2057400" cy="273844"/>
          </a:xfrm>
          <a:prstGeom prst="rect">
            <a:avLst/>
          </a:prstGeom>
        </p:spPr>
        <p:txBody>
          <a:bodyPr vert="horz" lIns="68580" tIns="34290" rIns="68580" bIns="34290" rtlCol="0" anchor="ctr"/>
          <a:lstStyle>
            <a:lvl1pPr algn="r">
              <a:defRPr sz="900">
                <a:solidFill>
                  <a:schemeClr val="tx1">
                    <a:tint val="75000"/>
                  </a:schemeClr>
                </a:solidFill>
              </a:defRPr>
            </a:lvl1pPr>
          </a:lstStyle>
          <a:p>
            <a:pPr defTabSz="685800"/>
            <a:fld id="{28B29B2A-B8EB-4BBF-BDDD-80C06B9BFE56}"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4176877402"/>
      </p:ext>
    </p:extLst>
  </p:cSld>
  <p:clrMap bg1="lt1" tx1="dk1" bg2="lt2" tx2="dk2" accent1="accent1" accent2="accent2" accent3="accent3" accent4="accent4" accent5="accent5" accent6="accent6" hlink="hlink" folHlink="folHlink"/>
  <p:sldLayoutIdLst>
    <p:sldLayoutId id="2147484473" r:id="rId1"/>
    <p:sldLayoutId id="2147484474" r:id="rId2"/>
    <p:sldLayoutId id="2147484475" r:id="rId3"/>
    <p:sldLayoutId id="2147484476" r:id="rId4"/>
    <p:sldLayoutId id="2147484477" r:id="rId5"/>
    <p:sldLayoutId id="2147484478" r:id="rId6"/>
    <p:sldLayoutId id="2147484479" r:id="rId7"/>
    <p:sldLayoutId id="2147484480" r:id="rId8"/>
    <p:sldLayoutId id="2147484481" r:id="rId9"/>
    <p:sldLayoutId id="2147484482" r:id="rId10"/>
    <p:sldLayoutId id="21474844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3/24/2025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411450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3/24/2025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2564765"/>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3/24/2025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9313942"/>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3/24/2025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3383296"/>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3/24/2025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5882590"/>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638228089"/>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3/24/2025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9686063"/>
      </p:ext>
    </p:extLst>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67.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07.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18.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173.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5.xml"/></Relationships>
</file>

<file path=ppt/slides/_rels/slide2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6.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jpg"/><Relationship Id="rId1" Type="http://schemas.openxmlformats.org/officeDocument/2006/relationships/slideLayout" Target="../slideLayouts/slideLayout184.xml"/></Relationships>
</file>

<file path=ppt/slides/_rels/slide3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7.xml"/></Relationships>
</file>

<file path=ppt/slides/_rels/slide3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7.xml"/></Relationships>
</file>

<file path=ppt/slides/_rels/slide3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7.xml"/></Relationships>
</file>

<file path=ppt/slides/_rels/slide3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7.xml"/></Relationships>
</file>

<file path=ppt/slides/_rels/slide3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7.xml"/></Relationships>
</file>

<file path=ppt/slides/_rels/slide3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62.xml"/></Relationships>
</file>

<file path=ppt/slides/_rels/slide4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7.xml"/></Relationships>
</file>

<file path=ppt/slides/_rels/slide4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8.xml"/></Relationships>
</file>

<file path=ppt/slides/_rels/slide4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7.xml"/></Relationships>
</file>

<file path=ppt/slides/_rels/slide4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7.xml"/></Relationships>
</file>

<file path=ppt/slides/_rels/slide4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7.xml"/></Relationships>
</file>

<file path=ppt/slides/_rels/slide4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7.xml"/></Relationships>
</file>

<file path=ppt/slides/_rels/slide4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7.xml"/></Relationships>
</file>

<file path=ppt/slides/_rels/slide4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jpg"/><Relationship Id="rId1" Type="http://schemas.openxmlformats.org/officeDocument/2006/relationships/slideLayout" Target="../slideLayouts/slideLayout23.xml"/><Relationship Id="rId4" Type="http://schemas.openxmlformats.org/officeDocument/2006/relationships/image" Target="../media/image13.png"/></Relationships>
</file>

<file path=ppt/slides/_rels/slide4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4.jpg"/><Relationship Id="rId1" Type="http://schemas.openxmlformats.org/officeDocument/2006/relationships/slideLayout" Target="../slideLayouts/slideLayout56.xml"/></Relationships>
</file>

<file path=ppt/slides/_rels/slide4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67.xml"/></Relationships>
</file>

<file path=ppt/slides/_rels/slide5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9.xml"/></Relationships>
</file>

<file path=ppt/slides/_rels/slide5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95.xml"/></Relationships>
</file>

<file path=ppt/slides/_rels/slide5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67.xml"/></Relationships>
</file>

<file path=ppt/slides/_rels/slide6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5.xml"/></Relationships>
</file>

<file path=ppt/slides/_rels/slide6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17.xml"/></Relationships>
</file>

<file path=ppt/slides/_rels/slide6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28.xml"/></Relationships>
</file>

<file path=ppt/slides/_rels/slide6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40.xml"/></Relationships>
</file>

<file path=ppt/slides/_rels/slide6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9.xml"/></Relationships>
</file>

<file path=ppt/slides/_rels/slide6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51.xml"/></Relationships>
</file>

<file path=ppt/slides/_rels/slide6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50.xml"/></Relationships>
</file>

<file path=ppt/slides/_rels/slide6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67.xml"/></Relationships>
</file>

<file path=ppt/slides/_rels/slide7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206.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67.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6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0" dirty="0">
              <a:solidFill>
                <a:schemeClr val="bg1"/>
              </a:solidFill>
              <a:effectLst/>
              <a:latin typeface="+mj-lt"/>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3545979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3B748ABB-EE38-6E79-1095-9A23AA9B59F5}"/>
              </a:ext>
            </a:extLst>
          </p:cNvPr>
          <p:cNvSpPr txBox="1"/>
          <p:nvPr/>
        </p:nvSpPr>
        <p:spPr>
          <a:xfrm>
            <a:off x="0" y="1"/>
            <a:ext cx="9085672" cy="5055230"/>
          </a:xfrm>
          <a:prstGeom prst="rect">
            <a:avLst/>
          </a:prstGeom>
          <a:noFill/>
        </p:spPr>
        <p:txBody>
          <a:bodyPr wrap="square" lIns="68580" tIns="34290" rIns="68580" bIns="34290">
            <a:spAutoFit/>
          </a:bodyPr>
          <a:lstStyle/>
          <a:p>
            <a:pPr algn="just" defTabSz="685800"/>
            <a:r>
              <a:rPr lang="en-US" sz="5400" dirty="0" err="1">
                <a:solidFill>
                  <a:prstClr val="white"/>
                </a:solidFill>
                <a:ea typeface="Segoe UI Black" panose="020B0A02040204020203" pitchFamily="34" charset="0"/>
              </a:rPr>
              <a:t>niềm</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vui</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và</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sự</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bình</a:t>
            </a:r>
            <a:r>
              <a:rPr lang="en-US" sz="5400" dirty="0">
                <a:solidFill>
                  <a:prstClr val="white"/>
                </a:solidFill>
                <a:ea typeface="Segoe UI Black" panose="020B0A02040204020203" pitchFamily="34" charset="0"/>
              </a:rPr>
              <a:t> an </a:t>
            </a:r>
            <a:r>
              <a:rPr lang="en-US" sz="5400" dirty="0" err="1">
                <a:solidFill>
                  <a:prstClr val="white"/>
                </a:solidFill>
                <a:ea typeface="Segoe UI Black" panose="020B0A02040204020203" pitchFamily="34" charset="0"/>
              </a:rPr>
              <a:t>của</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Đ</a:t>
            </a:r>
            <a:r>
              <a:rPr lang="en-US" sz="5400" dirty="0" err="1" smtClean="0">
                <a:solidFill>
                  <a:prstClr val="white"/>
                </a:solidFill>
                <a:ea typeface="Segoe UI Black" panose="020B0A02040204020203" pitchFamily="34" charset="0"/>
              </a:rPr>
              <a:t>ấng</a:t>
            </a:r>
            <a:r>
              <a:rPr lang="en-US" sz="5400" dirty="0" smtClean="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Cứu</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Chuộc</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chúng</a:t>
            </a:r>
            <a:r>
              <a:rPr lang="en-US" sz="5400" dirty="0">
                <a:solidFill>
                  <a:prstClr val="white"/>
                </a:solidFill>
                <a:ea typeface="Segoe UI Black" panose="020B0A02040204020203" pitchFamily="34" charset="0"/>
              </a:rPr>
              <a:t> con</a:t>
            </a:r>
            <a:r>
              <a:rPr lang="en-US" sz="5400" dirty="0">
                <a:solidFill>
                  <a:srgbClr val="FFFF00"/>
                </a:solidFill>
                <a:ea typeface="Segoe UI Black" panose="020B0A02040204020203" pitchFamily="34" charset="0"/>
              </a:rPr>
              <a:t>/</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Xin</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tôn</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vinh</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và</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ngợi</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khen</a:t>
            </a:r>
            <a:r>
              <a:rPr lang="en-US" sz="5400" dirty="0">
                <a:solidFill>
                  <a:prstClr val="white"/>
                </a:solidFill>
                <a:ea typeface="Segoe UI Black" panose="020B0A02040204020203" pitchFamily="34" charset="0"/>
              </a:rPr>
              <a:t> Cha </a:t>
            </a:r>
            <a:r>
              <a:rPr lang="en-US" sz="5400" dirty="0" err="1">
                <a:solidFill>
                  <a:prstClr val="white"/>
                </a:solidFill>
                <a:ea typeface="Segoe UI Black" panose="020B0A02040204020203" pitchFamily="34" charset="0"/>
              </a:rPr>
              <a:t>là</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Thiên</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Chúa</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chúng</a:t>
            </a:r>
            <a:r>
              <a:rPr lang="en-US" sz="5400" dirty="0">
                <a:solidFill>
                  <a:prstClr val="white"/>
                </a:solidFill>
                <a:ea typeface="Segoe UI Black" panose="020B0A02040204020203" pitchFamily="34" charset="0"/>
              </a:rPr>
              <a:t> con</a:t>
            </a:r>
            <a:r>
              <a:rPr lang="en-US" sz="5400" dirty="0">
                <a:solidFill>
                  <a:srgbClr val="FFFF00"/>
                </a:solidFill>
                <a:ea typeface="Segoe UI Black" panose="020B0A02040204020203" pitchFamily="34" charset="0"/>
              </a:rPr>
              <a:t>/</a:t>
            </a:r>
            <a:r>
              <a:rPr lang="en-US" sz="5400" dirty="0">
                <a:solidFill>
                  <a:prstClr val="white"/>
                </a:solidFill>
                <a:ea typeface="Segoe UI Black" panose="020B0A02040204020203" pitchFamily="34" charset="0"/>
              </a:rPr>
              <a:t> Cha </a:t>
            </a:r>
            <a:r>
              <a:rPr lang="en-US" sz="5400" dirty="0" err="1">
                <a:solidFill>
                  <a:prstClr val="white"/>
                </a:solidFill>
                <a:ea typeface="Segoe UI Black" panose="020B0A02040204020203" pitchFamily="34" charset="0"/>
              </a:rPr>
              <a:t>đáng</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chúc</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tụng</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mãi</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muôn</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đời</a:t>
            </a:r>
            <a:r>
              <a:rPr lang="en-US" sz="5400" dirty="0">
                <a:solidFill>
                  <a:prstClr val="white"/>
                </a:solidFill>
                <a:ea typeface="Segoe UI Black" panose="020B0A02040204020203" pitchFamily="34" charset="0"/>
              </a:rPr>
              <a:t>. </a:t>
            </a:r>
            <a:r>
              <a:rPr lang="en-US" sz="5400" dirty="0">
                <a:solidFill>
                  <a:srgbClr val="FFFF00"/>
                </a:solidFill>
                <a:ea typeface="Segoe UI Black" panose="020B0A02040204020203" pitchFamily="34" charset="0"/>
              </a:rPr>
              <a:t>Amen.</a:t>
            </a:r>
          </a:p>
        </p:txBody>
      </p:sp>
    </p:spTree>
    <p:extLst>
      <p:ext uri="{BB962C8B-B14F-4D97-AF65-F5344CB8AC3E}">
        <p14:creationId xmlns:p14="http://schemas.microsoft.com/office/powerpoint/2010/main" val="25833999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0" dirty="0">
              <a:solidFill>
                <a:schemeClr val="bg1"/>
              </a:solidFill>
              <a:effectLst/>
              <a:latin typeface="+mj-lt"/>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0300591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r>
              <a:rPr lang="en-US" sz="8000" b="0" dirty="0">
                <a:solidFill>
                  <a:srgbClr val="FFFF00"/>
                </a:solidFill>
                <a:effectLst/>
                <a:cs typeface="Times New Roman" pitchFamily="18" charset="0"/>
              </a:rPr>
              <a:t>Ca </a:t>
            </a:r>
            <a:r>
              <a:rPr lang="en-US" sz="8000" b="0" dirty="0" err="1">
                <a:solidFill>
                  <a:srgbClr val="FFFF00"/>
                </a:solidFill>
                <a:effectLst/>
                <a:cs typeface="Times New Roman" pitchFamily="18" charset="0"/>
              </a:rPr>
              <a:t>Nhập</a:t>
            </a:r>
            <a:r>
              <a:rPr lang="en-US" sz="8000" b="0" dirty="0">
                <a:solidFill>
                  <a:srgbClr val="FFFF00"/>
                </a:solidFill>
                <a:effectLst/>
                <a:cs typeface="Times New Roman" pitchFamily="18" charset="0"/>
              </a:rPr>
              <a:t> </a:t>
            </a:r>
            <a:r>
              <a:rPr lang="en-US" sz="8000" b="0" dirty="0" err="1">
                <a:solidFill>
                  <a:srgbClr val="FFFF00"/>
                </a:solidFill>
                <a:effectLst/>
                <a:cs typeface="Times New Roman" pitchFamily="18" charset="0"/>
              </a:rPr>
              <a:t>Lễ</a:t>
            </a:r>
            <a:r>
              <a:rPr lang="en-US" sz="8000" b="0" dirty="0">
                <a:solidFill>
                  <a:srgbClr val="FFFF00"/>
                </a:solidFill>
                <a:effectLst/>
                <a:cs typeface="Times New Roman" pitchFamily="18" charset="0"/>
              </a:rPr>
              <a:t/>
            </a:r>
            <a:br>
              <a:rPr lang="en-US" sz="8000" b="0" dirty="0">
                <a:solidFill>
                  <a:srgbClr val="FFFF00"/>
                </a:solidFill>
                <a:effectLst/>
                <a:cs typeface="Times New Roman" pitchFamily="18" charset="0"/>
              </a:rPr>
            </a:br>
            <a:r>
              <a:rPr lang="en-US" sz="8000" dirty="0" err="1" smtClean="0">
                <a:solidFill>
                  <a:srgbClr val="FFFF00"/>
                </a:solidFill>
                <a:cs typeface="Times New Roman" pitchFamily="18" charset="0"/>
              </a:rPr>
              <a:t>Giọt</a:t>
            </a:r>
            <a:r>
              <a:rPr lang="en-US" sz="8000" dirty="0" smtClean="0">
                <a:solidFill>
                  <a:srgbClr val="FFFF00"/>
                </a:solidFill>
                <a:cs typeface="Times New Roman" pitchFamily="18" charset="0"/>
              </a:rPr>
              <a:t> </a:t>
            </a:r>
            <a:r>
              <a:rPr lang="en-US" sz="8000" dirty="0" err="1" smtClean="0">
                <a:solidFill>
                  <a:srgbClr val="FFFF00"/>
                </a:solidFill>
                <a:cs typeface="Times New Roman" pitchFamily="18" charset="0"/>
              </a:rPr>
              <a:t>Lệ</a:t>
            </a:r>
            <a:r>
              <a:rPr lang="en-US" sz="8000" dirty="0" smtClean="0">
                <a:solidFill>
                  <a:srgbClr val="FFFF00"/>
                </a:solidFill>
                <a:cs typeface="Times New Roman" pitchFamily="18" charset="0"/>
              </a:rPr>
              <a:t> </a:t>
            </a:r>
            <a:r>
              <a:rPr lang="en-US" sz="8000" dirty="0" err="1" smtClean="0">
                <a:solidFill>
                  <a:srgbClr val="FFFF00"/>
                </a:solidFill>
                <a:cs typeface="Times New Roman" pitchFamily="18" charset="0"/>
              </a:rPr>
              <a:t>Sầu</a:t>
            </a:r>
            <a:r>
              <a:rPr lang="en-US" sz="8000" dirty="0" smtClean="0">
                <a:solidFill>
                  <a:srgbClr val="FFFF00"/>
                </a:solidFill>
                <a:cs typeface="Times New Roman" pitchFamily="18" charset="0"/>
              </a:rPr>
              <a:t/>
            </a:r>
            <a:br>
              <a:rPr lang="en-US" sz="8000" dirty="0" smtClean="0">
                <a:solidFill>
                  <a:srgbClr val="FFFF00"/>
                </a:solidFill>
                <a:cs typeface="Times New Roman" pitchFamily="18" charset="0"/>
              </a:rPr>
            </a:br>
            <a:r>
              <a:rPr lang="en-US" sz="8000" b="0" i="1" dirty="0" err="1" smtClean="0">
                <a:solidFill>
                  <a:schemeClr val="bg1"/>
                </a:solidFill>
                <a:effectLst/>
                <a:cs typeface="Times New Roman" pitchFamily="18" charset="0"/>
              </a:rPr>
              <a:t>Lãng</a:t>
            </a:r>
            <a:r>
              <a:rPr lang="en-US" sz="8000" b="0" i="1" dirty="0" smtClean="0">
                <a:solidFill>
                  <a:schemeClr val="bg1"/>
                </a:solidFill>
                <a:effectLst/>
                <a:cs typeface="Times New Roman" pitchFamily="18" charset="0"/>
              </a:rPr>
              <a:t> </a:t>
            </a:r>
            <a:r>
              <a:rPr lang="en-US" sz="8000" b="0" i="1" dirty="0" err="1" smtClean="0">
                <a:solidFill>
                  <a:schemeClr val="bg1"/>
                </a:solidFill>
                <a:effectLst/>
                <a:cs typeface="Times New Roman" pitchFamily="18" charset="0"/>
              </a:rPr>
              <a:t>Tử</a:t>
            </a:r>
            <a:endParaRPr lang="en-US" sz="8000" b="0" i="1" dirty="0">
              <a:solidFill>
                <a:schemeClr val="bg1"/>
              </a:solidFill>
              <a:effectLst/>
              <a:cs typeface="Times New Roman" pitchFamily="18" charset="0"/>
            </a:endParaRPr>
          </a:p>
        </p:txBody>
      </p:sp>
    </p:spTree>
    <p:extLst>
      <p:ext uri="{BB962C8B-B14F-4D97-AF65-F5344CB8AC3E}">
        <p14:creationId xmlns:p14="http://schemas.microsoft.com/office/powerpoint/2010/main" val="22096414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6600" b="0" u="sng" dirty="0" err="1">
                <a:solidFill>
                  <a:srgbClr val="FFFF00"/>
                </a:solidFill>
                <a:effectLst/>
                <a:cs typeface="Times New Roman" pitchFamily="18" charset="0"/>
              </a:rPr>
              <a:t>Đk</a:t>
            </a:r>
            <a:r>
              <a:rPr lang="en-US" sz="6600" b="0" u="sng" dirty="0">
                <a:solidFill>
                  <a:srgbClr val="FFFF00"/>
                </a:solidFill>
                <a:effectLst/>
                <a:cs typeface="Times New Roman" pitchFamily="18" charset="0"/>
              </a:rPr>
              <a:t>:</a:t>
            </a:r>
            <a:r>
              <a:rPr lang="en-US" sz="6600" b="0" dirty="0">
                <a:solidFill>
                  <a:schemeClr val="bg1"/>
                </a:solidFill>
                <a:effectLst/>
                <a:cs typeface="Times New Roman" pitchFamily="18" charset="0"/>
              </a:rPr>
              <a:t> </a:t>
            </a:r>
            <a:r>
              <a:rPr lang="vi-VN" sz="6600" dirty="0">
                <a:solidFill>
                  <a:schemeClr val="bg1"/>
                </a:solidFill>
                <a:cs typeface="Times New Roman" pitchFamily="18" charset="0"/>
              </a:rPr>
              <a:t>Lạy Chúa (bao năm lưu lạc) nay con về đây, con quỳ đây xin Chúa thứ tha.</a:t>
            </a:r>
            <a:endParaRPr lang="en-US" sz="6600" b="0" dirty="0">
              <a:solidFill>
                <a:schemeClr val="bg1"/>
              </a:solidFill>
              <a:effectLst/>
              <a:cs typeface="Times New Roman" pitchFamily="18" charset="0"/>
            </a:endParaRPr>
          </a:p>
        </p:txBody>
      </p:sp>
    </p:spTree>
    <p:extLst>
      <p:ext uri="{BB962C8B-B14F-4D97-AF65-F5344CB8AC3E}">
        <p14:creationId xmlns:p14="http://schemas.microsoft.com/office/powerpoint/2010/main" val="37665339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7200" b="0" u="sng" dirty="0">
                <a:solidFill>
                  <a:srgbClr val="FFFF00"/>
                </a:solidFill>
                <a:effectLst/>
                <a:cs typeface="Times New Roman" pitchFamily="18" charset="0"/>
              </a:rPr>
              <a:t>Tk1:</a:t>
            </a:r>
            <a:r>
              <a:rPr lang="en-US" sz="7200" b="0" dirty="0">
                <a:solidFill>
                  <a:schemeClr val="bg1"/>
                </a:solidFill>
                <a:effectLst/>
                <a:cs typeface="Times New Roman" pitchFamily="18" charset="0"/>
              </a:rPr>
              <a:t> </a:t>
            </a:r>
            <a:r>
              <a:rPr lang="vi-VN" sz="7200" dirty="0">
                <a:solidFill>
                  <a:schemeClr val="bg1"/>
                </a:solidFill>
                <a:cs typeface="Times New Roman" pitchFamily="18" charset="0"/>
              </a:rPr>
              <a:t>Con đã say mê trong bước đường lầm. Nay con quyết tâm: quay gót trở về.</a:t>
            </a:r>
            <a:endParaRPr lang="en-US" sz="7200" b="0" dirty="0">
              <a:solidFill>
                <a:schemeClr val="bg1"/>
              </a:solidFill>
              <a:effectLst/>
              <a:cs typeface="Times New Roman" pitchFamily="18" charset="0"/>
            </a:endParaRPr>
          </a:p>
        </p:txBody>
      </p:sp>
    </p:spTree>
    <p:extLst>
      <p:ext uri="{BB962C8B-B14F-4D97-AF65-F5344CB8AC3E}">
        <p14:creationId xmlns:p14="http://schemas.microsoft.com/office/powerpoint/2010/main" val="36107836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7200" b="0" u="sng" dirty="0" err="1">
                <a:solidFill>
                  <a:srgbClr val="FFFF00"/>
                </a:solidFill>
                <a:effectLst/>
                <a:cs typeface="Times New Roman" pitchFamily="18" charset="0"/>
              </a:rPr>
              <a:t>Đk</a:t>
            </a:r>
            <a:r>
              <a:rPr lang="en-US" sz="7200" b="0" u="sng" dirty="0">
                <a:solidFill>
                  <a:srgbClr val="FFFF00"/>
                </a:solidFill>
                <a:effectLst/>
                <a:cs typeface="Times New Roman" pitchFamily="18" charset="0"/>
              </a:rPr>
              <a:t>:</a:t>
            </a:r>
            <a:r>
              <a:rPr lang="en-US" sz="7200" b="0" dirty="0">
                <a:solidFill>
                  <a:schemeClr val="bg1"/>
                </a:solidFill>
                <a:effectLst/>
                <a:cs typeface="Times New Roman" pitchFamily="18" charset="0"/>
              </a:rPr>
              <a:t> </a:t>
            </a:r>
            <a:r>
              <a:rPr lang="vi-VN" sz="7200" dirty="0">
                <a:solidFill>
                  <a:schemeClr val="bg1"/>
                </a:solidFill>
                <a:cs typeface="Times New Roman" pitchFamily="18" charset="0"/>
              </a:rPr>
              <a:t>Lạy Chúa (bao năm lưu lạc) nay con về đây, con quỳ đây xin Chúa thứ tha.</a:t>
            </a:r>
            <a:endParaRPr lang="en-US" sz="7200" b="0" dirty="0">
              <a:solidFill>
                <a:schemeClr val="bg1"/>
              </a:solidFill>
              <a:effectLst/>
              <a:cs typeface="Times New Roman" pitchFamily="18" charset="0"/>
            </a:endParaRPr>
          </a:p>
        </p:txBody>
      </p:sp>
    </p:spTree>
    <p:extLst>
      <p:ext uri="{BB962C8B-B14F-4D97-AF65-F5344CB8AC3E}">
        <p14:creationId xmlns:p14="http://schemas.microsoft.com/office/powerpoint/2010/main" val="33981722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8000" b="0" u="sng" dirty="0">
                <a:solidFill>
                  <a:srgbClr val="FFFF00"/>
                </a:solidFill>
                <a:effectLst/>
                <a:cs typeface="Times New Roman" pitchFamily="18" charset="0"/>
              </a:rPr>
              <a:t>Tk2:</a:t>
            </a:r>
            <a:r>
              <a:rPr lang="en-US" sz="8000" b="0" dirty="0">
                <a:solidFill>
                  <a:schemeClr val="bg1"/>
                </a:solidFill>
                <a:effectLst/>
                <a:cs typeface="Times New Roman" pitchFamily="18" charset="0"/>
              </a:rPr>
              <a:t> </a:t>
            </a:r>
            <a:r>
              <a:rPr lang="vi-VN" sz="8000" dirty="0">
                <a:solidFill>
                  <a:schemeClr val="bg1"/>
                </a:solidFill>
                <a:cs typeface="Times New Roman" pitchFamily="18" charset="0"/>
              </a:rPr>
              <a:t>Con đã đi sâu trong chốn bụi đời. Nay con Chúa ơi mi đẫm lệ sầu. </a:t>
            </a:r>
            <a:endParaRPr lang="en-US" sz="8000" b="0" dirty="0">
              <a:solidFill>
                <a:schemeClr val="bg1"/>
              </a:solidFill>
              <a:effectLst/>
              <a:cs typeface="Times New Roman" pitchFamily="18" charset="0"/>
            </a:endParaRPr>
          </a:p>
        </p:txBody>
      </p:sp>
    </p:spTree>
    <p:extLst>
      <p:ext uri="{BB962C8B-B14F-4D97-AF65-F5344CB8AC3E}">
        <p14:creationId xmlns:p14="http://schemas.microsoft.com/office/powerpoint/2010/main" val="42545330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7200" b="0" u="sng" dirty="0" err="1">
                <a:solidFill>
                  <a:srgbClr val="FFFF00"/>
                </a:solidFill>
                <a:effectLst/>
                <a:cs typeface="Times New Roman" pitchFamily="18" charset="0"/>
              </a:rPr>
              <a:t>Đk</a:t>
            </a:r>
            <a:r>
              <a:rPr lang="en-US" sz="7200" b="0" u="sng" dirty="0">
                <a:solidFill>
                  <a:srgbClr val="FFFF00"/>
                </a:solidFill>
                <a:effectLst/>
                <a:cs typeface="Times New Roman" pitchFamily="18" charset="0"/>
              </a:rPr>
              <a:t>:</a:t>
            </a:r>
            <a:r>
              <a:rPr lang="en-US" sz="7200" b="0" dirty="0">
                <a:solidFill>
                  <a:schemeClr val="bg1"/>
                </a:solidFill>
                <a:effectLst/>
                <a:cs typeface="Times New Roman" pitchFamily="18" charset="0"/>
              </a:rPr>
              <a:t> </a:t>
            </a:r>
            <a:r>
              <a:rPr lang="vi-VN" sz="7200" dirty="0">
                <a:solidFill>
                  <a:schemeClr val="bg1"/>
                </a:solidFill>
                <a:cs typeface="Times New Roman" pitchFamily="18" charset="0"/>
              </a:rPr>
              <a:t>Lạy Chúa (bao năm lưu lạc) nay con về đây, con quỳ đây xin Chúa thứ tha.</a:t>
            </a:r>
            <a:endParaRPr lang="en-US" sz="7200" b="0" dirty="0">
              <a:solidFill>
                <a:schemeClr val="bg1"/>
              </a:solidFill>
              <a:effectLst/>
              <a:cs typeface="Times New Roman" pitchFamily="18" charset="0"/>
            </a:endParaRPr>
          </a:p>
        </p:txBody>
      </p:sp>
    </p:spTree>
    <p:extLst>
      <p:ext uri="{BB962C8B-B14F-4D97-AF65-F5344CB8AC3E}">
        <p14:creationId xmlns:p14="http://schemas.microsoft.com/office/powerpoint/2010/main" val="33981722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0" dirty="0">
              <a:solidFill>
                <a:schemeClr val="bg1"/>
              </a:solidFill>
              <a:effectLst/>
              <a:latin typeface="+mj-lt"/>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613343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09550"/>
            <a:ext cx="5049493" cy="2417445"/>
          </a:xfrm>
          <a:prstGeom prst="rect">
            <a:avLst/>
          </a:prstGeom>
        </p:spPr>
      </p:pic>
      <p:sp>
        <p:nvSpPr>
          <p:cNvPr id="4" name="Rectangle 3"/>
          <p:cNvSpPr/>
          <p:nvPr/>
        </p:nvSpPr>
        <p:spPr>
          <a:xfrm>
            <a:off x="0" y="2038350"/>
            <a:ext cx="9144000" cy="2554545"/>
          </a:xfrm>
          <a:prstGeom prst="rect">
            <a:avLst/>
          </a:prstGeom>
        </p:spPr>
        <p:txBody>
          <a:bodyPr wrap="square">
            <a:spAutoFit/>
          </a:bodyPr>
          <a:lstStyle/>
          <a:p>
            <a:r>
              <a:rPr lang="en-US" sz="4000" u="sng" dirty="0" err="1" smtClean="0">
                <a:solidFill>
                  <a:srgbClr val="FFFF00"/>
                </a:solidFill>
              </a:rPr>
              <a:t>Bài</a:t>
            </a:r>
            <a:r>
              <a:rPr lang="en-US" sz="4000" u="sng" dirty="0" smtClean="0">
                <a:solidFill>
                  <a:srgbClr val="FFFF00"/>
                </a:solidFill>
              </a:rPr>
              <a:t> </a:t>
            </a:r>
            <a:r>
              <a:rPr lang="en-US" sz="4000" u="sng" dirty="0" err="1" smtClean="0">
                <a:solidFill>
                  <a:srgbClr val="FFFF00"/>
                </a:solidFill>
              </a:rPr>
              <a:t>đọc</a:t>
            </a:r>
            <a:r>
              <a:rPr lang="en-US" sz="4000" u="sng" dirty="0" smtClean="0">
                <a:solidFill>
                  <a:srgbClr val="FFFF00"/>
                </a:solidFill>
              </a:rPr>
              <a:t> 1:</a:t>
            </a:r>
          </a:p>
          <a:p>
            <a:r>
              <a:rPr lang="vi-VN" sz="4000" i="1" dirty="0">
                <a:solidFill>
                  <a:schemeClr val="bg1"/>
                </a:solidFill>
              </a:rPr>
              <a:t>Này Ta sắp làm một việc mới, Ta sẽ cho dân Ta được giải thoát</a:t>
            </a:r>
            <a:r>
              <a:rPr lang="vi-VN" sz="4000" i="1" dirty="0" smtClean="0">
                <a:solidFill>
                  <a:schemeClr val="bg1"/>
                </a:solidFill>
              </a:rPr>
              <a:t>.</a:t>
            </a:r>
            <a:endParaRPr lang="vi-VN" sz="4000" i="1" dirty="0">
              <a:solidFill>
                <a:schemeClr val="bg1"/>
              </a:solidFill>
            </a:endParaRPr>
          </a:p>
          <a:p>
            <a:r>
              <a:rPr lang="vi-VN" sz="4000" dirty="0">
                <a:solidFill>
                  <a:srgbClr val="FFFF00"/>
                </a:solidFill>
              </a:rPr>
              <a:t>Bài trích sách ngôn sứ I-sai-a.</a:t>
            </a:r>
            <a:endParaRPr lang="en-US" sz="4000" dirty="0">
              <a:solidFill>
                <a:srgbClr val="FFFF00"/>
              </a:solidFill>
            </a:endParaRPr>
          </a:p>
        </p:txBody>
      </p:sp>
    </p:spTree>
    <p:extLst>
      <p:ext uri="{BB962C8B-B14F-4D97-AF65-F5344CB8AC3E}">
        <p14:creationId xmlns:p14="http://schemas.microsoft.com/office/powerpoint/2010/main" val="23545979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r>
              <a:rPr lang="en-US" sz="8000" b="0" dirty="0" err="1">
                <a:solidFill>
                  <a:srgbClr val="FFFF00"/>
                </a:solidFill>
                <a:effectLst/>
                <a:cs typeface="Times New Roman" pitchFamily="18" charset="0"/>
              </a:rPr>
              <a:t>Tập</a:t>
            </a:r>
            <a:r>
              <a:rPr lang="en-US" sz="8000" b="0" dirty="0">
                <a:solidFill>
                  <a:srgbClr val="FFFF00"/>
                </a:solidFill>
                <a:effectLst/>
                <a:cs typeface="Times New Roman" pitchFamily="18" charset="0"/>
              </a:rPr>
              <a:t> </a:t>
            </a:r>
            <a:r>
              <a:rPr lang="en-US" sz="8000" b="0" dirty="0" err="1">
                <a:solidFill>
                  <a:srgbClr val="FFFF00"/>
                </a:solidFill>
                <a:effectLst/>
                <a:cs typeface="Times New Roman" pitchFamily="18" charset="0"/>
              </a:rPr>
              <a:t>Hát</a:t>
            </a:r>
            <a:r>
              <a:rPr lang="en-US" sz="8000" b="0" dirty="0">
                <a:solidFill>
                  <a:srgbClr val="FFFF00"/>
                </a:solidFill>
                <a:effectLst/>
                <a:cs typeface="Times New Roman" pitchFamily="18" charset="0"/>
              </a:rPr>
              <a:t> </a:t>
            </a:r>
            <a:r>
              <a:rPr lang="en-US" sz="8000" b="0" dirty="0" err="1">
                <a:solidFill>
                  <a:srgbClr val="FFFF00"/>
                </a:solidFill>
                <a:effectLst/>
                <a:cs typeface="Times New Roman" pitchFamily="18" charset="0"/>
              </a:rPr>
              <a:t>Cộng</a:t>
            </a:r>
            <a:r>
              <a:rPr lang="en-US" sz="8000" b="0" dirty="0">
                <a:solidFill>
                  <a:srgbClr val="FFFF00"/>
                </a:solidFill>
                <a:effectLst/>
                <a:cs typeface="Times New Roman" pitchFamily="18" charset="0"/>
              </a:rPr>
              <a:t> </a:t>
            </a:r>
            <a:r>
              <a:rPr lang="en-US" sz="8000" b="0" dirty="0" err="1">
                <a:solidFill>
                  <a:srgbClr val="FFFF00"/>
                </a:solidFill>
                <a:effectLst/>
                <a:cs typeface="Times New Roman" pitchFamily="18" charset="0"/>
              </a:rPr>
              <a:t>Đồng</a:t>
            </a:r>
            <a:r>
              <a:rPr lang="en-US" sz="8000" b="0" dirty="0">
                <a:solidFill>
                  <a:srgbClr val="FFFF00"/>
                </a:solidFill>
                <a:effectLst/>
                <a:cs typeface="Times New Roman" pitchFamily="18" charset="0"/>
              </a:rPr>
              <a:t/>
            </a:r>
            <a:br>
              <a:rPr lang="en-US" sz="8000" b="0" dirty="0">
                <a:solidFill>
                  <a:srgbClr val="FFFF00"/>
                </a:solidFill>
                <a:effectLst/>
                <a:cs typeface="Times New Roman" pitchFamily="18" charset="0"/>
              </a:rPr>
            </a:br>
            <a:endParaRPr lang="en-US" sz="8000" b="0" i="1" dirty="0">
              <a:solidFill>
                <a:schemeClr val="bg1"/>
              </a:solidFill>
              <a:effectLst/>
              <a:cs typeface="Times New Roman" pitchFamily="18" charset="0"/>
            </a:endParaRPr>
          </a:p>
        </p:txBody>
      </p:sp>
    </p:spTree>
    <p:extLst>
      <p:ext uri="{BB962C8B-B14F-4D97-AF65-F5344CB8AC3E}">
        <p14:creationId xmlns:p14="http://schemas.microsoft.com/office/powerpoint/2010/main" val="7965093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r>
              <a:rPr lang="en-US" sz="6600" b="0" dirty="0" err="1">
                <a:solidFill>
                  <a:srgbClr val="FFFF00"/>
                </a:solidFill>
                <a:effectLst/>
                <a:cs typeface="Times New Roman" pitchFamily="18" charset="0"/>
              </a:rPr>
              <a:t>Đáp</a:t>
            </a:r>
            <a:r>
              <a:rPr lang="en-US" sz="6600" b="0" dirty="0">
                <a:solidFill>
                  <a:srgbClr val="FFFF00"/>
                </a:solidFill>
                <a:effectLst/>
                <a:cs typeface="Times New Roman" pitchFamily="18" charset="0"/>
              </a:rPr>
              <a:t> Ca</a:t>
            </a:r>
            <a:br>
              <a:rPr lang="en-US" sz="6600" b="0" dirty="0">
                <a:solidFill>
                  <a:srgbClr val="FFFF00"/>
                </a:solidFill>
                <a:effectLst/>
                <a:cs typeface="Times New Roman" pitchFamily="18" charset="0"/>
              </a:rPr>
            </a:br>
            <a:r>
              <a:rPr lang="en-US" sz="6600" b="0" dirty="0" err="1">
                <a:solidFill>
                  <a:srgbClr val="FFFF00"/>
                </a:solidFill>
                <a:effectLst/>
                <a:cs typeface="Times New Roman" pitchFamily="18" charset="0"/>
              </a:rPr>
              <a:t>Thánh</a:t>
            </a:r>
            <a:r>
              <a:rPr lang="en-US" sz="6600" b="0" dirty="0">
                <a:solidFill>
                  <a:srgbClr val="FFFF00"/>
                </a:solidFill>
                <a:effectLst/>
                <a:cs typeface="Times New Roman" pitchFamily="18" charset="0"/>
              </a:rPr>
              <a:t> </a:t>
            </a:r>
            <a:r>
              <a:rPr lang="en-US" sz="6600" b="0" dirty="0" err="1">
                <a:solidFill>
                  <a:srgbClr val="FFFF00"/>
                </a:solidFill>
                <a:effectLst/>
                <a:cs typeface="Times New Roman" pitchFamily="18" charset="0"/>
              </a:rPr>
              <a:t>Vịnh</a:t>
            </a:r>
            <a:r>
              <a:rPr lang="en-US" sz="6600" b="0" dirty="0">
                <a:solidFill>
                  <a:srgbClr val="FFFF00"/>
                </a:solidFill>
                <a:effectLst/>
                <a:cs typeface="Times New Roman" pitchFamily="18" charset="0"/>
              </a:rPr>
              <a:t> </a:t>
            </a:r>
            <a:r>
              <a:rPr lang="en-US" sz="6600" dirty="0" smtClean="0">
                <a:solidFill>
                  <a:srgbClr val="FFFF00"/>
                </a:solidFill>
                <a:cs typeface="Times New Roman" pitchFamily="18" charset="0"/>
              </a:rPr>
              <a:t>125</a:t>
            </a:r>
            <a:br>
              <a:rPr lang="en-US" sz="6600" dirty="0" smtClean="0">
                <a:solidFill>
                  <a:srgbClr val="FFFF00"/>
                </a:solidFill>
                <a:cs typeface="Times New Roman" pitchFamily="18" charset="0"/>
              </a:rPr>
            </a:br>
            <a:r>
              <a:rPr lang="en-US" sz="6600" b="0" i="1" dirty="0" smtClean="0">
                <a:solidFill>
                  <a:schemeClr val="bg1"/>
                </a:solidFill>
                <a:effectLst/>
                <a:cs typeface="Times New Roman" pitchFamily="18" charset="0"/>
              </a:rPr>
              <a:t>Lm</a:t>
            </a:r>
            <a:r>
              <a:rPr lang="en-US" sz="6600" b="0" i="1" dirty="0">
                <a:solidFill>
                  <a:schemeClr val="bg1"/>
                </a:solidFill>
                <a:effectLst/>
                <a:cs typeface="Times New Roman" pitchFamily="18" charset="0"/>
              </a:rPr>
              <a:t>. Kim Long</a:t>
            </a:r>
            <a:br>
              <a:rPr lang="en-US" sz="6600" b="0" i="1" dirty="0">
                <a:solidFill>
                  <a:schemeClr val="bg1"/>
                </a:solidFill>
                <a:effectLst/>
                <a:cs typeface="Times New Roman" pitchFamily="18" charset="0"/>
              </a:rPr>
            </a:br>
            <a:r>
              <a:rPr lang="en-US" sz="6600" b="0" i="1" dirty="0" smtClean="0">
                <a:solidFill>
                  <a:schemeClr val="bg1"/>
                </a:solidFill>
                <a:effectLst/>
                <a:cs typeface="Times New Roman" pitchFamily="18" charset="0"/>
              </a:rPr>
              <a:t>04 </a:t>
            </a:r>
            <a:r>
              <a:rPr lang="en-US" sz="6600" b="0" i="1" dirty="0" err="1" smtClean="0">
                <a:solidFill>
                  <a:schemeClr val="bg1"/>
                </a:solidFill>
                <a:effectLst/>
                <a:cs typeface="Times New Roman" pitchFamily="18" charset="0"/>
              </a:rPr>
              <a:t>Câu</a:t>
            </a:r>
            <a:endParaRPr lang="en-US" sz="6600" b="0" dirty="0">
              <a:solidFill>
                <a:schemeClr val="bg1"/>
              </a:solidFill>
              <a:effectLs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fontScale="90000"/>
          </a:bodyPr>
          <a:lstStyle/>
          <a:p>
            <a:pPr algn="just"/>
            <a:r>
              <a:rPr lang="en-US" sz="8800" b="0" u="sng" dirty="0" err="1">
                <a:solidFill>
                  <a:srgbClr val="FFFF00"/>
                </a:solidFill>
                <a:effectLst/>
                <a:cs typeface="Times New Roman" pitchFamily="18" charset="0"/>
              </a:rPr>
              <a:t>Đk</a:t>
            </a:r>
            <a:r>
              <a:rPr lang="en-US" sz="8800" b="0" u="sng" dirty="0">
                <a:solidFill>
                  <a:srgbClr val="FFFF00"/>
                </a:solidFill>
                <a:effectLst/>
                <a:cs typeface="Times New Roman" pitchFamily="18" charset="0"/>
              </a:rPr>
              <a:t>:</a:t>
            </a:r>
            <a:r>
              <a:rPr lang="en-US" sz="8800" b="0" dirty="0">
                <a:solidFill>
                  <a:schemeClr val="bg1"/>
                </a:solidFill>
                <a:effectLst/>
                <a:cs typeface="Times New Roman" pitchFamily="18" charset="0"/>
              </a:rPr>
              <a:t> </a:t>
            </a:r>
            <a:r>
              <a:rPr lang="vi-VN" sz="8800" dirty="0">
                <a:solidFill>
                  <a:schemeClr val="bg1"/>
                </a:solidFill>
              </a:rPr>
              <a:t>Việc Chúa làm cho ta, ôi thực vĩ đại ! Ta thấy mình chứa chan niềm vui.</a:t>
            </a:r>
            <a:endParaRPr lang="en-US" sz="8800" b="0" dirty="0">
              <a:solidFill>
                <a:schemeClr val="bg1"/>
              </a:solidFill>
              <a:effectLs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5400" b="0" u="sng" dirty="0">
                <a:solidFill>
                  <a:srgbClr val="FFFF00"/>
                </a:solidFill>
                <a:effectLst/>
                <a:cs typeface="Times New Roman" pitchFamily="18" charset="0"/>
              </a:rPr>
              <a:t>Tk1:</a:t>
            </a:r>
            <a:r>
              <a:rPr lang="en-US" sz="5400" b="0" dirty="0">
                <a:solidFill>
                  <a:schemeClr val="bg1"/>
                </a:solidFill>
                <a:effectLst/>
                <a:cs typeface="Times New Roman" pitchFamily="18" charset="0"/>
              </a:rPr>
              <a:t> </a:t>
            </a:r>
            <a:r>
              <a:rPr lang="vi-VN" sz="5400" dirty="0">
                <a:solidFill>
                  <a:schemeClr val="bg1"/>
                </a:solidFill>
              </a:rPr>
              <a:t>Tù Sion khi được Chúa dẫn về, ta ngỡ ngàng tựa trong giấc mơ. Tiếng cười rộn rã đôi môi, lời hoan ca vang rền cửa miệng.</a:t>
            </a:r>
          </a:p>
        </p:txBody>
      </p:sp>
    </p:spTree>
    <p:extLst>
      <p:ext uri="{BB962C8B-B14F-4D97-AF65-F5344CB8AC3E}">
        <p14:creationId xmlns:p14="http://schemas.microsoft.com/office/powerpoint/2010/main" val="6025657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8000" b="0" u="sng" dirty="0" err="1">
                <a:solidFill>
                  <a:srgbClr val="FFFF00"/>
                </a:solidFill>
                <a:effectLst/>
                <a:cs typeface="Times New Roman" pitchFamily="18" charset="0"/>
              </a:rPr>
              <a:t>Đk</a:t>
            </a:r>
            <a:r>
              <a:rPr lang="en-US" sz="8000" b="0" u="sng" dirty="0">
                <a:solidFill>
                  <a:srgbClr val="FFFF00"/>
                </a:solidFill>
                <a:effectLst/>
                <a:cs typeface="Times New Roman" pitchFamily="18" charset="0"/>
              </a:rPr>
              <a:t>:</a:t>
            </a:r>
            <a:r>
              <a:rPr lang="en-US" sz="8000" b="0" dirty="0">
                <a:solidFill>
                  <a:schemeClr val="bg1"/>
                </a:solidFill>
                <a:effectLst/>
                <a:cs typeface="Times New Roman" pitchFamily="18" charset="0"/>
              </a:rPr>
              <a:t> </a:t>
            </a:r>
            <a:r>
              <a:rPr lang="vi-VN" sz="8000" dirty="0">
                <a:solidFill>
                  <a:schemeClr val="bg1"/>
                </a:solidFill>
              </a:rPr>
              <a:t>Việc Chúa làm cho ta, ôi thực vĩ đại ! Ta thấy mình chứa chan niềm vui.</a:t>
            </a:r>
            <a:endParaRPr lang="en-US" sz="8000" b="0" dirty="0">
              <a:solidFill>
                <a:schemeClr val="bg1"/>
              </a:solidFill>
              <a:effectLst/>
              <a:cs typeface="Times New Roman" pitchFamily="18" charset="0"/>
            </a:endParaRPr>
          </a:p>
        </p:txBody>
      </p:sp>
    </p:spTree>
    <p:extLst>
      <p:ext uri="{BB962C8B-B14F-4D97-AF65-F5344CB8AC3E}">
        <p14:creationId xmlns:p14="http://schemas.microsoft.com/office/powerpoint/2010/main" val="11572074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fontAlgn="base"/>
            <a:r>
              <a:rPr lang="en-US" sz="6000" b="0" u="sng" dirty="0" smtClean="0">
                <a:solidFill>
                  <a:srgbClr val="FFFF00"/>
                </a:solidFill>
                <a:effectLst/>
                <a:cs typeface="Times New Roman" pitchFamily="18" charset="0"/>
              </a:rPr>
              <a:t>Tk2:</a:t>
            </a:r>
            <a:r>
              <a:rPr lang="en-US" sz="6000" dirty="0">
                <a:solidFill>
                  <a:schemeClr val="bg1"/>
                </a:solidFill>
                <a:cs typeface="Times New Roman" pitchFamily="18" charset="0"/>
              </a:rPr>
              <a:t> </a:t>
            </a:r>
            <a:r>
              <a:rPr lang="vi-VN" sz="6000" dirty="0">
                <a:solidFill>
                  <a:schemeClr val="bg1"/>
                </a:solidFill>
              </a:rPr>
              <a:t>Này chư dân to nhỏ với nhau rằng: Ôi Chúa làm việc bao lớn lao. Chúa làm việc lớn lao thay, và ta nay vui mừng đẫy tràn.</a:t>
            </a:r>
          </a:p>
        </p:txBody>
      </p:sp>
    </p:spTree>
    <p:extLst>
      <p:ext uri="{BB962C8B-B14F-4D97-AF65-F5344CB8AC3E}">
        <p14:creationId xmlns:p14="http://schemas.microsoft.com/office/powerpoint/2010/main" val="2533815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fontScale="90000"/>
          </a:bodyPr>
          <a:lstStyle/>
          <a:p>
            <a:pPr algn="just"/>
            <a:r>
              <a:rPr lang="en-US" sz="8800" b="0" u="sng" dirty="0" err="1">
                <a:solidFill>
                  <a:srgbClr val="FFFF00"/>
                </a:solidFill>
                <a:effectLst/>
                <a:cs typeface="Times New Roman" pitchFamily="18" charset="0"/>
              </a:rPr>
              <a:t>Đk</a:t>
            </a:r>
            <a:r>
              <a:rPr lang="en-US" sz="8800" b="0" u="sng" dirty="0">
                <a:solidFill>
                  <a:srgbClr val="FFFF00"/>
                </a:solidFill>
                <a:effectLst/>
                <a:cs typeface="Times New Roman" pitchFamily="18" charset="0"/>
              </a:rPr>
              <a:t>:</a:t>
            </a:r>
            <a:r>
              <a:rPr lang="en-US" sz="8800" b="0" dirty="0">
                <a:solidFill>
                  <a:schemeClr val="bg1"/>
                </a:solidFill>
                <a:effectLst/>
                <a:cs typeface="Times New Roman" pitchFamily="18" charset="0"/>
              </a:rPr>
              <a:t> </a:t>
            </a:r>
            <a:r>
              <a:rPr lang="vi-VN" sz="8800" dirty="0">
                <a:solidFill>
                  <a:schemeClr val="bg1"/>
                </a:solidFill>
              </a:rPr>
              <a:t>Việc Chúa làm cho ta, ôi thực vĩ đại ! Ta thấy mình chứa chan niềm vui.</a:t>
            </a:r>
            <a:endParaRPr lang="en-US" sz="8800" b="0" dirty="0">
              <a:solidFill>
                <a:schemeClr val="bg1"/>
              </a:solidFill>
              <a:effectLst/>
              <a:cs typeface="Times New Roman" pitchFamily="18" charset="0"/>
            </a:endParaRPr>
          </a:p>
        </p:txBody>
      </p:sp>
    </p:spTree>
    <p:extLst>
      <p:ext uri="{BB962C8B-B14F-4D97-AF65-F5344CB8AC3E}">
        <p14:creationId xmlns:p14="http://schemas.microsoft.com/office/powerpoint/2010/main" val="25201505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6000" b="0" u="sng" dirty="0">
                <a:solidFill>
                  <a:srgbClr val="FFFF00"/>
                </a:solidFill>
                <a:effectLst/>
                <a:cs typeface="Times New Roman" pitchFamily="18" charset="0"/>
              </a:rPr>
              <a:t>Tk3:</a:t>
            </a:r>
            <a:r>
              <a:rPr lang="en-US" sz="6000" b="0" dirty="0">
                <a:solidFill>
                  <a:schemeClr val="bg1"/>
                </a:solidFill>
                <a:effectLst/>
                <a:cs typeface="Times New Roman" pitchFamily="18" charset="0"/>
              </a:rPr>
              <a:t> </a:t>
            </a:r>
            <a:r>
              <a:rPr lang="vi-VN" sz="6000" dirty="0">
                <a:solidFill>
                  <a:schemeClr val="bg1"/>
                </a:solidFill>
              </a:rPr>
              <a:t>Nguyện anh em lao tù, Chúa dẫn về, như suối cạn Miền Nam đón mưa. Lúc này buồn bã đi gieo, mùa mai đây vui mừng hái gặt.</a:t>
            </a:r>
          </a:p>
        </p:txBody>
      </p:sp>
    </p:spTree>
    <p:extLst>
      <p:ext uri="{BB962C8B-B14F-4D97-AF65-F5344CB8AC3E}">
        <p14:creationId xmlns:p14="http://schemas.microsoft.com/office/powerpoint/2010/main" val="6025657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fontScale="90000"/>
          </a:bodyPr>
          <a:lstStyle/>
          <a:p>
            <a:pPr algn="just"/>
            <a:r>
              <a:rPr lang="en-US" sz="8800" b="0" u="sng" dirty="0" err="1">
                <a:solidFill>
                  <a:srgbClr val="FFFF00"/>
                </a:solidFill>
                <a:effectLst/>
                <a:cs typeface="Times New Roman" pitchFamily="18" charset="0"/>
              </a:rPr>
              <a:t>Đk</a:t>
            </a:r>
            <a:r>
              <a:rPr lang="en-US" sz="8800" b="0" u="sng" dirty="0">
                <a:solidFill>
                  <a:srgbClr val="FFFF00"/>
                </a:solidFill>
                <a:effectLst/>
                <a:cs typeface="Times New Roman" pitchFamily="18" charset="0"/>
              </a:rPr>
              <a:t>:</a:t>
            </a:r>
            <a:r>
              <a:rPr lang="en-US" sz="8800" b="0" dirty="0">
                <a:solidFill>
                  <a:schemeClr val="bg1"/>
                </a:solidFill>
                <a:effectLst/>
                <a:cs typeface="Times New Roman" pitchFamily="18" charset="0"/>
              </a:rPr>
              <a:t> </a:t>
            </a:r>
            <a:r>
              <a:rPr lang="vi-VN" sz="8800" dirty="0">
                <a:solidFill>
                  <a:schemeClr val="bg1"/>
                </a:solidFill>
              </a:rPr>
              <a:t>Việc Chúa làm cho ta, ôi thực vĩ đại ! Ta thấy mình chứa chan niềm vui.</a:t>
            </a:r>
            <a:endParaRPr lang="en-US" sz="8800" b="0" dirty="0">
              <a:solidFill>
                <a:schemeClr val="bg1"/>
              </a:solidFill>
              <a:effectLst/>
              <a:cs typeface="Times New Roman" pitchFamily="18" charset="0"/>
            </a:endParaRPr>
          </a:p>
        </p:txBody>
      </p:sp>
    </p:spTree>
    <p:extLst>
      <p:ext uri="{BB962C8B-B14F-4D97-AF65-F5344CB8AC3E}">
        <p14:creationId xmlns:p14="http://schemas.microsoft.com/office/powerpoint/2010/main" val="27829120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6000" b="0" u="sng" dirty="0" smtClean="0">
                <a:solidFill>
                  <a:srgbClr val="FFFF00"/>
                </a:solidFill>
                <a:effectLst/>
                <a:cs typeface="Times New Roman" pitchFamily="18" charset="0"/>
              </a:rPr>
              <a:t>Tk4:</a:t>
            </a:r>
            <a:r>
              <a:rPr lang="en-US" sz="6000" b="0" dirty="0" smtClean="0">
                <a:solidFill>
                  <a:schemeClr val="bg1"/>
                </a:solidFill>
                <a:effectLst/>
                <a:cs typeface="Times New Roman" pitchFamily="18" charset="0"/>
              </a:rPr>
              <a:t> </a:t>
            </a:r>
            <a:r>
              <a:rPr lang="vi-VN" sz="6000" dirty="0">
                <a:solidFill>
                  <a:schemeClr val="bg1"/>
                </a:solidFill>
              </a:rPr>
              <a:t> Họ ra đi đi mà đẫm châu lệ, gieo vãi từng hạt ươm giống đây. Lúc về, về sẽ reo vui, và trên vai mang nặng lúa vàng.</a:t>
            </a:r>
            <a:endParaRPr lang="en-US" sz="6000" b="0" dirty="0">
              <a:solidFill>
                <a:schemeClr val="bg1"/>
              </a:solidFill>
              <a:effectLst/>
              <a:cs typeface="Times New Roman" pitchFamily="18" charset="0"/>
            </a:endParaRPr>
          </a:p>
        </p:txBody>
      </p:sp>
    </p:spTree>
    <p:extLst>
      <p:ext uri="{BB962C8B-B14F-4D97-AF65-F5344CB8AC3E}">
        <p14:creationId xmlns:p14="http://schemas.microsoft.com/office/powerpoint/2010/main" val="24094175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fontScale="90000"/>
          </a:bodyPr>
          <a:lstStyle/>
          <a:p>
            <a:pPr algn="just"/>
            <a:r>
              <a:rPr lang="en-US" sz="8800" b="0" u="sng" dirty="0" err="1">
                <a:solidFill>
                  <a:srgbClr val="FFFF00"/>
                </a:solidFill>
                <a:effectLst/>
                <a:cs typeface="Times New Roman" pitchFamily="18" charset="0"/>
              </a:rPr>
              <a:t>Đk</a:t>
            </a:r>
            <a:r>
              <a:rPr lang="en-US" sz="8800" b="0" u="sng" dirty="0">
                <a:solidFill>
                  <a:srgbClr val="FFFF00"/>
                </a:solidFill>
                <a:effectLst/>
                <a:cs typeface="Times New Roman" pitchFamily="18" charset="0"/>
              </a:rPr>
              <a:t>:</a:t>
            </a:r>
            <a:r>
              <a:rPr lang="en-US" sz="8800" b="0" dirty="0">
                <a:solidFill>
                  <a:schemeClr val="bg1"/>
                </a:solidFill>
                <a:effectLst/>
                <a:cs typeface="Times New Roman" pitchFamily="18" charset="0"/>
              </a:rPr>
              <a:t> </a:t>
            </a:r>
            <a:r>
              <a:rPr lang="vi-VN" sz="8800" dirty="0">
                <a:solidFill>
                  <a:schemeClr val="bg1"/>
                </a:solidFill>
              </a:rPr>
              <a:t>Việc Chúa làm cho ta, ôi thực vĩ đại ! </a:t>
            </a:r>
            <a:r>
              <a:rPr lang="vi-VN" sz="8800">
                <a:solidFill>
                  <a:schemeClr val="bg1"/>
                </a:solidFill>
              </a:rPr>
              <a:t>Ta thấy mình chứa chan niềm vui.</a:t>
            </a:r>
            <a:endParaRPr lang="en-US" sz="8800" b="0" dirty="0">
              <a:solidFill>
                <a:schemeClr val="bg1"/>
              </a:solidFill>
              <a:effectLst/>
              <a:cs typeface="Times New Roman" pitchFamily="18" charset="0"/>
            </a:endParaRPr>
          </a:p>
        </p:txBody>
      </p:sp>
    </p:spTree>
    <p:extLst>
      <p:ext uri="{BB962C8B-B14F-4D97-AF65-F5344CB8AC3E}">
        <p14:creationId xmlns:p14="http://schemas.microsoft.com/office/powerpoint/2010/main" val="20976460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fontScale="90000"/>
          </a:bodyPr>
          <a:lstStyle/>
          <a:p>
            <a:pPr algn="just"/>
            <a:r>
              <a:rPr lang="en-US" sz="8800" b="0" u="sng" dirty="0" err="1">
                <a:solidFill>
                  <a:srgbClr val="FFFF00"/>
                </a:solidFill>
                <a:effectLst/>
                <a:cs typeface="Times New Roman" pitchFamily="18" charset="0"/>
              </a:rPr>
              <a:t>Đk</a:t>
            </a:r>
            <a:r>
              <a:rPr lang="en-US" sz="8800" b="0" u="sng" dirty="0">
                <a:solidFill>
                  <a:srgbClr val="FFFF00"/>
                </a:solidFill>
                <a:effectLst/>
                <a:cs typeface="Times New Roman" pitchFamily="18" charset="0"/>
              </a:rPr>
              <a:t>:</a:t>
            </a:r>
            <a:r>
              <a:rPr lang="en-US" sz="8800" b="0" dirty="0">
                <a:solidFill>
                  <a:schemeClr val="bg1"/>
                </a:solidFill>
                <a:effectLst/>
                <a:cs typeface="Times New Roman" pitchFamily="18" charset="0"/>
              </a:rPr>
              <a:t> </a:t>
            </a:r>
            <a:r>
              <a:rPr lang="vi-VN" sz="8800" dirty="0">
                <a:solidFill>
                  <a:schemeClr val="bg1"/>
                </a:solidFill>
              </a:rPr>
              <a:t>Việc Chúa làm cho ta, ôi thực vĩ đại ! </a:t>
            </a:r>
            <a:r>
              <a:rPr lang="vi-VN" sz="8800">
                <a:solidFill>
                  <a:schemeClr val="bg1"/>
                </a:solidFill>
              </a:rPr>
              <a:t>Ta thấy mình chứa chan niềm vui.</a:t>
            </a:r>
            <a:endParaRPr lang="en-US" sz="8800" b="0" dirty="0">
              <a:solidFill>
                <a:schemeClr val="bg1"/>
              </a:solidFill>
              <a:effectLst/>
              <a:cs typeface="Times New Roman" pitchFamily="18" charset="0"/>
            </a:endParaRPr>
          </a:p>
        </p:txBody>
      </p:sp>
    </p:spTree>
    <p:extLst>
      <p:ext uri="{BB962C8B-B14F-4D97-AF65-F5344CB8AC3E}">
        <p14:creationId xmlns:p14="http://schemas.microsoft.com/office/powerpoint/2010/main" val="17292108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82905"/>
            <a:ext cx="5526987" cy="2646045"/>
          </a:xfrm>
          <a:prstGeom prst="rect">
            <a:avLst/>
          </a:prstGeom>
        </p:spPr>
      </p:pic>
      <p:sp>
        <p:nvSpPr>
          <p:cNvPr id="4" name="Rectangle 3"/>
          <p:cNvSpPr/>
          <p:nvPr/>
        </p:nvSpPr>
        <p:spPr>
          <a:xfrm>
            <a:off x="3048" y="1962150"/>
            <a:ext cx="9067800" cy="3046988"/>
          </a:xfrm>
          <a:prstGeom prst="rect">
            <a:avLst/>
          </a:prstGeom>
        </p:spPr>
        <p:txBody>
          <a:bodyPr wrap="square">
            <a:spAutoFit/>
          </a:bodyPr>
          <a:lstStyle/>
          <a:p>
            <a:r>
              <a:rPr lang="vi-VN" sz="3200" u="sng" dirty="0">
                <a:solidFill>
                  <a:srgbClr val="FFFF00"/>
                </a:solidFill>
              </a:rPr>
              <a:t>Bài đọc </a:t>
            </a:r>
            <a:r>
              <a:rPr lang="en-US" sz="3200" u="sng" dirty="0" smtClean="0">
                <a:solidFill>
                  <a:srgbClr val="FFFF00"/>
                </a:solidFill>
              </a:rPr>
              <a:t>2:</a:t>
            </a:r>
            <a:endParaRPr lang="vi-VN" sz="3200" u="sng" dirty="0">
              <a:solidFill>
                <a:srgbClr val="FFFF00"/>
              </a:solidFill>
            </a:endParaRPr>
          </a:p>
          <a:p>
            <a:r>
              <a:rPr lang="vi-VN" sz="3200" i="1" dirty="0">
                <a:solidFill>
                  <a:schemeClr val="bg1"/>
                </a:solidFill>
              </a:rPr>
              <a:t>Vì Đức Ki-tô tôi đành mất hết, để được nên đồng hình đồng dạng với Người trong cái chết của Người.</a:t>
            </a:r>
          </a:p>
          <a:p>
            <a:r>
              <a:rPr lang="vi-VN" sz="3200" dirty="0" smtClean="0">
                <a:solidFill>
                  <a:srgbClr val="FFFF00"/>
                </a:solidFill>
              </a:rPr>
              <a:t>Bài </a:t>
            </a:r>
            <a:r>
              <a:rPr lang="vi-VN" sz="3200" dirty="0">
                <a:solidFill>
                  <a:srgbClr val="FFFF00"/>
                </a:solidFill>
              </a:rPr>
              <a:t>trích thư của thánh Phao-lô tông đồ gửi tín hữu Phi-líp-phê.</a:t>
            </a:r>
            <a:endParaRPr lang="vi-VN" sz="2800" dirty="0">
              <a:solidFill>
                <a:srgbClr val="FFFF00"/>
              </a:solidFill>
            </a:endParaRPr>
          </a:p>
        </p:txBody>
      </p:sp>
    </p:spTree>
    <p:extLst>
      <p:ext uri="{BB962C8B-B14F-4D97-AF65-F5344CB8AC3E}">
        <p14:creationId xmlns:p14="http://schemas.microsoft.com/office/powerpoint/2010/main" val="17752928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 y="1047750"/>
            <a:ext cx="9144000" cy="3566160"/>
          </a:xfrm>
        </p:spPr>
        <p:txBody>
          <a:bodyPr>
            <a:noAutofit/>
          </a:bodyPr>
          <a:lstStyle/>
          <a:p>
            <a:pPr algn="just"/>
            <a:r>
              <a:rPr lang="vi-VN" sz="6600" dirty="0">
                <a:solidFill>
                  <a:schemeClr val="bg1"/>
                </a:solidFill>
              </a:rPr>
              <a:t>Chúa phán: "Hôm nay các ngươi hãy hết lòng trở về với Ta, vì Ta nhân hậu và từ bi. </a:t>
            </a:r>
            <a:endParaRPr lang="en-US" sz="6600" b="0" dirty="0">
              <a:solidFill>
                <a:schemeClr val="bg1"/>
              </a:solidFill>
              <a:effectLst/>
              <a:cs typeface="Times New Roman" pitchFamily="18" charset="0"/>
            </a:endParaRPr>
          </a:p>
        </p:txBody>
      </p:sp>
      <p:sp>
        <p:nvSpPr>
          <p:cNvPr id="3" name="TextBox 2"/>
          <p:cNvSpPr txBox="1"/>
          <p:nvPr/>
        </p:nvSpPr>
        <p:spPr>
          <a:xfrm>
            <a:off x="5" y="0"/>
            <a:ext cx="6689332" cy="769441"/>
          </a:xfrm>
          <a:prstGeom prst="rect">
            <a:avLst/>
          </a:prstGeom>
          <a:noFill/>
        </p:spPr>
        <p:txBody>
          <a:bodyPr wrap="none" rtlCol="0">
            <a:spAutoFit/>
          </a:bodyPr>
          <a:lstStyle/>
          <a:p>
            <a:r>
              <a:rPr lang="en-US" sz="4400" b="1" u="sng">
                <a:solidFill>
                  <a:srgbClr val="FFFF00"/>
                </a:solidFill>
                <a:effectLst>
                  <a:outerShdw blurRad="38100" dist="38100" dir="2700000" algn="tl">
                    <a:srgbClr val="000000">
                      <a:alpha val="43137"/>
                    </a:srgbClr>
                  </a:outerShdw>
                </a:effectLst>
                <a:latin typeface="+mj-lt"/>
                <a:cs typeface="Times New Roman" pitchFamily="18" charset="0"/>
              </a:rPr>
              <a:t>Câu Xướng Trước Phúc Âm:</a:t>
            </a:r>
          </a:p>
        </p:txBody>
      </p:sp>
    </p:spTree>
    <p:extLst>
      <p:ext uri="{BB962C8B-B14F-4D97-AF65-F5344CB8AC3E}">
        <p14:creationId xmlns:p14="http://schemas.microsoft.com/office/powerpoint/2010/main" val="22128937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0" dirty="0">
              <a:solidFill>
                <a:schemeClr val="bg1"/>
              </a:solidFill>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6133431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0" dirty="0">
              <a:solidFill>
                <a:schemeClr val="bg1"/>
              </a:solidFill>
              <a:effectLst/>
              <a:latin typeface="+mj-lt"/>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114247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4871964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0045833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47759844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5237339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8711794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1819488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 y="1047750"/>
            <a:ext cx="9144000" cy="3566160"/>
          </a:xfrm>
        </p:spPr>
        <p:txBody>
          <a:bodyPr>
            <a:noAutofit/>
          </a:bodyPr>
          <a:lstStyle/>
          <a:p>
            <a:pPr algn="just"/>
            <a:r>
              <a:rPr lang="vi-VN" sz="6600" dirty="0">
                <a:solidFill>
                  <a:schemeClr val="bg1"/>
                </a:solidFill>
              </a:rPr>
              <a:t>Chúa phán: "Hôm nay các ngươi hãy hết lòng trở về với Ta, vì Ta nhân hậu và từ bi. </a:t>
            </a:r>
            <a:endParaRPr lang="en-US" sz="6600" b="0" dirty="0">
              <a:solidFill>
                <a:schemeClr val="bg1"/>
              </a:solidFill>
              <a:effectLst/>
              <a:cs typeface="Times New Roman" pitchFamily="18" charset="0"/>
            </a:endParaRPr>
          </a:p>
        </p:txBody>
      </p:sp>
      <p:sp>
        <p:nvSpPr>
          <p:cNvPr id="3" name="TextBox 2"/>
          <p:cNvSpPr txBox="1"/>
          <p:nvPr/>
        </p:nvSpPr>
        <p:spPr>
          <a:xfrm>
            <a:off x="5" y="0"/>
            <a:ext cx="6689332" cy="769441"/>
          </a:xfrm>
          <a:prstGeom prst="rect">
            <a:avLst/>
          </a:prstGeom>
          <a:noFill/>
        </p:spPr>
        <p:txBody>
          <a:bodyPr wrap="none" rtlCol="0">
            <a:spAutoFit/>
          </a:bodyPr>
          <a:lstStyle/>
          <a:p>
            <a:r>
              <a:rPr lang="en-US" sz="4400" b="1" u="sng">
                <a:solidFill>
                  <a:srgbClr val="FFFF00"/>
                </a:solidFill>
                <a:effectLst>
                  <a:outerShdw blurRad="38100" dist="38100" dir="2700000" algn="tl">
                    <a:srgbClr val="000000">
                      <a:alpha val="43137"/>
                    </a:srgbClr>
                  </a:outerShdw>
                </a:effectLst>
                <a:cs typeface="Times New Roman" pitchFamily="18" charset="0"/>
              </a:rPr>
              <a:t>Câu Xướng Trước Phúc Âm:</a:t>
            </a:r>
          </a:p>
        </p:txBody>
      </p:sp>
    </p:spTree>
    <p:extLst>
      <p:ext uri="{BB962C8B-B14F-4D97-AF65-F5344CB8AC3E}">
        <p14:creationId xmlns:p14="http://schemas.microsoft.com/office/powerpoint/2010/main" val="16969911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8877974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8939896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29246979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58586176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59965611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8728268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347989628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429000" y="133350"/>
            <a:ext cx="5410200" cy="584775"/>
          </a:xfrm>
          <a:prstGeom prst="rect">
            <a:avLst/>
          </a:prstGeom>
          <a:noFill/>
        </p:spPr>
        <p:txBody>
          <a:bodyPr wrap="square" rtlCol="0">
            <a:spAutoFit/>
          </a:bodyPr>
          <a:lstStyle/>
          <a:p>
            <a:pPr algn="ctr"/>
            <a:r>
              <a:rPr lang="en-US" sz="3200" smtClean="0">
                <a:solidFill>
                  <a:srgbClr val="FFFF00"/>
                </a:solidFill>
              </a:rPr>
              <a:t>LỜI NGUYỆN TÍN HỮU</a:t>
            </a:r>
            <a:endParaRPr lang="en-US" sz="3200">
              <a:solidFill>
                <a:srgbClr val="FFFF00"/>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6200" y="971550"/>
            <a:ext cx="2048256" cy="288036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3028950"/>
            <a:ext cx="5674906" cy="2352480"/>
          </a:xfrm>
          <a:prstGeom prst="rect">
            <a:avLst/>
          </a:prstGeom>
        </p:spPr>
      </p:pic>
      <p:sp>
        <p:nvSpPr>
          <p:cNvPr id="5" name="Rectangle 4"/>
          <p:cNvSpPr/>
          <p:nvPr/>
        </p:nvSpPr>
        <p:spPr>
          <a:xfrm>
            <a:off x="1972056" y="819149"/>
            <a:ext cx="7150608" cy="2677656"/>
          </a:xfrm>
          <a:prstGeom prst="rect">
            <a:avLst/>
          </a:prstGeom>
        </p:spPr>
        <p:txBody>
          <a:bodyPr wrap="square">
            <a:spAutoFit/>
          </a:bodyPr>
          <a:lstStyle/>
          <a:p>
            <a:r>
              <a:rPr lang="en-US" sz="2800" u="sng" dirty="0" smtClean="0">
                <a:solidFill>
                  <a:srgbClr val="FFFF00"/>
                </a:solidFill>
              </a:rPr>
              <a:t>CHÚA NHẬT </a:t>
            </a:r>
            <a:r>
              <a:rPr lang="en-US" sz="2800" u="sng" dirty="0">
                <a:solidFill>
                  <a:srgbClr val="FFFF00"/>
                </a:solidFill>
              </a:rPr>
              <a:t>V</a:t>
            </a:r>
            <a:r>
              <a:rPr lang="en-US" sz="2800" u="sng" dirty="0" smtClean="0">
                <a:solidFill>
                  <a:srgbClr val="FFFF00"/>
                </a:solidFill>
              </a:rPr>
              <a:t> MÙA CHAY NĂM C</a:t>
            </a:r>
          </a:p>
          <a:p>
            <a:pPr algn="just"/>
            <a:r>
              <a:rPr lang="en-US" sz="2800" dirty="0" err="1" smtClean="0">
                <a:solidFill>
                  <a:schemeClr val="bg1"/>
                </a:solidFill>
              </a:rPr>
              <a:t>Anh</a:t>
            </a:r>
            <a:r>
              <a:rPr lang="en-US" sz="2800" dirty="0" smtClean="0">
                <a:solidFill>
                  <a:schemeClr val="bg1"/>
                </a:solidFill>
              </a:rPr>
              <a:t> </a:t>
            </a:r>
            <a:r>
              <a:rPr lang="en-US" sz="2800" dirty="0" err="1" smtClean="0">
                <a:solidFill>
                  <a:schemeClr val="bg1"/>
                </a:solidFill>
              </a:rPr>
              <a:t>chị</a:t>
            </a:r>
            <a:r>
              <a:rPr lang="en-US" sz="2800" dirty="0" smtClean="0">
                <a:solidFill>
                  <a:schemeClr val="bg1"/>
                </a:solidFill>
              </a:rPr>
              <a:t> </a:t>
            </a:r>
            <a:r>
              <a:rPr lang="en-US" sz="2800" dirty="0" err="1" smtClean="0">
                <a:solidFill>
                  <a:schemeClr val="bg1"/>
                </a:solidFill>
              </a:rPr>
              <a:t>em</a:t>
            </a:r>
            <a:r>
              <a:rPr lang="en-US" sz="2800" dirty="0" smtClean="0">
                <a:solidFill>
                  <a:schemeClr val="bg1"/>
                </a:solidFill>
              </a:rPr>
              <a:t> </a:t>
            </a:r>
            <a:r>
              <a:rPr lang="en-US" sz="2800" dirty="0" err="1" smtClean="0">
                <a:solidFill>
                  <a:schemeClr val="bg1"/>
                </a:solidFill>
              </a:rPr>
              <a:t>thân</a:t>
            </a:r>
            <a:r>
              <a:rPr lang="en-US" sz="2800" dirty="0" smtClean="0">
                <a:solidFill>
                  <a:schemeClr val="bg1"/>
                </a:solidFill>
              </a:rPr>
              <a:t> </a:t>
            </a:r>
            <a:r>
              <a:rPr lang="en-US" sz="2800" dirty="0" err="1" smtClean="0">
                <a:solidFill>
                  <a:schemeClr val="bg1"/>
                </a:solidFill>
              </a:rPr>
              <a:t>mến</a:t>
            </a:r>
            <a:r>
              <a:rPr lang="en-US" sz="2800" dirty="0" smtClean="0">
                <a:solidFill>
                  <a:schemeClr val="bg1"/>
                </a:solidFill>
              </a:rPr>
              <a:t>, </a:t>
            </a:r>
            <a:r>
              <a:rPr lang="en-US" sz="2800" dirty="0" err="1" smtClean="0">
                <a:solidFill>
                  <a:schemeClr val="bg1"/>
                </a:solidFill>
              </a:rPr>
              <a:t>Thiên</a:t>
            </a:r>
            <a:r>
              <a:rPr lang="en-US" sz="2800" dirty="0" smtClean="0">
                <a:solidFill>
                  <a:schemeClr val="bg1"/>
                </a:solidFill>
              </a:rPr>
              <a:t> </a:t>
            </a:r>
            <a:r>
              <a:rPr lang="en-US" sz="2800" dirty="0" err="1" smtClean="0">
                <a:solidFill>
                  <a:schemeClr val="bg1"/>
                </a:solidFill>
              </a:rPr>
              <a:t>Chúa</a:t>
            </a:r>
            <a:r>
              <a:rPr lang="en-US" sz="2800" dirty="0" smtClean="0">
                <a:solidFill>
                  <a:schemeClr val="bg1"/>
                </a:solidFill>
              </a:rPr>
              <a:t> </a:t>
            </a:r>
            <a:r>
              <a:rPr lang="en-US" sz="2800" dirty="0" err="1" smtClean="0">
                <a:solidFill>
                  <a:schemeClr val="bg1"/>
                </a:solidFill>
              </a:rPr>
              <a:t>vị</a:t>
            </a:r>
            <a:r>
              <a:rPr lang="en-US" sz="2800" dirty="0" smtClean="0">
                <a:solidFill>
                  <a:schemeClr val="bg1"/>
                </a:solidFill>
              </a:rPr>
              <a:t> </a:t>
            </a:r>
            <a:r>
              <a:rPr lang="en-US" sz="2800" dirty="0" err="1" smtClean="0">
                <a:solidFill>
                  <a:schemeClr val="bg1"/>
                </a:solidFill>
              </a:rPr>
              <a:t>thẩm</a:t>
            </a:r>
            <a:r>
              <a:rPr lang="en-US" sz="2800" dirty="0" smtClean="0">
                <a:solidFill>
                  <a:schemeClr val="bg1"/>
                </a:solidFill>
              </a:rPr>
              <a:t> </a:t>
            </a:r>
            <a:r>
              <a:rPr lang="en-US" sz="2800" dirty="0" err="1" smtClean="0">
                <a:solidFill>
                  <a:schemeClr val="bg1"/>
                </a:solidFill>
              </a:rPr>
              <a:t>phán</a:t>
            </a:r>
            <a:r>
              <a:rPr lang="en-US" sz="2800" dirty="0" smtClean="0">
                <a:solidFill>
                  <a:schemeClr val="bg1"/>
                </a:solidFill>
              </a:rPr>
              <a:t> </a:t>
            </a:r>
            <a:r>
              <a:rPr lang="en-US" sz="2800" dirty="0" err="1" smtClean="0">
                <a:solidFill>
                  <a:schemeClr val="bg1"/>
                </a:solidFill>
              </a:rPr>
              <a:t>công</a:t>
            </a:r>
            <a:r>
              <a:rPr lang="en-US" sz="2800" dirty="0" smtClean="0">
                <a:solidFill>
                  <a:schemeClr val="bg1"/>
                </a:solidFill>
              </a:rPr>
              <a:t> minh </a:t>
            </a:r>
            <a:r>
              <a:rPr lang="en-US" sz="2800" dirty="0" err="1" smtClean="0">
                <a:solidFill>
                  <a:schemeClr val="bg1"/>
                </a:solidFill>
              </a:rPr>
              <a:t>nhưng</a:t>
            </a:r>
            <a:r>
              <a:rPr lang="en-US" sz="2800" dirty="0" smtClean="0">
                <a:solidFill>
                  <a:schemeClr val="bg1"/>
                </a:solidFill>
              </a:rPr>
              <a:t> </a:t>
            </a:r>
            <a:r>
              <a:rPr lang="en-US" sz="2800" dirty="0" err="1" smtClean="0">
                <a:solidFill>
                  <a:schemeClr val="bg1"/>
                </a:solidFill>
              </a:rPr>
              <a:t>là</a:t>
            </a:r>
            <a:r>
              <a:rPr lang="en-US" sz="2800" dirty="0" smtClean="0">
                <a:solidFill>
                  <a:schemeClr val="bg1"/>
                </a:solidFill>
              </a:rPr>
              <a:t> </a:t>
            </a:r>
            <a:r>
              <a:rPr lang="en-US" sz="2800" dirty="0" err="1" smtClean="0">
                <a:solidFill>
                  <a:schemeClr val="bg1"/>
                </a:solidFill>
              </a:rPr>
              <a:t>một</a:t>
            </a:r>
            <a:r>
              <a:rPr lang="en-US" sz="2800" dirty="0" smtClean="0">
                <a:solidFill>
                  <a:schemeClr val="bg1"/>
                </a:solidFill>
              </a:rPr>
              <a:t> </a:t>
            </a:r>
            <a:r>
              <a:rPr lang="en-US" sz="2800" dirty="0" err="1" smtClean="0">
                <a:solidFill>
                  <a:schemeClr val="bg1"/>
                </a:solidFill>
              </a:rPr>
              <a:t>người</a:t>
            </a:r>
            <a:r>
              <a:rPr lang="en-US" sz="2800" dirty="0" smtClean="0">
                <a:solidFill>
                  <a:schemeClr val="bg1"/>
                </a:solidFill>
              </a:rPr>
              <a:t> Cha </a:t>
            </a:r>
            <a:r>
              <a:rPr lang="en-US" sz="2800" dirty="0" err="1" smtClean="0">
                <a:solidFill>
                  <a:schemeClr val="bg1"/>
                </a:solidFill>
              </a:rPr>
              <a:t>đầy</a:t>
            </a:r>
            <a:r>
              <a:rPr lang="en-US" sz="2800" dirty="0" smtClean="0">
                <a:solidFill>
                  <a:schemeClr val="bg1"/>
                </a:solidFill>
              </a:rPr>
              <a:t> </a:t>
            </a:r>
            <a:r>
              <a:rPr lang="en-US" sz="2800" dirty="0" err="1" smtClean="0">
                <a:solidFill>
                  <a:schemeClr val="bg1"/>
                </a:solidFill>
              </a:rPr>
              <a:t>lòng</a:t>
            </a:r>
            <a:r>
              <a:rPr lang="en-US" sz="2800" dirty="0" smtClean="0">
                <a:solidFill>
                  <a:schemeClr val="bg1"/>
                </a:solidFill>
              </a:rPr>
              <a:t> </a:t>
            </a:r>
            <a:r>
              <a:rPr lang="en-US" sz="2800" dirty="0" err="1" smtClean="0">
                <a:solidFill>
                  <a:schemeClr val="bg1"/>
                </a:solidFill>
              </a:rPr>
              <a:t>từ</a:t>
            </a:r>
            <a:r>
              <a:rPr lang="en-US" sz="2800" dirty="0" smtClean="0">
                <a:solidFill>
                  <a:schemeClr val="bg1"/>
                </a:solidFill>
              </a:rPr>
              <a:t> bi </a:t>
            </a:r>
            <a:r>
              <a:rPr lang="en-US" sz="2800" dirty="0" err="1" smtClean="0">
                <a:solidFill>
                  <a:schemeClr val="bg1"/>
                </a:solidFill>
              </a:rPr>
              <a:t>nhân</a:t>
            </a:r>
            <a:r>
              <a:rPr lang="en-US" sz="2800" dirty="0" smtClean="0">
                <a:solidFill>
                  <a:schemeClr val="bg1"/>
                </a:solidFill>
              </a:rPr>
              <a:t> </a:t>
            </a:r>
            <a:r>
              <a:rPr lang="en-US" sz="2800" dirty="0" err="1" smtClean="0">
                <a:solidFill>
                  <a:schemeClr val="bg1"/>
                </a:solidFill>
              </a:rPr>
              <a:t>hậu</a:t>
            </a:r>
            <a:r>
              <a:rPr lang="en-US" sz="2800" dirty="0" smtClean="0">
                <a:solidFill>
                  <a:schemeClr val="bg1"/>
                </a:solidFill>
              </a:rPr>
              <a:t>. Tin </a:t>
            </a:r>
            <a:r>
              <a:rPr lang="en-US" sz="2800" dirty="0" err="1" smtClean="0">
                <a:solidFill>
                  <a:schemeClr val="bg1"/>
                </a:solidFill>
              </a:rPr>
              <a:t>tưởng</a:t>
            </a:r>
            <a:r>
              <a:rPr lang="en-US" sz="2800" dirty="0" smtClean="0">
                <a:solidFill>
                  <a:schemeClr val="bg1"/>
                </a:solidFill>
              </a:rPr>
              <a:t> </a:t>
            </a:r>
            <a:r>
              <a:rPr lang="en-US" sz="2800" dirty="0" err="1" smtClean="0">
                <a:solidFill>
                  <a:schemeClr val="bg1"/>
                </a:solidFill>
              </a:rPr>
              <a:t>vào</a:t>
            </a:r>
            <a:r>
              <a:rPr lang="en-US" sz="2800" dirty="0" smtClean="0">
                <a:solidFill>
                  <a:schemeClr val="bg1"/>
                </a:solidFill>
              </a:rPr>
              <a:t> </a:t>
            </a:r>
            <a:r>
              <a:rPr lang="en-US" sz="2800" dirty="0" err="1" smtClean="0">
                <a:solidFill>
                  <a:schemeClr val="bg1"/>
                </a:solidFill>
              </a:rPr>
              <a:t>lòng</a:t>
            </a:r>
            <a:r>
              <a:rPr lang="en-US" sz="2800" dirty="0" smtClean="0">
                <a:solidFill>
                  <a:schemeClr val="bg1"/>
                </a:solidFill>
              </a:rPr>
              <a:t> </a:t>
            </a:r>
            <a:r>
              <a:rPr lang="en-US" sz="2800" dirty="0" err="1" smtClean="0">
                <a:solidFill>
                  <a:schemeClr val="bg1"/>
                </a:solidFill>
              </a:rPr>
              <a:t>tình</a:t>
            </a:r>
            <a:r>
              <a:rPr lang="en-US" sz="2800" dirty="0" smtClean="0">
                <a:solidFill>
                  <a:schemeClr val="bg1"/>
                </a:solidFill>
              </a:rPr>
              <a:t> </a:t>
            </a:r>
            <a:r>
              <a:rPr lang="en-US" sz="2800" dirty="0" err="1" smtClean="0">
                <a:solidFill>
                  <a:schemeClr val="bg1"/>
                </a:solidFill>
              </a:rPr>
              <a:t>thương</a:t>
            </a:r>
            <a:r>
              <a:rPr lang="en-US" sz="2800" dirty="0" smtClean="0">
                <a:solidFill>
                  <a:schemeClr val="bg1"/>
                </a:solidFill>
              </a:rPr>
              <a:t> </a:t>
            </a:r>
            <a:r>
              <a:rPr lang="en-US" sz="2800" dirty="0" err="1" smtClean="0">
                <a:solidFill>
                  <a:schemeClr val="bg1"/>
                </a:solidFill>
              </a:rPr>
              <a:t>hải</a:t>
            </a:r>
            <a:r>
              <a:rPr lang="en-US" sz="2800" dirty="0" smtClean="0">
                <a:solidFill>
                  <a:schemeClr val="bg1"/>
                </a:solidFill>
              </a:rPr>
              <a:t> </a:t>
            </a:r>
            <a:r>
              <a:rPr lang="en-US" sz="2800" dirty="0" err="1" smtClean="0">
                <a:solidFill>
                  <a:schemeClr val="bg1"/>
                </a:solidFill>
              </a:rPr>
              <a:t>hà</a:t>
            </a:r>
            <a:r>
              <a:rPr lang="en-US" sz="2800" dirty="0" smtClean="0">
                <a:solidFill>
                  <a:schemeClr val="bg1"/>
                </a:solidFill>
              </a:rPr>
              <a:t> </a:t>
            </a:r>
            <a:r>
              <a:rPr lang="en-US" sz="2800" dirty="0" err="1" smtClean="0">
                <a:solidFill>
                  <a:schemeClr val="bg1"/>
                </a:solidFill>
              </a:rPr>
              <a:t>của</a:t>
            </a:r>
            <a:r>
              <a:rPr lang="en-US" sz="2800" dirty="0" smtClean="0">
                <a:solidFill>
                  <a:schemeClr val="bg1"/>
                </a:solidFill>
              </a:rPr>
              <a:t> </a:t>
            </a:r>
            <a:r>
              <a:rPr lang="en-US" sz="2800" dirty="0" err="1" smtClean="0">
                <a:solidFill>
                  <a:schemeClr val="bg1"/>
                </a:solidFill>
              </a:rPr>
              <a:t>Chúa</a:t>
            </a:r>
            <a:r>
              <a:rPr lang="en-US" sz="2800" dirty="0" smtClean="0">
                <a:solidFill>
                  <a:schemeClr val="bg1"/>
                </a:solidFill>
              </a:rPr>
              <a:t>, </a:t>
            </a:r>
            <a:r>
              <a:rPr lang="en-US" sz="2800" dirty="0" err="1" smtClean="0">
                <a:solidFill>
                  <a:schemeClr val="bg1"/>
                </a:solidFill>
              </a:rPr>
              <a:t>chúng</a:t>
            </a:r>
            <a:r>
              <a:rPr lang="en-US" sz="2800" dirty="0" smtClean="0">
                <a:solidFill>
                  <a:schemeClr val="bg1"/>
                </a:solidFill>
              </a:rPr>
              <a:t> ta </a:t>
            </a:r>
            <a:r>
              <a:rPr lang="en-US" sz="2800" dirty="0" err="1" smtClean="0">
                <a:solidFill>
                  <a:schemeClr val="bg1"/>
                </a:solidFill>
              </a:rPr>
              <a:t>cùng</a:t>
            </a:r>
            <a:r>
              <a:rPr lang="en-US" sz="2800" dirty="0" smtClean="0">
                <a:solidFill>
                  <a:schemeClr val="bg1"/>
                </a:solidFill>
              </a:rPr>
              <a:t> </a:t>
            </a:r>
            <a:r>
              <a:rPr lang="en-US" sz="2800" dirty="0" err="1" smtClean="0">
                <a:solidFill>
                  <a:schemeClr val="bg1"/>
                </a:solidFill>
              </a:rPr>
              <a:t>dâng</a:t>
            </a:r>
            <a:r>
              <a:rPr lang="en-US" sz="2800" dirty="0" smtClean="0">
                <a:solidFill>
                  <a:schemeClr val="bg1"/>
                </a:solidFill>
              </a:rPr>
              <a:t> </a:t>
            </a:r>
            <a:r>
              <a:rPr lang="en-US" sz="2800" dirty="0" err="1" smtClean="0">
                <a:solidFill>
                  <a:schemeClr val="bg1"/>
                </a:solidFill>
              </a:rPr>
              <a:t>lời</a:t>
            </a:r>
            <a:r>
              <a:rPr lang="en-US" sz="2800" dirty="0" smtClean="0">
                <a:solidFill>
                  <a:schemeClr val="bg1"/>
                </a:solidFill>
              </a:rPr>
              <a:t> </a:t>
            </a:r>
            <a:r>
              <a:rPr lang="en-US" sz="2800" dirty="0" err="1" smtClean="0">
                <a:solidFill>
                  <a:schemeClr val="bg1"/>
                </a:solidFill>
              </a:rPr>
              <a:t>cầu</a:t>
            </a:r>
            <a:r>
              <a:rPr lang="en-US" sz="2800" dirty="0" smtClean="0">
                <a:solidFill>
                  <a:schemeClr val="bg1"/>
                </a:solidFill>
              </a:rPr>
              <a:t> </a:t>
            </a:r>
            <a:r>
              <a:rPr lang="en-US" sz="2800" dirty="0" err="1" smtClean="0">
                <a:solidFill>
                  <a:schemeClr val="bg1"/>
                </a:solidFill>
              </a:rPr>
              <a:t>xin</a:t>
            </a:r>
            <a:r>
              <a:rPr lang="en-US" sz="2800" dirty="0" smtClean="0">
                <a:solidFill>
                  <a:schemeClr val="bg1"/>
                </a:solidFill>
              </a:rPr>
              <a:t>.</a:t>
            </a:r>
            <a:endParaRPr lang="en-US" sz="2800" dirty="0">
              <a:solidFill>
                <a:schemeClr val="bg1"/>
              </a:solidFill>
            </a:endParaRPr>
          </a:p>
        </p:txBody>
      </p:sp>
    </p:spTree>
    <p:extLst>
      <p:ext uri="{BB962C8B-B14F-4D97-AF65-F5344CB8AC3E}">
        <p14:creationId xmlns:p14="http://schemas.microsoft.com/office/powerpoint/2010/main" val="97775816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Rectangle 5"/>
          <p:cNvSpPr/>
          <p:nvPr/>
        </p:nvSpPr>
        <p:spPr>
          <a:xfrm>
            <a:off x="3810000" y="2495550"/>
            <a:ext cx="4572000" cy="1446550"/>
          </a:xfrm>
          <a:prstGeom prst="rect">
            <a:avLst/>
          </a:prstGeom>
        </p:spPr>
        <p:txBody>
          <a:bodyPr>
            <a:spAutoFit/>
          </a:bodyPr>
          <a:lstStyle/>
          <a:p>
            <a:pPr lvl="0" algn="ctr"/>
            <a:r>
              <a:rPr lang="en-US" sz="4800" dirty="0" err="1" smtClean="0">
                <a:solidFill>
                  <a:srgbClr val="FFFF00"/>
                </a:solidFill>
              </a:rPr>
              <a:t>Trên</a:t>
            </a:r>
            <a:r>
              <a:rPr lang="en-US" sz="4800" dirty="0" smtClean="0">
                <a:solidFill>
                  <a:srgbClr val="FFFF00"/>
                </a:solidFill>
              </a:rPr>
              <a:t> </a:t>
            </a:r>
            <a:r>
              <a:rPr lang="en-US" sz="4800" dirty="0" err="1" smtClean="0">
                <a:solidFill>
                  <a:srgbClr val="FFFF00"/>
                </a:solidFill>
              </a:rPr>
              <a:t>Đĩa</a:t>
            </a:r>
            <a:r>
              <a:rPr lang="en-US" sz="4800" dirty="0" smtClean="0">
                <a:solidFill>
                  <a:srgbClr val="FFFF00"/>
                </a:solidFill>
              </a:rPr>
              <a:t> </a:t>
            </a:r>
            <a:r>
              <a:rPr lang="en-US" sz="4800" dirty="0" err="1" smtClean="0">
                <a:solidFill>
                  <a:srgbClr val="FFFF00"/>
                </a:solidFill>
              </a:rPr>
              <a:t>Thánh</a:t>
            </a:r>
            <a:r>
              <a:rPr lang="en-US" sz="4800" dirty="0" smtClean="0">
                <a:solidFill>
                  <a:srgbClr val="FFFF00"/>
                </a:solidFill>
              </a:rPr>
              <a:t/>
            </a:r>
            <a:br>
              <a:rPr lang="en-US" sz="4800" dirty="0" smtClean="0">
                <a:solidFill>
                  <a:srgbClr val="FFFF00"/>
                </a:solidFill>
              </a:rPr>
            </a:br>
            <a:r>
              <a:rPr lang="en-US" sz="4000" i="1" dirty="0" err="1" smtClean="0">
                <a:solidFill>
                  <a:schemeClr val="bg1"/>
                </a:solidFill>
              </a:rPr>
              <a:t>Mi</a:t>
            </a:r>
            <a:r>
              <a:rPr lang="en-US" sz="4000" i="1" dirty="0" smtClean="0">
                <a:solidFill>
                  <a:schemeClr val="bg1"/>
                </a:solidFill>
              </a:rPr>
              <a:t> </a:t>
            </a:r>
            <a:r>
              <a:rPr lang="en-US" sz="4000" i="1" dirty="0" err="1" smtClean="0">
                <a:solidFill>
                  <a:schemeClr val="bg1"/>
                </a:solidFill>
              </a:rPr>
              <a:t>Trầm</a:t>
            </a:r>
            <a:endParaRPr lang="en-US" sz="4000" i="1" dirty="0">
              <a:solidFill>
                <a:schemeClr val="bg1"/>
              </a:solidFill>
            </a:endParaRPr>
          </a:p>
        </p:txBody>
      </p:sp>
    </p:spTree>
    <p:extLst>
      <p:ext uri="{BB962C8B-B14F-4D97-AF65-F5344CB8AC3E}">
        <p14:creationId xmlns:p14="http://schemas.microsoft.com/office/powerpoint/2010/main" val="176834535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0" u="sng" dirty="0">
                <a:solidFill>
                  <a:srgbClr val="FFFF00"/>
                </a:solidFill>
                <a:effectLst/>
              </a:rPr>
              <a:t>Tk1:</a:t>
            </a:r>
            <a:r>
              <a:rPr lang="en-US" b="0" dirty="0">
                <a:solidFill>
                  <a:schemeClr val="bg1"/>
                </a:solidFill>
                <a:effectLst/>
              </a:rPr>
              <a:t> </a:t>
            </a:r>
            <a:r>
              <a:rPr lang="vi-VN" dirty="0">
                <a:solidFill>
                  <a:schemeClr val="bg1"/>
                </a:solidFill>
              </a:rPr>
              <a:t>Trên đĩa thánh con dâng Ngài tấm bánh, là giọt mồ hôi, là sức lao công, cuộc đời gian khó kết nên lễ dâng. Trong chén thánh con dâng Ngài chút rượu. Chính Chúa nhân hiền điểm tô đời con, thánh hóa lao công xóa bao tội đời.</a:t>
            </a:r>
          </a:p>
        </p:txBody>
      </p:sp>
    </p:spTree>
    <p:extLst>
      <p:ext uri="{BB962C8B-B14F-4D97-AF65-F5344CB8AC3E}">
        <p14:creationId xmlns:p14="http://schemas.microsoft.com/office/powerpoint/2010/main" val="37593992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7412666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a:solidFill>
                  <a:srgbClr val="FFFF00"/>
                </a:solidFill>
                <a:effectLst/>
              </a:rPr>
              <a:t>Đk</a:t>
            </a:r>
            <a:r>
              <a:rPr lang="en-US" sz="4800" b="0" u="sng" dirty="0">
                <a:solidFill>
                  <a:srgbClr val="FFFF00"/>
                </a:solidFill>
                <a:effectLst/>
              </a:rPr>
              <a:t>:</a:t>
            </a:r>
            <a:r>
              <a:rPr lang="en-US" sz="4800" b="0" dirty="0">
                <a:solidFill>
                  <a:schemeClr val="bg1"/>
                </a:solidFill>
                <a:effectLst/>
              </a:rPr>
              <a:t> </a:t>
            </a:r>
            <a:r>
              <a:rPr lang="vi-VN" sz="4800" dirty="0">
                <a:solidFill>
                  <a:schemeClr val="bg1"/>
                </a:solidFill>
              </a:rPr>
              <a:t>Xin Ngài nhận của lễ con dâng. Lễ vật do sức lao công, con người gian nan kiếp sống. Xin Ngài nhận của lễ con dâng, rộng tình muôn phúc thương ban, tô đời thắm tươi an lành.</a:t>
            </a:r>
            <a:endParaRPr lang="en-US" sz="4800" b="0" dirty="0">
              <a:solidFill>
                <a:schemeClr val="bg1"/>
              </a:solidFill>
              <a:effectLst/>
            </a:endParaRPr>
          </a:p>
        </p:txBody>
      </p:sp>
    </p:spTree>
    <p:extLst>
      <p:ext uri="{BB962C8B-B14F-4D97-AF65-F5344CB8AC3E}">
        <p14:creationId xmlns:p14="http://schemas.microsoft.com/office/powerpoint/2010/main" val="220090980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0" u="sng" dirty="0">
                <a:solidFill>
                  <a:srgbClr val="FFFF00"/>
                </a:solidFill>
                <a:effectLst/>
              </a:rPr>
              <a:t>Tk2:</a:t>
            </a:r>
            <a:r>
              <a:rPr lang="en-US" b="0" dirty="0">
                <a:solidFill>
                  <a:srgbClr val="FFFF00"/>
                </a:solidFill>
                <a:effectLst/>
              </a:rPr>
              <a:t> </a:t>
            </a:r>
            <a:r>
              <a:rPr lang="vi-VN" dirty="0">
                <a:solidFill>
                  <a:schemeClr val="bg1"/>
                </a:solidFill>
              </a:rPr>
              <a:t>Đây Thánh giá giang tay Ngài đã chết. Này ngàn khổ đau đổ xuống trên vai, ngày dài u tối sống cho ngày mai. Và trong cõi vinh quang Ngài sống lại, dẫn lối đưa đường thánh ân Ngài ban, cứu sống con người sướng vui đầy tràn.</a:t>
            </a:r>
            <a:endParaRPr lang="vi-VN" b="0" dirty="0">
              <a:solidFill>
                <a:schemeClr val="bg1"/>
              </a:solidFill>
              <a:effectLst/>
            </a:endParaRPr>
          </a:p>
        </p:txBody>
      </p:sp>
    </p:spTree>
    <p:extLst>
      <p:ext uri="{BB962C8B-B14F-4D97-AF65-F5344CB8AC3E}">
        <p14:creationId xmlns:p14="http://schemas.microsoft.com/office/powerpoint/2010/main" val="219970942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a:solidFill>
                  <a:srgbClr val="FFFF00"/>
                </a:solidFill>
                <a:effectLst/>
              </a:rPr>
              <a:t>Đk</a:t>
            </a:r>
            <a:r>
              <a:rPr lang="en-US" sz="4800" b="0" u="sng" dirty="0">
                <a:solidFill>
                  <a:srgbClr val="FFFF00"/>
                </a:solidFill>
                <a:effectLst/>
              </a:rPr>
              <a:t>:</a:t>
            </a:r>
            <a:r>
              <a:rPr lang="en-US" sz="4800" b="0" dirty="0">
                <a:solidFill>
                  <a:schemeClr val="bg1"/>
                </a:solidFill>
                <a:effectLst/>
              </a:rPr>
              <a:t> </a:t>
            </a:r>
            <a:r>
              <a:rPr lang="vi-VN" sz="4800" dirty="0">
                <a:solidFill>
                  <a:schemeClr val="bg1"/>
                </a:solidFill>
              </a:rPr>
              <a:t>Xin Ngài nhận của lễ con dâng. Lễ vật do sức lao công, con người gian nan kiếp sống. Xin Ngài nhận của lễ con dâng, rộng tình muôn phúc thương ban, tô đời thắm tươi an lành.</a:t>
            </a:r>
            <a:endParaRPr lang="en-US" sz="4800" b="0" dirty="0">
              <a:solidFill>
                <a:schemeClr val="bg1"/>
              </a:solidFill>
              <a:effectLst/>
            </a:endParaRPr>
          </a:p>
        </p:txBody>
      </p:sp>
    </p:spTree>
    <p:extLst>
      <p:ext uri="{BB962C8B-B14F-4D97-AF65-F5344CB8AC3E}">
        <p14:creationId xmlns:p14="http://schemas.microsoft.com/office/powerpoint/2010/main" val="118748621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0" u="sng" dirty="0" smtClean="0">
                <a:solidFill>
                  <a:srgbClr val="FFFF00"/>
                </a:solidFill>
                <a:effectLst/>
              </a:rPr>
              <a:t>Tk3:</a:t>
            </a:r>
            <a:r>
              <a:rPr lang="en-US" b="0" dirty="0" smtClean="0">
                <a:solidFill>
                  <a:srgbClr val="FFFF00"/>
                </a:solidFill>
                <a:effectLst/>
              </a:rPr>
              <a:t> </a:t>
            </a:r>
            <a:r>
              <a:rPr lang="vi-VN" dirty="0">
                <a:solidFill>
                  <a:schemeClr val="bg1"/>
                </a:solidFill>
              </a:rPr>
              <a:t>Đời sương gió con dâng Ngài kiếp sống. Này từng nhát cuốc vỡ đất khô khan, này nguồn sức sống úa theo thời gian. Ngày mai đó tương lai tràn ánh hồng. Kiếp sống hôm nay nắng soi trời trưa. Kiếp sống mai này gió vui ngày mùa.</a:t>
            </a:r>
            <a:endParaRPr lang="vi-VN" b="0" dirty="0">
              <a:solidFill>
                <a:schemeClr val="bg1"/>
              </a:solidFill>
              <a:effectLst/>
            </a:endParaRPr>
          </a:p>
        </p:txBody>
      </p:sp>
    </p:spTree>
    <p:extLst>
      <p:ext uri="{BB962C8B-B14F-4D97-AF65-F5344CB8AC3E}">
        <p14:creationId xmlns:p14="http://schemas.microsoft.com/office/powerpoint/2010/main" val="96657184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a:solidFill>
                  <a:srgbClr val="FFFF00"/>
                </a:solidFill>
                <a:effectLst/>
              </a:rPr>
              <a:t>Đk</a:t>
            </a:r>
            <a:r>
              <a:rPr lang="en-US" sz="4800" b="0" u="sng" dirty="0">
                <a:solidFill>
                  <a:srgbClr val="FFFF00"/>
                </a:solidFill>
                <a:effectLst/>
              </a:rPr>
              <a:t>:</a:t>
            </a:r>
            <a:r>
              <a:rPr lang="en-US" sz="4800" b="0" dirty="0">
                <a:solidFill>
                  <a:schemeClr val="bg1"/>
                </a:solidFill>
                <a:effectLst/>
              </a:rPr>
              <a:t> </a:t>
            </a:r>
            <a:r>
              <a:rPr lang="vi-VN" sz="4800" dirty="0">
                <a:solidFill>
                  <a:schemeClr val="bg1"/>
                </a:solidFill>
              </a:rPr>
              <a:t>Xin Ngài nhận của lễ con dâng. Lễ vật do sức lao công, con người gian nan kiếp sống. Xin Ngài nhận của lễ con dâng, rộng tình muôn phúc thương ban, tô đời thắm tươi an lành.</a:t>
            </a:r>
            <a:endParaRPr lang="en-US" sz="4800" b="0" dirty="0">
              <a:solidFill>
                <a:schemeClr val="bg1"/>
              </a:solidFill>
              <a:effectLst/>
            </a:endParaRPr>
          </a:p>
        </p:txBody>
      </p:sp>
    </p:spTree>
    <p:extLst>
      <p:ext uri="{BB962C8B-B14F-4D97-AF65-F5344CB8AC3E}">
        <p14:creationId xmlns:p14="http://schemas.microsoft.com/office/powerpoint/2010/main" val="243528153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608672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24916429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0" dirty="0">
              <a:solidFill>
                <a:schemeClr val="bg1"/>
              </a:solidFill>
              <a:effectLst/>
              <a:latin typeface="+mj-lt"/>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18317608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r>
              <a:rPr lang="en-US" sz="5400" b="0" dirty="0">
                <a:solidFill>
                  <a:srgbClr val="FFFF00"/>
                </a:solidFill>
                <a:effectLst/>
                <a:cs typeface="Times New Roman" pitchFamily="18" charset="0"/>
              </a:rPr>
              <a:t>Ca </a:t>
            </a:r>
            <a:r>
              <a:rPr lang="en-US" sz="5400" b="0" dirty="0" err="1">
                <a:solidFill>
                  <a:srgbClr val="FFFF00"/>
                </a:solidFill>
                <a:effectLst/>
                <a:cs typeface="Times New Roman" pitchFamily="18" charset="0"/>
              </a:rPr>
              <a:t>Nguyện</a:t>
            </a:r>
            <a:r>
              <a:rPr lang="en-US" sz="5400" b="0" dirty="0">
                <a:solidFill>
                  <a:srgbClr val="FFFF00"/>
                </a:solidFill>
                <a:effectLst/>
                <a:cs typeface="Times New Roman" pitchFamily="18" charset="0"/>
              </a:rPr>
              <a:t> </a:t>
            </a:r>
            <a:r>
              <a:rPr lang="en-US" sz="5400" b="0" dirty="0" err="1">
                <a:solidFill>
                  <a:srgbClr val="FFFF00"/>
                </a:solidFill>
                <a:effectLst/>
                <a:cs typeface="Times New Roman" pitchFamily="18" charset="0"/>
              </a:rPr>
              <a:t>Hiệp</a:t>
            </a:r>
            <a:r>
              <a:rPr lang="en-US" sz="5400" b="0" dirty="0">
                <a:solidFill>
                  <a:srgbClr val="FFFF00"/>
                </a:solidFill>
                <a:effectLst/>
                <a:cs typeface="Times New Roman" pitchFamily="18" charset="0"/>
              </a:rPr>
              <a:t> </a:t>
            </a:r>
            <a:r>
              <a:rPr lang="en-US" sz="5400" b="0" dirty="0" err="1">
                <a:solidFill>
                  <a:srgbClr val="FFFF00"/>
                </a:solidFill>
                <a:effectLst/>
                <a:cs typeface="Times New Roman" pitchFamily="18" charset="0"/>
              </a:rPr>
              <a:t>Lễ</a:t>
            </a:r>
            <a:r>
              <a:rPr lang="en-US" sz="5400" b="0" dirty="0">
                <a:solidFill>
                  <a:srgbClr val="FFFF00"/>
                </a:solidFill>
                <a:effectLst/>
                <a:cs typeface="Times New Roman" pitchFamily="18" charset="0"/>
              </a:rPr>
              <a:t> </a:t>
            </a:r>
            <a:r>
              <a:rPr lang="en-US" sz="6600" b="0" dirty="0">
                <a:solidFill>
                  <a:srgbClr val="FFFF00"/>
                </a:solidFill>
                <a:effectLst/>
                <a:cs typeface="Times New Roman" pitchFamily="18" charset="0"/>
              </a:rPr>
              <a:t/>
            </a:r>
            <a:br>
              <a:rPr lang="en-US" sz="6600" b="0" dirty="0">
                <a:solidFill>
                  <a:srgbClr val="FFFF00"/>
                </a:solidFill>
                <a:effectLst/>
                <a:cs typeface="Times New Roman" pitchFamily="18" charset="0"/>
              </a:rPr>
            </a:br>
            <a:r>
              <a:rPr lang="en-US" sz="6600" b="0" dirty="0" err="1" smtClean="0">
                <a:solidFill>
                  <a:srgbClr val="FFFF00"/>
                </a:solidFill>
                <a:effectLst/>
                <a:cs typeface="Times New Roman" pitchFamily="18" charset="0"/>
              </a:rPr>
              <a:t>Tâm</a:t>
            </a:r>
            <a:r>
              <a:rPr lang="en-US" sz="6600" b="0" dirty="0" smtClean="0">
                <a:solidFill>
                  <a:srgbClr val="FFFF00"/>
                </a:solidFill>
                <a:effectLst/>
                <a:cs typeface="Times New Roman" pitchFamily="18" charset="0"/>
              </a:rPr>
              <a:t> </a:t>
            </a:r>
            <a:r>
              <a:rPr lang="en-US" sz="6600" b="0" dirty="0" err="1" smtClean="0">
                <a:solidFill>
                  <a:srgbClr val="FFFF00"/>
                </a:solidFill>
                <a:effectLst/>
                <a:cs typeface="Times New Roman" pitchFamily="18" charset="0"/>
              </a:rPr>
              <a:t>Ca</a:t>
            </a:r>
            <a:r>
              <a:rPr lang="en-US" sz="6600" b="0" dirty="0" smtClean="0">
                <a:solidFill>
                  <a:srgbClr val="FFFF00"/>
                </a:solidFill>
                <a:effectLst/>
                <a:cs typeface="Times New Roman" pitchFamily="18" charset="0"/>
              </a:rPr>
              <a:t> Mai </a:t>
            </a:r>
            <a:r>
              <a:rPr lang="en-US" sz="6600" b="0" dirty="0" err="1" smtClean="0">
                <a:solidFill>
                  <a:srgbClr val="FFFF00"/>
                </a:solidFill>
                <a:effectLst/>
                <a:cs typeface="Times New Roman" pitchFamily="18" charset="0"/>
              </a:rPr>
              <a:t>Đệ</a:t>
            </a:r>
            <a:r>
              <a:rPr lang="en-US" sz="6600" b="0" dirty="0" smtClean="0">
                <a:solidFill>
                  <a:srgbClr val="FFFF00"/>
                </a:solidFill>
                <a:effectLst/>
                <a:cs typeface="Times New Roman" pitchFamily="18" charset="0"/>
              </a:rPr>
              <a:t> </a:t>
            </a:r>
            <a:r>
              <a:rPr lang="en-US" sz="6600" b="0" dirty="0" err="1" smtClean="0">
                <a:solidFill>
                  <a:srgbClr val="FFFF00"/>
                </a:solidFill>
                <a:effectLst/>
                <a:cs typeface="Times New Roman" pitchFamily="18" charset="0"/>
              </a:rPr>
              <a:t>Liên</a:t>
            </a:r>
            <a:r>
              <a:rPr lang="en-US" sz="6600" dirty="0" smtClean="0">
                <a:solidFill>
                  <a:srgbClr val="FFFF00"/>
                </a:solidFill>
                <a:cs typeface="Times New Roman" pitchFamily="18" charset="0"/>
              </a:rPr>
              <a:t/>
            </a:r>
            <a:br>
              <a:rPr lang="en-US" sz="6600" dirty="0" smtClean="0">
                <a:solidFill>
                  <a:srgbClr val="FFFF00"/>
                </a:solidFill>
                <a:cs typeface="Times New Roman" pitchFamily="18" charset="0"/>
              </a:rPr>
            </a:br>
            <a:r>
              <a:rPr lang="en-US" sz="6600" i="1" dirty="0" err="1" smtClean="0">
                <a:solidFill>
                  <a:schemeClr val="bg1"/>
                </a:solidFill>
                <a:cs typeface="Times New Roman" pitchFamily="18" charset="0"/>
              </a:rPr>
              <a:t>Ân</a:t>
            </a:r>
            <a:r>
              <a:rPr lang="en-US" sz="6600" i="1" dirty="0" smtClean="0">
                <a:solidFill>
                  <a:schemeClr val="bg1"/>
                </a:solidFill>
                <a:cs typeface="Times New Roman" pitchFamily="18" charset="0"/>
              </a:rPr>
              <a:t> </a:t>
            </a:r>
            <a:r>
              <a:rPr lang="en-US" sz="6600" i="1" dirty="0" err="1" smtClean="0">
                <a:solidFill>
                  <a:schemeClr val="bg1"/>
                </a:solidFill>
                <a:cs typeface="Times New Roman" pitchFamily="18" charset="0"/>
              </a:rPr>
              <a:t>Đức</a:t>
            </a:r>
            <a:endParaRPr lang="en-US" sz="6600" b="0" i="1" dirty="0">
              <a:solidFill>
                <a:schemeClr val="bg1"/>
              </a:solidFill>
              <a:effectLs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5400" b="0" u="sng" dirty="0">
                <a:solidFill>
                  <a:srgbClr val="FFFF00"/>
                </a:solidFill>
                <a:effectLst/>
                <a:cs typeface="Times New Roman" pitchFamily="18" charset="0"/>
              </a:rPr>
              <a:t>Tk1:</a:t>
            </a:r>
            <a:r>
              <a:rPr lang="en-US" sz="5400" b="0" dirty="0">
                <a:solidFill>
                  <a:schemeClr val="bg1"/>
                </a:solidFill>
                <a:effectLst/>
                <a:cs typeface="Times New Roman" pitchFamily="18" charset="0"/>
              </a:rPr>
              <a:t> </a:t>
            </a:r>
            <a:r>
              <a:rPr lang="vi-VN" sz="5400" dirty="0">
                <a:solidFill>
                  <a:schemeClr val="bg1"/>
                </a:solidFill>
              </a:rPr>
              <a:t>Giọt nước mắt nào chảy trên gò má. Giọt nước mắt nào thống hối ăn năn. Giọt nước mắt nào gục đầu bên Chúa. Giọt nước mắt nào một kiếp than van.</a:t>
            </a:r>
            <a:endParaRPr lang="en-US" sz="5400" b="0" dirty="0">
              <a:solidFill>
                <a:schemeClr val="bg1"/>
              </a:solidFill>
              <a:effectLs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5A988F5E-1C9E-1F5E-BE73-E8D3D9280437}"/>
              </a:ext>
            </a:extLst>
          </p:cNvPr>
          <p:cNvSpPr txBox="1"/>
          <p:nvPr/>
        </p:nvSpPr>
        <p:spPr>
          <a:xfrm>
            <a:off x="0" y="0"/>
            <a:ext cx="9144000" cy="5401479"/>
          </a:xfrm>
          <a:prstGeom prst="rect">
            <a:avLst/>
          </a:prstGeom>
          <a:noFill/>
        </p:spPr>
        <p:txBody>
          <a:bodyPr wrap="square" lIns="68580" tIns="34290" rIns="68580" bIns="34290">
            <a:spAutoFit/>
          </a:bodyPr>
          <a:lstStyle/>
          <a:p>
            <a:pPr algn="just" defTabSz="685800"/>
            <a:r>
              <a:rPr lang="vi-VN" sz="4800" dirty="0">
                <a:solidFill>
                  <a:prstClr val="white"/>
                </a:solidFill>
                <a:latin typeface="+mj-lt"/>
                <a:ea typeface="Segoe UI Black" panose="020B0A02040204020203" pitchFamily="34" charset="0"/>
              </a:rPr>
              <a:t>Lạy Cha trên trời</a:t>
            </a:r>
            <a:r>
              <a:rPr lang="en-US" sz="4800" dirty="0">
                <a:solidFill>
                  <a:srgbClr val="FFFF00"/>
                </a:solidFill>
                <a:ea typeface="Segoe UI Black" panose="020B0A02040204020203" pitchFamily="34" charset="0"/>
              </a:rPr>
              <a:t>/</a:t>
            </a:r>
            <a:r>
              <a:rPr lang="en-US" sz="4800" dirty="0">
                <a:solidFill>
                  <a:prstClr val="white"/>
                </a:solidFill>
                <a:ea typeface="Segoe UI Black" panose="020B0A02040204020203" pitchFamily="34" charset="0"/>
              </a:rPr>
              <a:t> </a:t>
            </a:r>
            <a:r>
              <a:rPr lang="vi-VN" sz="4800" dirty="0">
                <a:solidFill>
                  <a:prstClr val="white"/>
                </a:solidFill>
                <a:latin typeface="+mj-lt"/>
                <a:ea typeface="Segoe UI Black" panose="020B0A02040204020203" pitchFamily="34" charset="0"/>
              </a:rPr>
              <a:t>Xin cho ơn đức tin mà Cha ban tặng chúng con</a:t>
            </a:r>
            <a:r>
              <a:rPr lang="en-US" sz="4800" dirty="0">
                <a:solidFill>
                  <a:srgbClr val="FFFF00"/>
                </a:solidFill>
                <a:ea typeface="Segoe UI Black" panose="020B0A02040204020203" pitchFamily="34" charset="0"/>
              </a:rPr>
              <a:t>/</a:t>
            </a:r>
            <a:r>
              <a:rPr lang="en-US" sz="4800" dirty="0">
                <a:solidFill>
                  <a:prstClr val="white"/>
                </a:solidFill>
                <a:ea typeface="Segoe UI Black" panose="020B0A02040204020203" pitchFamily="34" charset="0"/>
              </a:rPr>
              <a:t> </a:t>
            </a:r>
            <a:r>
              <a:rPr lang="vi-VN" sz="4800" dirty="0">
                <a:solidFill>
                  <a:prstClr val="white"/>
                </a:solidFill>
                <a:latin typeface="+mj-lt"/>
                <a:ea typeface="Segoe UI Black" panose="020B0A02040204020203" pitchFamily="34" charset="0"/>
              </a:rPr>
              <a:t>trong Chúa Giêsu Kitô Con Cha</a:t>
            </a:r>
            <a:r>
              <a:rPr lang="en-US" sz="4800" dirty="0">
                <a:solidFill>
                  <a:srgbClr val="FFFF00"/>
                </a:solidFill>
                <a:ea typeface="Segoe UI Black" panose="020B0A02040204020203" pitchFamily="34" charset="0"/>
              </a:rPr>
              <a:t>/</a:t>
            </a:r>
            <a:r>
              <a:rPr lang="vi-VN" sz="4800" dirty="0">
                <a:solidFill>
                  <a:prstClr val="white"/>
                </a:solidFill>
                <a:latin typeface="+mj-lt"/>
                <a:ea typeface="Segoe UI Black" panose="020B0A02040204020203" pitchFamily="34" charset="0"/>
              </a:rPr>
              <a:t> và Anh của chúng con</a:t>
            </a:r>
            <a:r>
              <a:rPr lang="en-US" sz="4800" dirty="0">
                <a:solidFill>
                  <a:srgbClr val="FFFF00"/>
                </a:solidFill>
                <a:ea typeface="Segoe UI Black" panose="020B0A02040204020203" pitchFamily="34" charset="0"/>
              </a:rPr>
              <a:t>/</a:t>
            </a:r>
            <a:r>
              <a:rPr lang="en-US" sz="4800" dirty="0">
                <a:solidFill>
                  <a:prstClr val="white"/>
                </a:solidFill>
                <a:ea typeface="Segoe UI Black" panose="020B0A02040204020203" pitchFamily="34" charset="0"/>
              </a:rPr>
              <a:t> </a:t>
            </a:r>
            <a:r>
              <a:rPr lang="vi-VN" sz="4800" dirty="0">
                <a:solidFill>
                  <a:prstClr val="white"/>
                </a:solidFill>
                <a:latin typeface="+mj-lt"/>
                <a:ea typeface="Segoe UI Black" panose="020B0A02040204020203" pitchFamily="34" charset="0"/>
              </a:rPr>
              <a:t>cùng ngọn lửa đức ái được thắp lên trong tâm hồn chúng con bởi Chúa Thánh Thần</a:t>
            </a:r>
            <a:r>
              <a:rPr lang="en-US" sz="4800" dirty="0">
                <a:solidFill>
                  <a:srgbClr val="FFFF00"/>
                </a:solidFill>
                <a:ea typeface="Segoe UI Black" panose="020B0A02040204020203" pitchFamily="34" charset="0"/>
              </a:rPr>
              <a:t>/</a:t>
            </a:r>
            <a:endParaRPr lang="vi-VN" sz="4800" dirty="0">
              <a:solidFill>
                <a:srgbClr val="FFFF00"/>
              </a:solidFill>
              <a:latin typeface="+mj-lt"/>
              <a:ea typeface="Segoe UI Black" panose="020B0A02040204020203" pitchFamily="34" charset="0"/>
            </a:endParaRPr>
          </a:p>
        </p:txBody>
      </p:sp>
    </p:spTree>
    <p:extLst>
      <p:ext uri="{BB962C8B-B14F-4D97-AF65-F5344CB8AC3E}">
        <p14:creationId xmlns:p14="http://schemas.microsoft.com/office/powerpoint/2010/main" val="132800005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6600" b="0" u="sng" dirty="0" err="1">
                <a:solidFill>
                  <a:srgbClr val="FFFF00"/>
                </a:solidFill>
                <a:effectLst/>
                <a:cs typeface="Times New Roman" pitchFamily="18" charset="0"/>
              </a:rPr>
              <a:t>Đk</a:t>
            </a:r>
            <a:r>
              <a:rPr lang="en-US" sz="6600" b="0" u="sng" dirty="0">
                <a:solidFill>
                  <a:srgbClr val="FFFF00"/>
                </a:solidFill>
                <a:effectLst/>
                <a:cs typeface="Times New Roman" pitchFamily="18" charset="0"/>
              </a:rPr>
              <a:t>:</a:t>
            </a:r>
            <a:r>
              <a:rPr lang="en-US" sz="6600" b="0" dirty="0">
                <a:solidFill>
                  <a:schemeClr val="bg1"/>
                </a:solidFill>
                <a:effectLst/>
                <a:cs typeface="Times New Roman" pitchFamily="18" charset="0"/>
              </a:rPr>
              <a:t> </a:t>
            </a:r>
            <a:r>
              <a:rPr lang="vi-VN" sz="6600" dirty="0">
                <a:solidFill>
                  <a:schemeClr val="bg1"/>
                </a:solidFill>
              </a:rPr>
              <a:t>Xin tha thứ Chúa ơi cuộc đời tội lỗi. (Chúa ơi !) Xin tha thứ Chúa ơi trọn đời ăn năn. </a:t>
            </a:r>
            <a:endParaRPr lang="en-US" sz="6600" b="0" dirty="0">
              <a:solidFill>
                <a:schemeClr val="bg1"/>
              </a:solidFill>
              <a:effectLst/>
              <a:cs typeface="Times New Roman" pitchFamily="18" charset="0"/>
            </a:endParaRPr>
          </a:p>
        </p:txBody>
      </p:sp>
    </p:spTree>
    <p:extLst>
      <p:ext uri="{BB962C8B-B14F-4D97-AF65-F5344CB8AC3E}">
        <p14:creationId xmlns:p14="http://schemas.microsoft.com/office/powerpoint/2010/main" val="130198480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5400" b="0" u="sng" dirty="0">
                <a:solidFill>
                  <a:srgbClr val="FFFF00"/>
                </a:solidFill>
                <a:effectLst/>
                <a:cs typeface="Times New Roman" pitchFamily="18" charset="0"/>
              </a:rPr>
              <a:t>Tk2:</a:t>
            </a:r>
            <a:r>
              <a:rPr lang="en-US" sz="5400" b="0" dirty="0">
                <a:solidFill>
                  <a:schemeClr val="bg1"/>
                </a:solidFill>
                <a:effectLst/>
                <a:cs typeface="Times New Roman" pitchFamily="18" charset="0"/>
              </a:rPr>
              <a:t> </a:t>
            </a:r>
            <a:r>
              <a:rPr lang="vi-VN" sz="5400" dirty="0" smtClean="0">
                <a:solidFill>
                  <a:schemeClr val="bg1"/>
                </a:solidFill>
              </a:rPr>
              <a:t>Đời </a:t>
            </a:r>
            <a:r>
              <a:rPr lang="vi-VN" sz="5400" dirty="0">
                <a:solidFill>
                  <a:schemeClr val="bg1"/>
                </a:solidFill>
              </a:rPr>
              <a:t>những lỡ lầm này con tìm đến. Tìm đến với Ngài khóc lóc van xin. Tội lỗi ứ tràn một lần thống hối. Ôi Chúa nhân hiền từ ái bao la.</a:t>
            </a:r>
            <a:endParaRPr lang="en-US" sz="5400" b="0" dirty="0">
              <a:solidFill>
                <a:schemeClr val="bg1"/>
              </a:solidFill>
              <a:effectLst/>
              <a:cs typeface="Times New Roman" pitchFamily="18" charset="0"/>
            </a:endParaRPr>
          </a:p>
        </p:txBody>
      </p:sp>
    </p:spTree>
    <p:extLst>
      <p:ext uri="{BB962C8B-B14F-4D97-AF65-F5344CB8AC3E}">
        <p14:creationId xmlns:p14="http://schemas.microsoft.com/office/powerpoint/2010/main" val="416037069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6600" b="0" u="sng" dirty="0" err="1">
                <a:solidFill>
                  <a:srgbClr val="FFFF00"/>
                </a:solidFill>
                <a:effectLst/>
                <a:cs typeface="Times New Roman" pitchFamily="18" charset="0"/>
              </a:rPr>
              <a:t>Đk</a:t>
            </a:r>
            <a:r>
              <a:rPr lang="en-US" sz="6600" b="0" u="sng" dirty="0">
                <a:solidFill>
                  <a:srgbClr val="FFFF00"/>
                </a:solidFill>
                <a:effectLst/>
                <a:cs typeface="Times New Roman" pitchFamily="18" charset="0"/>
              </a:rPr>
              <a:t>:</a:t>
            </a:r>
            <a:r>
              <a:rPr lang="en-US" sz="6600" b="0" dirty="0">
                <a:solidFill>
                  <a:schemeClr val="bg1"/>
                </a:solidFill>
                <a:effectLst/>
                <a:cs typeface="Times New Roman" pitchFamily="18" charset="0"/>
              </a:rPr>
              <a:t> </a:t>
            </a:r>
            <a:r>
              <a:rPr lang="vi-VN" sz="6600" dirty="0">
                <a:solidFill>
                  <a:schemeClr val="bg1"/>
                </a:solidFill>
              </a:rPr>
              <a:t>Xin tha thứ Chúa ơi cuộc đời tội lỗi. (Chúa ơi !) Xin tha thứ Chúa ơi trọn đời ăn năn. </a:t>
            </a:r>
            <a:endParaRPr lang="en-US" sz="6600" b="0" dirty="0">
              <a:solidFill>
                <a:schemeClr val="bg1"/>
              </a:solidFill>
              <a:effectLst/>
              <a:cs typeface="Times New Roman" pitchFamily="18" charset="0"/>
            </a:endParaRPr>
          </a:p>
        </p:txBody>
      </p:sp>
    </p:spTree>
    <p:extLst>
      <p:ext uri="{BB962C8B-B14F-4D97-AF65-F5344CB8AC3E}">
        <p14:creationId xmlns:p14="http://schemas.microsoft.com/office/powerpoint/2010/main" val="116547794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5400" b="0" u="sng" dirty="0">
                <a:solidFill>
                  <a:srgbClr val="FFFF00"/>
                </a:solidFill>
                <a:effectLst/>
                <a:cs typeface="Times New Roman" pitchFamily="18" charset="0"/>
              </a:rPr>
              <a:t>Tk3:</a:t>
            </a:r>
            <a:r>
              <a:rPr lang="en-US" sz="5400" b="0" dirty="0">
                <a:solidFill>
                  <a:schemeClr val="bg1"/>
                </a:solidFill>
                <a:effectLst/>
                <a:cs typeface="Times New Roman" pitchFamily="18" charset="0"/>
              </a:rPr>
              <a:t> </a:t>
            </a:r>
            <a:r>
              <a:rPr lang="vi-VN" sz="5400" dirty="0">
                <a:solidFill>
                  <a:schemeClr val="bg1"/>
                </a:solidFill>
              </a:rPr>
              <a:t>Là kiếp cát bụi lạc trên đường vắng. Hồn thấy ngỡ ngàng Chúa dắt con đi. Qua những suối đồi tìm về bên Chúa. Từ mãi xa vời tìm con trở về.</a:t>
            </a:r>
            <a:endParaRPr lang="en-US" sz="5400" b="0" dirty="0">
              <a:solidFill>
                <a:schemeClr val="bg1"/>
              </a:solidFill>
              <a:effectLs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6600" b="0" u="sng" dirty="0" err="1">
                <a:solidFill>
                  <a:srgbClr val="FFFF00"/>
                </a:solidFill>
                <a:effectLst/>
                <a:cs typeface="Times New Roman" pitchFamily="18" charset="0"/>
              </a:rPr>
              <a:t>Đk</a:t>
            </a:r>
            <a:r>
              <a:rPr lang="en-US" sz="6600" b="0" u="sng" dirty="0">
                <a:solidFill>
                  <a:srgbClr val="FFFF00"/>
                </a:solidFill>
                <a:effectLst/>
                <a:cs typeface="Times New Roman" pitchFamily="18" charset="0"/>
              </a:rPr>
              <a:t>:</a:t>
            </a:r>
            <a:r>
              <a:rPr lang="en-US" sz="6600" b="0" dirty="0">
                <a:solidFill>
                  <a:schemeClr val="bg1"/>
                </a:solidFill>
                <a:effectLst/>
                <a:cs typeface="Times New Roman" pitchFamily="18" charset="0"/>
              </a:rPr>
              <a:t> </a:t>
            </a:r>
            <a:r>
              <a:rPr lang="vi-VN" sz="6600" dirty="0">
                <a:solidFill>
                  <a:schemeClr val="bg1"/>
                </a:solidFill>
              </a:rPr>
              <a:t>Xin tha thứ Chúa ơi cuộc đời tội lỗi. (Chúa ơi !) Xin tha thứ Chúa ơi trọn đời ăn năn. </a:t>
            </a:r>
            <a:endParaRPr lang="en-US" sz="6600" b="0" dirty="0">
              <a:solidFill>
                <a:schemeClr val="bg1"/>
              </a:solidFill>
              <a:effectLst/>
              <a:cs typeface="Times New Roman" pitchFamily="18" charset="0"/>
            </a:endParaRPr>
          </a:p>
        </p:txBody>
      </p:sp>
    </p:spTree>
    <p:extLst>
      <p:ext uri="{BB962C8B-B14F-4D97-AF65-F5344CB8AC3E}">
        <p14:creationId xmlns:p14="http://schemas.microsoft.com/office/powerpoint/2010/main" val="116547794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5400" b="0" u="sng" dirty="0" smtClean="0">
                <a:solidFill>
                  <a:srgbClr val="FFFF00"/>
                </a:solidFill>
                <a:effectLst/>
                <a:cs typeface="Times New Roman" pitchFamily="18" charset="0"/>
              </a:rPr>
              <a:t>Tk4:</a:t>
            </a:r>
            <a:r>
              <a:rPr lang="en-US" sz="5400" b="0" dirty="0" smtClean="0">
                <a:solidFill>
                  <a:schemeClr val="bg1"/>
                </a:solidFill>
                <a:effectLst/>
                <a:cs typeface="Times New Roman" pitchFamily="18" charset="0"/>
              </a:rPr>
              <a:t> </a:t>
            </a:r>
            <a:r>
              <a:rPr lang="vi-VN" sz="5400" dirty="0">
                <a:solidFill>
                  <a:schemeClr val="bg1"/>
                </a:solidFill>
              </a:rPr>
              <a:t>Tìm đến với Ngài đời xưa bội hứa. Giọt nước mắt này khóc những vong ân. Suối tóc ngắn dài gục đầu hối lỗi. Tha những lỗi đời nguyện xót thương con.</a:t>
            </a:r>
            <a:endParaRPr lang="en-US" sz="5400" b="0" dirty="0">
              <a:solidFill>
                <a:schemeClr val="bg1"/>
              </a:solidFill>
              <a:effectLst/>
              <a:cs typeface="Times New Roman" pitchFamily="18" charset="0"/>
            </a:endParaRPr>
          </a:p>
        </p:txBody>
      </p:sp>
    </p:spTree>
    <p:extLst>
      <p:ext uri="{BB962C8B-B14F-4D97-AF65-F5344CB8AC3E}">
        <p14:creationId xmlns:p14="http://schemas.microsoft.com/office/powerpoint/2010/main" val="200073678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6600" b="0" u="sng" dirty="0" err="1">
                <a:solidFill>
                  <a:srgbClr val="FFFF00"/>
                </a:solidFill>
                <a:effectLst/>
                <a:cs typeface="Times New Roman" pitchFamily="18" charset="0"/>
              </a:rPr>
              <a:t>Đk</a:t>
            </a:r>
            <a:r>
              <a:rPr lang="en-US" sz="6600" b="0" u="sng" dirty="0">
                <a:solidFill>
                  <a:srgbClr val="FFFF00"/>
                </a:solidFill>
                <a:effectLst/>
                <a:cs typeface="Times New Roman" pitchFamily="18" charset="0"/>
              </a:rPr>
              <a:t>:</a:t>
            </a:r>
            <a:r>
              <a:rPr lang="en-US" sz="6600" b="0" dirty="0">
                <a:solidFill>
                  <a:schemeClr val="bg1"/>
                </a:solidFill>
                <a:effectLst/>
                <a:cs typeface="Times New Roman" pitchFamily="18" charset="0"/>
              </a:rPr>
              <a:t> </a:t>
            </a:r>
            <a:r>
              <a:rPr lang="vi-VN" sz="6600" dirty="0">
                <a:solidFill>
                  <a:schemeClr val="bg1"/>
                </a:solidFill>
              </a:rPr>
              <a:t>Xin tha thứ Chúa ơi cuộc đời tội lỗi. (Chúa ơi !) Xin tha thứ Chúa ơi trọn đời ăn năn. </a:t>
            </a:r>
            <a:endParaRPr lang="en-US" sz="6600" b="0" dirty="0">
              <a:solidFill>
                <a:schemeClr val="bg1"/>
              </a:solidFill>
              <a:effectLst/>
              <a:cs typeface="Times New Roman" pitchFamily="18" charset="0"/>
            </a:endParaRPr>
          </a:p>
        </p:txBody>
      </p:sp>
    </p:spTree>
    <p:extLst>
      <p:ext uri="{BB962C8B-B14F-4D97-AF65-F5344CB8AC3E}">
        <p14:creationId xmlns:p14="http://schemas.microsoft.com/office/powerpoint/2010/main" val="116547794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5400" b="0" u="sng" dirty="0" smtClean="0">
                <a:solidFill>
                  <a:srgbClr val="FFFF00"/>
                </a:solidFill>
                <a:effectLst/>
                <a:cs typeface="Times New Roman" pitchFamily="18" charset="0"/>
              </a:rPr>
              <a:t>Tk5:</a:t>
            </a:r>
            <a:r>
              <a:rPr lang="en-US" sz="5400" b="0" dirty="0" smtClean="0">
                <a:solidFill>
                  <a:schemeClr val="bg1"/>
                </a:solidFill>
                <a:effectLst/>
                <a:cs typeface="Times New Roman" pitchFamily="18" charset="0"/>
              </a:rPr>
              <a:t> </a:t>
            </a:r>
            <a:r>
              <a:rPr lang="vi-VN" sz="5400" dirty="0">
                <a:solidFill>
                  <a:schemeClr val="bg1"/>
                </a:solidFill>
              </a:rPr>
              <a:t>Nhìn ánh mắt Ngài từ nhân vạn thuở. Là chính suối nguồn thắp sáng yêu thương. Thầm ước mơ là trầm hương dâng hiến. Và trót cuộc đời đầy những mến thương.</a:t>
            </a:r>
            <a:endParaRPr lang="en-US" sz="5400" b="0" dirty="0">
              <a:solidFill>
                <a:schemeClr val="bg1"/>
              </a:solidFill>
              <a:effectLst/>
              <a:cs typeface="Times New Roman" pitchFamily="18" charset="0"/>
            </a:endParaRPr>
          </a:p>
        </p:txBody>
      </p:sp>
    </p:spTree>
    <p:extLst>
      <p:ext uri="{BB962C8B-B14F-4D97-AF65-F5344CB8AC3E}">
        <p14:creationId xmlns:p14="http://schemas.microsoft.com/office/powerpoint/2010/main" val="200073678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6600" b="0" u="sng" dirty="0" err="1">
                <a:solidFill>
                  <a:srgbClr val="FFFF00"/>
                </a:solidFill>
                <a:effectLst/>
                <a:cs typeface="Times New Roman" pitchFamily="18" charset="0"/>
              </a:rPr>
              <a:t>Đk</a:t>
            </a:r>
            <a:r>
              <a:rPr lang="en-US" sz="6600" b="0" u="sng" dirty="0">
                <a:solidFill>
                  <a:srgbClr val="FFFF00"/>
                </a:solidFill>
                <a:effectLst/>
                <a:cs typeface="Times New Roman" pitchFamily="18" charset="0"/>
              </a:rPr>
              <a:t>:</a:t>
            </a:r>
            <a:r>
              <a:rPr lang="en-US" sz="6600" b="0" dirty="0">
                <a:solidFill>
                  <a:schemeClr val="bg1"/>
                </a:solidFill>
                <a:effectLst/>
                <a:cs typeface="Times New Roman" pitchFamily="18" charset="0"/>
              </a:rPr>
              <a:t> </a:t>
            </a:r>
            <a:r>
              <a:rPr lang="vi-VN" sz="6600" dirty="0">
                <a:solidFill>
                  <a:schemeClr val="bg1"/>
                </a:solidFill>
              </a:rPr>
              <a:t>Xin tha thứ Chúa ơi cuộc đời tội lỗi. (Chúa ơi !) Xin tha thứ Chúa ơi trọn đời ăn năn. </a:t>
            </a:r>
            <a:endParaRPr lang="en-US" sz="6600" b="0" dirty="0">
              <a:solidFill>
                <a:schemeClr val="bg1"/>
              </a:solidFill>
              <a:effectLst/>
              <a:cs typeface="Times New Roman" pitchFamily="18" charset="0"/>
            </a:endParaRPr>
          </a:p>
        </p:txBody>
      </p:sp>
    </p:spTree>
    <p:extLst>
      <p:ext uri="{BB962C8B-B14F-4D97-AF65-F5344CB8AC3E}">
        <p14:creationId xmlns:p14="http://schemas.microsoft.com/office/powerpoint/2010/main" val="116547794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0" dirty="0">
              <a:solidFill>
                <a:schemeClr val="bg1"/>
              </a:solidFill>
              <a:effectLst/>
              <a:latin typeface="+mj-lt"/>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2104184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7DCE95F5-73C1-CF22-B229-14A13429CD3C}"/>
              </a:ext>
            </a:extLst>
          </p:cNvPr>
          <p:cNvSpPr txBox="1"/>
          <p:nvPr/>
        </p:nvSpPr>
        <p:spPr>
          <a:xfrm>
            <a:off x="1" y="0"/>
            <a:ext cx="9092741" cy="4916731"/>
          </a:xfrm>
          <a:prstGeom prst="rect">
            <a:avLst/>
          </a:prstGeom>
          <a:noFill/>
        </p:spPr>
        <p:txBody>
          <a:bodyPr wrap="square" lIns="68580" tIns="34290" rIns="68580" bIns="34290">
            <a:spAutoFit/>
          </a:bodyPr>
          <a:lstStyle/>
          <a:p>
            <a:pPr algn="just" defTabSz="685800"/>
            <a:r>
              <a:rPr lang="vi-VN" sz="5300" dirty="0">
                <a:solidFill>
                  <a:prstClr val="white"/>
                </a:solidFill>
                <a:latin typeface="+mj-lt"/>
                <a:ea typeface="Segoe UI Black" panose="020B0A02040204020203" pitchFamily="34" charset="0"/>
              </a:rPr>
              <a:t>khơi dậy trong chúng con niềm hy vọng</a:t>
            </a:r>
            <a:r>
              <a:rPr lang="en-US" sz="5300" dirty="0">
                <a:solidFill>
                  <a:prstClr val="white"/>
                </a:solidFill>
                <a:ea typeface="Segoe UI Black" panose="020B0A02040204020203" pitchFamily="34" charset="0"/>
              </a:rPr>
              <a:t> </a:t>
            </a:r>
            <a:r>
              <a:rPr lang="vi-VN" sz="5300" dirty="0">
                <a:solidFill>
                  <a:prstClr val="white"/>
                </a:solidFill>
                <a:latin typeface="+mj-lt"/>
                <a:ea typeface="Segoe UI Black" panose="020B0A02040204020203" pitchFamily="34" charset="0"/>
              </a:rPr>
              <a:t>hồng phúc</a:t>
            </a:r>
            <a:r>
              <a:rPr lang="en-US" sz="5300" dirty="0">
                <a:solidFill>
                  <a:srgbClr val="FFFF00"/>
                </a:solidFill>
                <a:ea typeface="Segoe UI Black" panose="020B0A02040204020203" pitchFamily="34" charset="0"/>
              </a:rPr>
              <a:t>/</a:t>
            </a:r>
            <a:r>
              <a:rPr lang="vi-VN" sz="5300" dirty="0">
                <a:solidFill>
                  <a:prstClr val="white"/>
                </a:solidFill>
                <a:latin typeface="+mj-lt"/>
                <a:ea typeface="Segoe UI Black" panose="020B0A02040204020203" pitchFamily="34" charset="0"/>
              </a:rPr>
              <a:t> hướng về Nước Cha trị </a:t>
            </a:r>
            <a:r>
              <a:rPr lang="vi-VN" sz="5300" dirty="0" smtClean="0">
                <a:solidFill>
                  <a:prstClr val="white"/>
                </a:solidFill>
                <a:latin typeface="+mj-lt"/>
                <a:ea typeface="Segoe UI Black" panose="020B0A02040204020203" pitchFamily="34" charset="0"/>
              </a:rPr>
              <a:t>đến</a:t>
            </a:r>
            <a:r>
              <a:rPr lang="en-US" sz="5300" dirty="0" smtClean="0">
                <a:solidFill>
                  <a:srgbClr val="FFFF00"/>
                </a:solidFill>
                <a:ea typeface="Segoe UI Black" panose="020B0A02040204020203" pitchFamily="34" charset="0"/>
              </a:rPr>
              <a:t>/</a:t>
            </a:r>
            <a:r>
              <a:rPr lang="en-US" sz="5300" dirty="0" smtClean="0">
                <a:solidFill>
                  <a:prstClr val="white"/>
                </a:solidFill>
                <a:ea typeface="Segoe UI Black" panose="020B0A02040204020203" pitchFamily="34" charset="0"/>
              </a:rPr>
              <a:t> </a:t>
            </a:r>
            <a:r>
              <a:rPr lang="vi-VN" sz="5300" dirty="0">
                <a:solidFill>
                  <a:prstClr val="white"/>
                </a:solidFill>
                <a:latin typeface="+mj-lt"/>
                <a:ea typeface="Segoe UI Black" panose="020B0A02040204020203" pitchFamily="34" charset="0"/>
              </a:rPr>
              <a:t>Xin ân sủng Cha biến đổi chúng con</a:t>
            </a:r>
            <a:r>
              <a:rPr lang="en-US" sz="5300" dirty="0">
                <a:solidFill>
                  <a:srgbClr val="FFFF00"/>
                </a:solidFill>
                <a:ea typeface="Segoe UI Black" panose="020B0A02040204020203" pitchFamily="34" charset="0"/>
              </a:rPr>
              <a:t>/</a:t>
            </a:r>
            <a:r>
              <a:rPr lang="en-US" sz="5300" dirty="0">
                <a:solidFill>
                  <a:prstClr val="white"/>
                </a:solidFill>
                <a:ea typeface="Segoe UI Black" panose="020B0A02040204020203" pitchFamily="34" charset="0"/>
              </a:rPr>
              <a:t> </a:t>
            </a:r>
            <a:r>
              <a:rPr lang="vi-VN" sz="5300" dirty="0">
                <a:solidFill>
                  <a:prstClr val="white"/>
                </a:solidFill>
                <a:latin typeface="+mj-lt"/>
                <a:ea typeface="Segoe UI Black" panose="020B0A02040204020203" pitchFamily="34" charset="0"/>
              </a:rPr>
              <a:t>thành những người miệt mài vun trồng hạt giống Tin Mừng</a:t>
            </a:r>
            <a:r>
              <a:rPr lang="en-US" sz="5300" dirty="0">
                <a:solidFill>
                  <a:srgbClr val="FFFF00"/>
                </a:solidFill>
                <a:ea typeface="Segoe UI Black" panose="020B0A02040204020203" pitchFamily="34" charset="0"/>
              </a:rPr>
              <a:t>/</a:t>
            </a:r>
            <a:endParaRPr lang="vi-VN" sz="5300" dirty="0">
              <a:solidFill>
                <a:srgbClr val="FFFF00"/>
              </a:solidFill>
              <a:latin typeface="+mj-lt"/>
              <a:ea typeface="Segoe UI Black" panose="020B0A02040204020203" pitchFamily="34" charset="0"/>
            </a:endParaRPr>
          </a:p>
        </p:txBody>
      </p:sp>
    </p:spTree>
    <p:extLst>
      <p:ext uri="{BB962C8B-B14F-4D97-AF65-F5344CB8AC3E}">
        <p14:creationId xmlns:p14="http://schemas.microsoft.com/office/powerpoint/2010/main" val="420987286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0" dirty="0">
              <a:solidFill>
                <a:schemeClr val="bg1"/>
              </a:solidFill>
              <a:effectLst/>
              <a:latin typeface="+mj-lt"/>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18317608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r>
              <a:rPr lang="en-US" sz="7200" b="1" dirty="0">
                <a:solidFill>
                  <a:srgbClr val="FFFF00"/>
                </a:solidFill>
                <a:effectLst>
                  <a:outerShdw blurRad="38100" dist="38100" dir="2700000" algn="tl">
                    <a:srgbClr val="000000">
                      <a:alpha val="43137"/>
                    </a:srgbClr>
                  </a:outerShdw>
                </a:effectLst>
                <a:latin typeface="+mj-lt"/>
                <a:cs typeface="Times New Roman" pitchFamily="18" charset="0"/>
              </a:rPr>
              <a:t>Ca </a:t>
            </a:r>
            <a:r>
              <a:rPr lang="en-US" sz="7200" b="1" dirty="0" err="1">
                <a:solidFill>
                  <a:srgbClr val="FFFF00"/>
                </a:solidFill>
                <a:effectLst>
                  <a:outerShdw blurRad="38100" dist="38100" dir="2700000" algn="tl">
                    <a:srgbClr val="000000">
                      <a:alpha val="43137"/>
                    </a:srgbClr>
                  </a:outerShdw>
                </a:effectLst>
                <a:latin typeface="+mj-lt"/>
                <a:cs typeface="Times New Roman" pitchFamily="18" charset="0"/>
              </a:rPr>
              <a:t>Kết</a:t>
            </a:r>
            <a:r>
              <a:rPr lang="en-US" sz="7200" b="1"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7200" b="1" dirty="0" err="1">
                <a:solidFill>
                  <a:srgbClr val="FFFF00"/>
                </a:solidFill>
                <a:effectLst>
                  <a:outerShdw blurRad="38100" dist="38100" dir="2700000" algn="tl">
                    <a:srgbClr val="000000">
                      <a:alpha val="43137"/>
                    </a:srgbClr>
                  </a:outerShdw>
                </a:effectLst>
                <a:latin typeface="+mj-lt"/>
                <a:cs typeface="Times New Roman" pitchFamily="18" charset="0"/>
              </a:rPr>
              <a:t>Lễ</a:t>
            </a:r>
            <a:r>
              <a:rPr lang="en-US" sz="7200" b="1" dirty="0">
                <a:solidFill>
                  <a:srgbClr val="FFFF00"/>
                </a:solidFill>
                <a:effectLst>
                  <a:outerShdw blurRad="38100" dist="38100" dir="2700000" algn="tl">
                    <a:srgbClr val="000000">
                      <a:alpha val="43137"/>
                    </a:srgbClr>
                  </a:outerShdw>
                </a:effectLst>
                <a:latin typeface="+mj-lt"/>
                <a:cs typeface="Times New Roman" pitchFamily="18" charset="0"/>
              </a:rPr>
              <a:t/>
            </a:r>
            <a:br>
              <a:rPr lang="en-US" sz="7200" b="1" dirty="0">
                <a:solidFill>
                  <a:srgbClr val="FFFF00"/>
                </a:solidFill>
                <a:effectLst>
                  <a:outerShdw blurRad="38100" dist="38100" dir="2700000" algn="tl">
                    <a:srgbClr val="000000">
                      <a:alpha val="43137"/>
                    </a:srgbClr>
                  </a:outerShdw>
                </a:effectLst>
                <a:latin typeface="+mj-lt"/>
                <a:cs typeface="Times New Roman" pitchFamily="18" charset="0"/>
              </a:rPr>
            </a:br>
            <a:r>
              <a:rPr lang="en-US" sz="7200" b="1" dirty="0" err="1" smtClean="0">
                <a:solidFill>
                  <a:srgbClr val="FFFF00"/>
                </a:solidFill>
                <a:effectLst>
                  <a:outerShdw blurRad="38100" dist="38100" dir="2700000" algn="tl">
                    <a:srgbClr val="000000">
                      <a:alpha val="43137"/>
                    </a:srgbClr>
                  </a:outerShdw>
                </a:effectLst>
                <a:latin typeface="+mj-lt"/>
                <a:cs typeface="Times New Roman" pitchFamily="18" charset="0"/>
              </a:rPr>
              <a:t>Giọt</a:t>
            </a:r>
            <a:r>
              <a:rPr lang="en-US" sz="7200" b="1" dirty="0" smtClean="0">
                <a:solidFill>
                  <a:srgbClr val="FFFF00"/>
                </a:solidFill>
                <a:effectLst>
                  <a:outerShdw blurRad="38100" dist="38100" dir="2700000" algn="tl">
                    <a:srgbClr val="000000">
                      <a:alpha val="43137"/>
                    </a:srgbClr>
                  </a:outerShdw>
                </a:effectLst>
                <a:latin typeface="+mj-lt"/>
                <a:cs typeface="Times New Roman" pitchFamily="18" charset="0"/>
              </a:rPr>
              <a:t> </a:t>
            </a:r>
            <a:r>
              <a:rPr lang="en-US" sz="7200" b="1" dirty="0" err="1" smtClean="0">
                <a:solidFill>
                  <a:srgbClr val="FFFF00"/>
                </a:solidFill>
                <a:effectLst>
                  <a:outerShdw blurRad="38100" dist="38100" dir="2700000" algn="tl">
                    <a:srgbClr val="000000">
                      <a:alpha val="43137"/>
                    </a:srgbClr>
                  </a:outerShdw>
                </a:effectLst>
                <a:latin typeface="+mj-lt"/>
                <a:cs typeface="Times New Roman" pitchFamily="18" charset="0"/>
              </a:rPr>
              <a:t>Lệ</a:t>
            </a:r>
            <a:r>
              <a:rPr lang="en-US" sz="7200" b="1" dirty="0" smtClean="0">
                <a:solidFill>
                  <a:srgbClr val="FFFF00"/>
                </a:solidFill>
                <a:effectLst>
                  <a:outerShdw blurRad="38100" dist="38100" dir="2700000" algn="tl">
                    <a:srgbClr val="000000">
                      <a:alpha val="43137"/>
                    </a:srgbClr>
                  </a:outerShdw>
                </a:effectLst>
                <a:latin typeface="+mj-lt"/>
                <a:cs typeface="Times New Roman" pitchFamily="18" charset="0"/>
              </a:rPr>
              <a:t> </a:t>
            </a:r>
            <a:r>
              <a:rPr lang="en-US" sz="7200" b="1" dirty="0" err="1" smtClean="0">
                <a:solidFill>
                  <a:srgbClr val="FFFF00"/>
                </a:solidFill>
                <a:effectLst>
                  <a:outerShdw blurRad="38100" dist="38100" dir="2700000" algn="tl">
                    <a:srgbClr val="000000">
                      <a:alpha val="43137"/>
                    </a:srgbClr>
                  </a:outerShdw>
                </a:effectLst>
                <a:latin typeface="+mj-lt"/>
                <a:cs typeface="Times New Roman" pitchFamily="18" charset="0"/>
              </a:rPr>
              <a:t>Thống</a:t>
            </a:r>
            <a:r>
              <a:rPr lang="en-US" sz="7200" b="1" dirty="0" smtClean="0">
                <a:solidFill>
                  <a:srgbClr val="FFFF00"/>
                </a:solidFill>
                <a:effectLst>
                  <a:outerShdw blurRad="38100" dist="38100" dir="2700000" algn="tl">
                    <a:srgbClr val="000000">
                      <a:alpha val="43137"/>
                    </a:srgbClr>
                  </a:outerShdw>
                </a:effectLst>
                <a:latin typeface="+mj-lt"/>
                <a:cs typeface="Times New Roman" pitchFamily="18" charset="0"/>
              </a:rPr>
              <a:t> </a:t>
            </a:r>
            <a:r>
              <a:rPr lang="en-US" sz="7200" b="1" dirty="0" err="1" smtClean="0">
                <a:solidFill>
                  <a:srgbClr val="FFFF00"/>
                </a:solidFill>
                <a:effectLst>
                  <a:outerShdw blurRad="38100" dist="38100" dir="2700000" algn="tl">
                    <a:srgbClr val="000000">
                      <a:alpha val="43137"/>
                    </a:srgbClr>
                  </a:outerShdw>
                </a:effectLst>
                <a:latin typeface="+mj-lt"/>
                <a:cs typeface="Times New Roman" pitchFamily="18" charset="0"/>
              </a:rPr>
              <a:t>Hối</a:t>
            </a:r>
            <a:r>
              <a:rPr lang="en-US" sz="7200" b="1" dirty="0" smtClean="0">
                <a:solidFill>
                  <a:srgbClr val="FFFF00"/>
                </a:solidFill>
                <a:effectLst>
                  <a:outerShdw blurRad="38100" dist="38100" dir="2700000" algn="tl">
                    <a:srgbClr val="000000">
                      <a:alpha val="43137"/>
                    </a:srgbClr>
                  </a:outerShdw>
                </a:effectLst>
                <a:latin typeface="+mj-lt"/>
                <a:cs typeface="Times New Roman" pitchFamily="18" charset="0"/>
              </a:rPr>
              <a:t/>
            </a:r>
            <a:br>
              <a:rPr lang="en-US" sz="7200" b="1" dirty="0" smtClean="0">
                <a:solidFill>
                  <a:srgbClr val="FFFF00"/>
                </a:solidFill>
                <a:effectLst>
                  <a:outerShdw blurRad="38100" dist="38100" dir="2700000" algn="tl">
                    <a:srgbClr val="000000">
                      <a:alpha val="43137"/>
                    </a:srgbClr>
                  </a:outerShdw>
                </a:effectLst>
                <a:latin typeface="+mj-lt"/>
                <a:cs typeface="Times New Roman" pitchFamily="18" charset="0"/>
              </a:rPr>
            </a:br>
            <a:r>
              <a:rPr lang="en-US" sz="5400" b="1" i="1" dirty="0" err="1" smtClean="0">
                <a:solidFill>
                  <a:schemeClr val="bg1"/>
                </a:solidFill>
                <a:effectLst>
                  <a:outerShdw blurRad="38100" dist="38100" dir="2700000" algn="tl">
                    <a:srgbClr val="000000">
                      <a:alpha val="43137"/>
                    </a:srgbClr>
                  </a:outerShdw>
                </a:effectLst>
                <a:cs typeface="Times New Roman" pitchFamily="18" charset="0"/>
              </a:rPr>
              <a:t>Tâm</a:t>
            </a:r>
            <a:r>
              <a:rPr lang="en-US" sz="5400" b="1" i="1" dirty="0" smtClean="0">
                <a:solidFill>
                  <a:schemeClr val="bg1"/>
                </a:solidFill>
                <a:effectLst>
                  <a:outerShdw blurRad="38100" dist="38100" dir="2700000" algn="tl">
                    <a:srgbClr val="000000">
                      <a:alpha val="43137"/>
                    </a:srgbClr>
                  </a:outerShdw>
                </a:effectLst>
                <a:cs typeface="Times New Roman" pitchFamily="18" charset="0"/>
              </a:rPr>
              <a:t> </a:t>
            </a:r>
            <a:r>
              <a:rPr lang="en-US" sz="5400" b="1" i="1" dirty="0" err="1" smtClean="0">
                <a:solidFill>
                  <a:schemeClr val="bg1"/>
                </a:solidFill>
                <a:effectLst>
                  <a:outerShdw blurRad="38100" dist="38100" dir="2700000" algn="tl">
                    <a:srgbClr val="000000">
                      <a:alpha val="43137"/>
                    </a:srgbClr>
                  </a:outerShdw>
                </a:effectLst>
                <a:cs typeface="Times New Roman" pitchFamily="18" charset="0"/>
              </a:rPr>
              <a:t>Bảo</a:t>
            </a:r>
            <a:endParaRPr lang="en-US" sz="7200" b="1" i="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7105008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vi-VN" sz="4800" b="1" u="sng" dirty="0">
                <a:solidFill>
                  <a:srgbClr val="FFFF00"/>
                </a:solidFill>
                <a:effectLst>
                  <a:outerShdw blurRad="38100" dist="38100" dir="2700000" algn="tl">
                    <a:srgbClr val="000000">
                      <a:alpha val="43137"/>
                    </a:srgbClr>
                  </a:outerShdw>
                </a:effectLst>
                <a:cs typeface="Times New Roman" pitchFamily="18" charset="0"/>
              </a:rPr>
              <a:t>Đk</a:t>
            </a:r>
            <a:r>
              <a:rPr lang="en-US" sz="4800" b="1" u="sng" dirty="0">
                <a:solidFill>
                  <a:srgbClr val="FFFF00"/>
                </a:solidFill>
                <a:effectLst>
                  <a:outerShdw blurRad="38100" dist="38100" dir="2700000" algn="tl">
                    <a:srgbClr val="000000">
                      <a:alpha val="43137"/>
                    </a:srgbClr>
                  </a:outerShdw>
                </a:effectLst>
                <a:cs typeface="Times New Roman" pitchFamily="18" charset="0"/>
              </a:rPr>
              <a:t>:</a:t>
            </a:r>
            <a:r>
              <a:rPr lang="en-US" sz="4800" b="1" dirty="0">
                <a:solidFill>
                  <a:schemeClr val="bg1"/>
                </a:solidFill>
                <a:effectLst>
                  <a:outerShdw blurRad="38100" dist="38100" dir="2700000" algn="tl">
                    <a:srgbClr val="000000">
                      <a:alpha val="43137"/>
                    </a:srgbClr>
                  </a:outerShdw>
                </a:effectLst>
                <a:cs typeface="Times New Roman" pitchFamily="18" charset="0"/>
              </a:rPr>
              <a:t> </a:t>
            </a:r>
            <a:r>
              <a:rPr lang="vi-VN" sz="4800" b="1" dirty="0">
                <a:solidFill>
                  <a:schemeClr val="bg1"/>
                </a:solidFill>
                <a:effectLst>
                  <a:outerShdw blurRad="38100" dist="38100" dir="2700000" algn="tl">
                    <a:srgbClr val="000000">
                      <a:alpha val="43137"/>
                    </a:srgbClr>
                  </a:outerShdw>
                </a:effectLst>
              </a:rPr>
              <a:t>Lạy Chúa ! Đoái thương nghe tiếng con phàn nàn, con hết lòng ăn năn, con sấp mình con xin hết lòng kêu van xin Chúa giúp con đau đớn vì tội lỗi. Con quyết lòng tự hối theo đường Chúa đi mà thôi.</a:t>
            </a:r>
          </a:p>
        </p:txBody>
      </p:sp>
    </p:spTree>
    <p:extLst>
      <p:ext uri="{BB962C8B-B14F-4D97-AF65-F5344CB8AC3E}">
        <p14:creationId xmlns:p14="http://schemas.microsoft.com/office/powerpoint/2010/main" val="362972349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vi-VN" sz="5400" b="1" u="sng" dirty="0">
                <a:solidFill>
                  <a:srgbClr val="FFFF00"/>
                </a:solidFill>
                <a:effectLst>
                  <a:outerShdw blurRad="38100" dist="38100" dir="2700000" algn="tl">
                    <a:srgbClr val="000000">
                      <a:alpha val="43137"/>
                    </a:srgbClr>
                  </a:outerShdw>
                </a:effectLst>
                <a:cs typeface="Times New Roman" pitchFamily="18" charset="0"/>
              </a:rPr>
              <a:t>Tk1</a:t>
            </a:r>
            <a:r>
              <a:rPr lang="en-US" sz="5400" b="1" u="sng" dirty="0">
                <a:solidFill>
                  <a:srgbClr val="FFFF00"/>
                </a:solidFill>
                <a:effectLst>
                  <a:outerShdw blurRad="38100" dist="38100" dir="2700000" algn="tl">
                    <a:srgbClr val="000000">
                      <a:alpha val="43137"/>
                    </a:srgbClr>
                  </a:outerShdw>
                </a:effectLst>
                <a:cs typeface="Times New Roman" pitchFamily="18" charset="0"/>
              </a:rPr>
              <a:t>:</a:t>
            </a:r>
            <a:r>
              <a:rPr lang="en-US" sz="5400" b="1" dirty="0">
                <a:solidFill>
                  <a:schemeClr val="bg1"/>
                </a:solidFill>
                <a:effectLst>
                  <a:outerShdw blurRad="38100" dist="38100" dir="2700000" algn="tl">
                    <a:srgbClr val="000000">
                      <a:alpha val="43137"/>
                    </a:srgbClr>
                  </a:outerShdw>
                </a:effectLst>
                <a:cs typeface="Times New Roman" pitchFamily="18" charset="0"/>
              </a:rPr>
              <a:t> </a:t>
            </a:r>
            <a:r>
              <a:rPr lang="vi-VN" sz="5400" b="1" dirty="0">
                <a:solidFill>
                  <a:schemeClr val="bg1"/>
                </a:solidFill>
                <a:effectLst>
                  <a:outerShdw blurRad="38100" dist="38100" dir="2700000" algn="tl">
                    <a:srgbClr val="000000">
                      <a:alpha val="43137"/>
                    </a:srgbClr>
                  </a:outerShdw>
                </a:effectLst>
              </a:rPr>
              <a:t>Ớ linh hồn xấu xa phạm tội nhiều, Chúa khoan dung chờ đợi mến yêu, hãy thật lòng ăn năn chừa chớ liều, gục đầu yên tựa bên lòng Chúa.</a:t>
            </a:r>
            <a:endParaRPr lang="en-US" sz="54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92563695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vi-VN" sz="4800" b="1" u="sng" dirty="0">
                <a:solidFill>
                  <a:srgbClr val="FFFF00"/>
                </a:solidFill>
                <a:effectLst>
                  <a:outerShdw blurRad="38100" dist="38100" dir="2700000" algn="tl">
                    <a:srgbClr val="000000">
                      <a:alpha val="43137"/>
                    </a:srgbClr>
                  </a:outerShdw>
                </a:effectLst>
                <a:cs typeface="Times New Roman" pitchFamily="18" charset="0"/>
              </a:rPr>
              <a:t>Đk</a:t>
            </a:r>
            <a:r>
              <a:rPr lang="en-US" sz="4800" b="1" u="sng" dirty="0">
                <a:solidFill>
                  <a:srgbClr val="FFFF00"/>
                </a:solidFill>
                <a:effectLst>
                  <a:outerShdw blurRad="38100" dist="38100" dir="2700000" algn="tl">
                    <a:srgbClr val="000000">
                      <a:alpha val="43137"/>
                    </a:srgbClr>
                  </a:outerShdw>
                </a:effectLst>
                <a:cs typeface="Times New Roman" pitchFamily="18" charset="0"/>
              </a:rPr>
              <a:t>:</a:t>
            </a:r>
            <a:r>
              <a:rPr lang="en-US" sz="4800" b="1" dirty="0">
                <a:solidFill>
                  <a:schemeClr val="bg1"/>
                </a:solidFill>
                <a:effectLst>
                  <a:outerShdw blurRad="38100" dist="38100" dir="2700000" algn="tl">
                    <a:srgbClr val="000000">
                      <a:alpha val="43137"/>
                    </a:srgbClr>
                  </a:outerShdw>
                </a:effectLst>
                <a:cs typeface="Times New Roman" pitchFamily="18" charset="0"/>
              </a:rPr>
              <a:t> </a:t>
            </a:r>
            <a:r>
              <a:rPr lang="vi-VN" sz="4800" b="1" dirty="0">
                <a:solidFill>
                  <a:schemeClr val="bg1"/>
                </a:solidFill>
                <a:effectLst>
                  <a:outerShdw blurRad="38100" dist="38100" dir="2700000" algn="tl">
                    <a:srgbClr val="000000">
                      <a:alpha val="43137"/>
                    </a:srgbClr>
                  </a:outerShdw>
                </a:effectLst>
              </a:rPr>
              <a:t>Lạy Chúa ! Đoái thương nghe tiếng con phàn nàn, con hết lòng ăn năn, con sấp mình con xin hết lòng kêu van xin Chúa giúp con đau đớn vì tội lỗi. Con quyết lòng tự hối theo đường Chúa đi mà thôi.</a:t>
            </a:r>
          </a:p>
        </p:txBody>
      </p:sp>
    </p:spTree>
    <p:extLst>
      <p:ext uri="{BB962C8B-B14F-4D97-AF65-F5344CB8AC3E}">
        <p14:creationId xmlns:p14="http://schemas.microsoft.com/office/powerpoint/2010/main" val="29013669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vi-VN" sz="5400" b="1" u="sng" dirty="0">
                <a:solidFill>
                  <a:srgbClr val="FFFF00"/>
                </a:solidFill>
                <a:effectLst>
                  <a:outerShdw blurRad="38100" dist="38100" dir="2700000" algn="tl">
                    <a:srgbClr val="000000">
                      <a:alpha val="43137"/>
                    </a:srgbClr>
                  </a:outerShdw>
                </a:effectLst>
                <a:cs typeface="Times New Roman" pitchFamily="18" charset="0"/>
              </a:rPr>
              <a:t>Tk2</a:t>
            </a:r>
            <a:r>
              <a:rPr lang="en-US" sz="5400" b="1" u="sng" dirty="0">
                <a:solidFill>
                  <a:srgbClr val="FFFF00"/>
                </a:solidFill>
                <a:effectLst>
                  <a:outerShdw blurRad="38100" dist="38100" dir="2700000" algn="tl">
                    <a:srgbClr val="000000">
                      <a:alpha val="43137"/>
                    </a:srgbClr>
                  </a:outerShdw>
                </a:effectLst>
                <a:cs typeface="Times New Roman" pitchFamily="18" charset="0"/>
              </a:rPr>
              <a:t>:</a:t>
            </a:r>
            <a:r>
              <a:rPr lang="en-US" sz="5400" b="1" dirty="0">
                <a:solidFill>
                  <a:schemeClr val="bg1"/>
                </a:solidFill>
                <a:effectLst>
                  <a:outerShdw blurRad="38100" dist="38100" dir="2700000" algn="tl">
                    <a:srgbClr val="000000">
                      <a:alpha val="43137"/>
                    </a:srgbClr>
                  </a:outerShdw>
                </a:effectLst>
                <a:cs typeface="Times New Roman" pitchFamily="18" charset="0"/>
              </a:rPr>
              <a:t> </a:t>
            </a:r>
            <a:r>
              <a:rPr lang="vi-VN" sz="5400" b="1" dirty="0">
                <a:solidFill>
                  <a:schemeClr val="bg1"/>
                </a:solidFill>
                <a:effectLst>
                  <a:outerShdw blurRad="38100" dist="38100" dir="2700000" algn="tl">
                    <a:srgbClr val="000000">
                      <a:alpha val="43137"/>
                    </a:srgbClr>
                  </a:outerShdw>
                </a:effectLst>
                <a:cs typeface="Times New Roman" pitchFamily="18" charset="0"/>
              </a:rPr>
              <a:t>Cúi xin cùng Chúa khoan nhân vô bờ, giúp con xưng chừa tội lỗi chung, để con từ nay trung thành đến cùng, trên đường đi lên hưởng mặt Chúa. </a:t>
            </a:r>
            <a:endParaRPr lang="en-US" sz="54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64843401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vi-VN" sz="4800" b="1" u="sng" dirty="0">
                <a:solidFill>
                  <a:srgbClr val="FFFF00"/>
                </a:solidFill>
                <a:effectLst>
                  <a:outerShdw blurRad="38100" dist="38100" dir="2700000" algn="tl">
                    <a:srgbClr val="000000">
                      <a:alpha val="43137"/>
                    </a:srgbClr>
                  </a:outerShdw>
                </a:effectLst>
                <a:cs typeface="Times New Roman" pitchFamily="18" charset="0"/>
              </a:rPr>
              <a:t>Đk</a:t>
            </a:r>
            <a:r>
              <a:rPr lang="en-US" sz="4800" b="1" u="sng" dirty="0">
                <a:solidFill>
                  <a:srgbClr val="FFFF00"/>
                </a:solidFill>
                <a:effectLst>
                  <a:outerShdw blurRad="38100" dist="38100" dir="2700000" algn="tl">
                    <a:srgbClr val="000000">
                      <a:alpha val="43137"/>
                    </a:srgbClr>
                  </a:outerShdw>
                </a:effectLst>
                <a:cs typeface="Times New Roman" pitchFamily="18" charset="0"/>
              </a:rPr>
              <a:t>:</a:t>
            </a:r>
            <a:r>
              <a:rPr lang="en-US" sz="4800" b="1" dirty="0">
                <a:solidFill>
                  <a:schemeClr val="bg1"/>
                </a:solidFill>
                <a:effectLst>
                  <a:outerShdw blurRad="38100" dist="38100" dir="2700000" algn="tl">
                    <a:srgbClr val="000000">
                      <a:alpha val="43137"/>
                    </a:srgbClr>
                  </a:outerShdw>
                </a:effectLst>
                <a:cs typeface="Times New Roman" pitchFamily="18" charset="0"/>
              </a:rPr>
              <a:t> </a:t>
            </a:r>
            <a:r>
              <a:rPr lang="vi-VN" sz="4800" b="1" dirty="0">
                <a:solidFill>
                  <a:schemeClr val="bg1"/>
                </a:solidFill>
                <a:effectLst>
                  <a:outerShdw blurRad="38100" dist="38100" dir="2700000" algn="tl">
                    <a:srgbClr val="000000">
                      <a:alpha val="43137"/>
                    </a:srgbClr>
                  </a:outerShdw>
                </a:effectLst>
              </a:rPr>
              <a:t>Lạy Chúa ! Đoái thương nghe tiếng con phàn nàn, con hết lòng ăn năn, con sấp mình con xin hết lòng kêu van xin Chúa giúp con đau đớn vì tội lỗi. Con quyết lòng tự hối theo đường Chúa đi mà thôi.</a:t>
            </a:r>
          </a:p>
        </p:txBody>
      </p:sp>
    </p:spTree>
    <p:extLst>
      <p:ext uri="{BB962C8B-B14F-4D97-AF65-F5344CB8AC3E}">
        <p14:creationId xmlns:p14="http://schemas.microsoft.com/office/powerpoint/2010/main" val="110557697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0" dirty="0">
              <a:solidFill>
                <a:schemeClr val="bg1"/>
              </a:solidFill>
              <a:effectLst/>
              <a:latin typeface="+mj-lt"/>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4889809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621E4E54-D9DE-0AFC-529C-74FD7C78669F}"/>
              </a:ext>
            </a:extLst>
          </p:cNvPr>
          <p:cNvSpPr txBox="1"/>
          <p:nvPr/>
        </p:nvSpPr>
        <p:spPr>
          <a:xfrm>
            <a:off x="0" y="1"/>
            <a:ext cx="9144000" cy="4916731"/>
          </a:xfrm>
          <a:prstGeom prst="rect">
            <a:avLst/>
          </a:prstGeom>
          <a:noFill/>
        </p:spPr>
        <p:txBody>
          <a:bodyPr wrap="square" lIns="68580" tIns="34290" rIns="68580" bIns="34290">
            <a:spAutoFit/>
          </a:bodyPr>
          <a:lstStyle/>
          <a:p>
            <a:pPr algn="just" defTabSz="685800"/>
            <a:r>
              <a:rPr lang="vi-VN" sz="4500" dirty="0">
                <a:solidFill>
                  <a:prstClr val="white"/>
                </a:solidFill>
                <a:latin typeface="+mj-lt"/>
                <a:ea typeface="Segoe UI Black" panose="020B0A02040204020203" pitchFamily="34" charset="0"/>
              </a:rPr>
              <a:t>Ước gì những hạt giống ấy</a:t>
            </a:r>
            <a:r>
              <a:rPr lang="en-US" sz="4500" dirty="0">
                <a:solidFill>
                  <a:srgbClr val="FFFF00"/>
                </a:solidFill>
                <a:ea typeface="Segoe UI Black" panose="020B0A02040204020203" pitchFamily="34" charset="0"/>
              </a:rPr>
              <a:t>/</a:t>
            </a:r>
            <a:r>
              <a:rPr lang="en-US" sz="4500" dirty="0">
                <a:solidFill>
                  <a:prstClr val="white"/>
                </a:solidFill>
                <a:ea typeface="Segoe UI Black" panose="020B0A02040204020203" pitchFamily="34" charset="0"/>
              </a:rPr>
              <a:t> </a:t>
            </a:r>
            <a:r>
              <a:rPr lang="vi-VN" sz="4500" dirty="0">
                <a:solidFill>
                  <a:prstClr val="white"/>
                </a:solidFill>
                <a:latin typeface="+mj-lt"/>
                <a:ea typeface="Segoe UI Black" panose="020B0A02040204020203" pitchFamily="34" charset="0"/>
              </a:rPr>
              <a:t>biến đổi từ bên trong nhân loại và toàn thể vũ trụ này</a:t>
            </a:r>
            <a:r>
              <a:rPr lang="en-US" sz="4500" dirty="0">
                <a:solidFill>
                  <a:srgbClr val="FFFF00"/>
                </a:solidFill>
                <a:ea typeface="Segoe UI Black" panose="020B0A02040204020203" pitchFamily="34" charset="0"/>
              </a:rPr>
              <a:t>/</a:t>
            </a:r>
            <a:r>
              <a:rPr lang="en-US" sz="4500" dirty="0">
                <a:solidFill>
                  <a:prstClr val="white"/>
                </a:solidFill>
                <a:ea typeface="Segoe UI Black" panose="020B0A02040204020203" pitchFamily="34" charset="0"/>
              </a:rPr>
              <a:t> </a:t>
            </a:r>
            <a:r>
              <a:rPr lang="vi-VN" sz="4500" dirty="0">
                <a:solidFill>
                  <a:prstClr val="white"/>
                </a:solidFill>
                <a:latin typeface="+mj-lt"/>
                <a:ea typeface="Segoe UI Black" panose="020B0A02040204020203" pitchFamily="34" charset="0"/>
              </a:rPr>
              <a:t>trong khi vững</a:t>
            </a:r>
            <a:r>
              <a:rPr lang="en-US" sz="4500" dirty="0">
                <a:solidFill>
                  <a:prstClr val="white"/>
                </a:solidFill>
                <a:ea typeface="Segoe UI Black" panose="020B0A02040204020203" pitchFamily="34" charset="0"/>
              </a:rPr>
              <a:t> </a:t>
            </a:r>
            <a:r>
              <a:rPr lang="vi-VN" sz="4500" dirty="0">
                <a:solidFill>
                  <a:prstClr val="white"/>
                </a:solidFill>
                <a:latin typeface="+mj-lt"/>
                <a:ea typeface="Segoe UI Black" panose="020B0A02040204020203" pitchFamily="34" charset="0"/>
              </a:rPr>
              <a:t>lòng mong đợi trời mới đất mới</a:t>
            </a:r>
            <a:r>
              <a:rPr lang="en-US" sz="4500" dirty="0">
                <a:solidFill>
                  <a:srgbClr val="FFFF00"/>
                </a:solidFill>
                <a:ea typeface="Segoe UI Black" panose="020B0A02040204020203" pitchFamily="34" charset="0"/>
              </a:rPr>
              <a:t>/</a:t>
            </a:r>
            <a:r>
              <a:rPr lang="en-US" sz="4500" dirty="0">
                <a:solidFill>
                  <a:prstClr val="white"/>
                </a:solidFill>
                <a:ea typeface="Segoe UI Black" panose="020B0A02040204020203" pitchFamily="34" charset="0"/>
              </a:rPr>
              <a:t> </a:t>
            </a:r>
            <a:r>
              <a:rPr lang="vi-VN" sz="4500" dirty="0">
                <a:solidFill>
                  <a:prstClr val="white"/>
                </a:solidFill>
                <a:latin typeface="+mj-lt"/>
                <a:ea typeface="Segoe UI Black" panose="020B0A02040204020203" pitchFamily="34" charset="0"/>
              </a:rPr>
              <a:t>lúc mà quyền lực Sự Dữ sẽ bị đánh bại</a:t>
            </a:r>
            <a:r>
              <a:rPr lang="en-US" sz="4500" dirty="0">
                <a:solidFill>
                  <a:srgbClr val="FFFF00"/>
                </a:solidFill>
                <a:ea typeface="Segoe UI Black" panose="020B0A02040204020203" pitchFamily="34" charset="0"/>
              </a:rPr>
              <a:t>/</a:t>
            </a:r>
            <a:r>
              <a:rPr lang="en-US" sz="4500" dirty="0">
                <a:solidFill>
                  <a:prstClr val="white"/>
                </a:solidFill>
                <a:ea typeface="Segoe UI Black" panose="020B0A02040204020203" pitchFamily="34" charset="0"/>
              </a:rPr>
              <a:t> </a:t>
            </a:r>
            <a:r>
              <a:rPr lang="vi-VN" sz="4500" dirty="0">
                <a:solidFill>
                  <a:prstClr val="white"/>
                </a:solidFill>
                <a:latin typeface="+mj-lt"/>
                <a:ea typeface="Segoe UI Black" panose="020B0A02040204020203" pitchFamily="34" charset="0"/>
              </a:rPr>
              <a:t>và vinh quang Cha sẽ chiếu sáng muôn đời</a:t>
            </a:r>
            <a:r>
              <a:rPr lang="en-US" sz="4500" dirty="0">
                <a:solidFill>
                  <a:srgbClr val="FFFF00"/>
                </a:solidFill>
                <a:ea typeface="Segoe UI Black" panose="020B0A02040204020203" pitchFamily="34" charset="0"/>
              </a:rPr>
              <a:t>/</a:t>
            </a:r>
            <a:endParaRPr lang="vi-VN" sz="4500" dirty="0">
              <a:solidFill>
                <a:srgbClr val="FFFF00"/>
              </a:solidFill>
              <a:latin typeface="+mj-lt"/>
              <a:ea typeface="Segoe UI Black" panose="020B0A02040204020203" pitchFamily="34" charset="0"/>
            </a:endParaRPr>
          </a:p>
        </p:txBody>
      </p:sp>
    </p:spTree>
    <p:extLst>
      <p:ext uri="{BB962C8B-B14F-4D97-AF65-F5344CB8AC3E}">
        <p14:creationId xmlns:p14="http://schemas.microsoft.com/office/powerpoint/2010/main" val="11649905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38FF0002-F9DA-9150-5034-0415D11F8759}"/>
              </a:ext>
            </a:extLst>
          </p:cNvPr>
          <p:cNvSpPr txBox="1"/>
          <p:nvPr/>
        </p:nvSpPr>
        <p:spPr>
          <a:xfrm>
            <a:off x="0" y="231649"/>
            <a:ext cx="9088912" cy="4685898"/>
          </a:xfrm>
          <a:prstGeom prst="rect">
            <a:avLst/>
          </a:prstGeom>
          <a:noFill/>
        </p:spPr>
        <p:txBody>
          <a:bodyPr wrap="square" lIns="68580" tIns="34290" rIns="68580" bIns="34290">
            <a:spAutoFit/>
          </a:bodyPr>
          <a:lstStyle/>
          <a:p>
            <a:pPr algn="just" defTabSz="685800"/>
            <a:r>
              <a:rPr lang="vi-VN" sz="5000" dirty="0">
                <a:solidFill>
                  <a:prstClr val="white"/>
                </a:solidFill>
                <a:latin typeface="+mj-lt"/>
                <a:ea typeface="Segoe UI Black" panose="020B0A02040204020203" pitchFamily="34" charset="0"/>
              </a:rPr>
              <a:t>Xin cho ân sủng của Năm</a:t>
            </a:r>
            <a:r>
              <a:rPr lang="en-US" sz="5000" dirty="0">
                <a:solidFill>
                  <a:prstClr val="white"/>
                </a:solidFill>
                <a:ea typeface="Segoe UI Black" panose="020B0A02040204020203" pitchFamily="34" charset="0"/>
              </a:rPr>
              <a:t> </a:t>
            </a:r>
            <a:r>
              <a:rPr lang="vi-VN" sz="5000" dirty="0">
                <a:solidFill>
                  <a:prstClr val="white"/>
                </a:solidFill>
                <a:latin typeface="+mj-lt"/>
                <a:ea typeface="Segoe UI Black" panose="020B0A02040204020203" pitchFamily="34" charset="0"/>
              </a:rPr>
              <a:t>Thánh này</a:t>
            </a:r>
            <a:r>
              <a:rPr lang="en-US" sz="5000" dirty="0">
                <a:solidFill>
                  <a:srgbClr val="FFFF00"/>
                </a:solidFill>
                <a:ea typeface="Segoe UI Black" panose="020B0A02040204020203" pitchFamily="34" charset="0"/>
              </a:rPr>
              <a:t>/</a:t>
            </a:r>
            <a:r>
              <a:rPr lang="en-US" sz="5000" dirty="0">
                <a:solidFill>
                  <a:prstClr val="white"/>
                </a:solidFill>
                <a:ea typeface="Segoe UI Black" panose="020B0A02040204020203" pitchFamily="34" charset="0"/>
              </a:rPr>
              <a:t> </a:t>
            </a:r>
            <a:r>
              <a:rPr lang="vi-VN" sz="5000" dirty="0">
                <a:solidFill>
                  <a:prstClr val="white"/>
                </a:solidFill>
                <a:latin typeface="+mj-lt"/>
                <a:ea typeface="Segoe UI Black" panose="020B0A02040204020203" pitchFamily="34" charset="0"/>
              </a:rPr>
              <a:t>khơi dậy trong chúng con</a:t>
            </a:r>
            <a:r>
              <a:rPr lang="en-US" sz="5000" dirty="0">
                <a:solidFill>
                  <a:srgbClr val="FFFF00"/>
                </a:solidFill>
                <a:ea typeface="Segoe UI Black" panose="020B0A02040204020203" pitchFamily="34" charset="0"/>
              </a:rPr>
              <a:t>/</a:t>
            </a:r>
            <a:r>
              <a:rPr lang="vi-VN" sz="5000" dirty="0">
                <a:solidFill>
                  <a:prstClr val="white"/>
                </a:solidFill>
                <a:latin typeface="+mj-lt"/>
                <a:ea typeface="Segoe UI Black" panose="020B0A02040204020203" pitchFamily="34" charset="0"/>
              </a:rPr>
              <a:t> là Những Người Lữ Hành Hy Vọng</a:t>
            </a:r>
            <a:r>
              <a:rPr lang="en-US" sz="5000" dirty="0">
                <a:solidFill>
                  <a:srgbClr val="FFFF00"/>
                </a:solidFill>
                <a:ea typeface="Segoe UI Black" panose="020B0A02040204020203" pitchFamily="34" charset="0"/>
              </a:rPr>
              <a:t>/</a:t>
            </a:r>
            <a:r>
              <a:rPr lang="en-US" sz="5000" dirty="0">
                <a:solidFill>
                  <a:prstClr val="white"/>
                </a:solidFill>
                <a:ea typeface="Segoe UI Black" panose="020B0A02040204020203" pitchFamily="34" charset="0"/>
              </a:rPr>
              <a:t> </a:t>
            </a:r>
            <a:r>
              <a:rPr lang="vi-VN" sz="5000" dirty="0">
                <a:solidFill>
                  <a:prstClr val="white"/>
                </a:solidFill>
                <a:latin typeface="+mj-lt"/>
                <a:ea typeface="Segoe UI Black" panose="020B0A02040204020203" pitchFamily="34" charset="0"/>
              </a:rPr>
              <a:t>niềm khao khát kho tàng ở trên trời</a:t>
            </a:r>
            <a:r>
              <a:rPr lang="en-US" sz="5000" dirty="0">
                <a:solidFill>
                  <a:srgbClr val="FFFF00"/>
                </a:solidFill>
                <a:ea typeface="Segoe UI Black" panose="020B0A02040204020203" pitchFamily="34" charset="0"/>
              </a:rPr>
              <a:t>/</a:t>
            </a:r>
            <a:r>
              <a:rPr lang="en-US" sz="5000" dirty="0">
                <a:solidFill>
                  <a:prstClr val="white"/>
                </a:solidFill>
                <a:ea typeface="Segoe UI Black" panose="020B0A02040204020203" pitchFamily="34" charset="0"/>
              </a:rPr>
              <a:t> đ</a:t>
            </a:r>
            <a:r>
              <a:rPr lang="vi-VN" sz="5000" dirty="0">
                <a:solidFill>
                  <a:prstClr val="white"/>
                </a:solidFill>
                <a:latin typeface="+mj-lt"/>
                <a:ea typeface="Segoe UI Black" panose="020B0A02040204020203" pitchFamily="34" charset="0"/>
              </a:rPr>
              <a:t>ồng thời cũng làm lan tỏa trên khắp thế giới</a:t>
            </a:r>
            <a:r>
              <a:rPr lang="en-US" sz="5000" dirty="0">
                <a:solidFill>
                  <a:srgbClr val="FFFF00"/>
                </a:solidFill>
                <a:ea typeface="Segoe UI Black" panose="020B0A02040204020203" pitchFamily="34" charset="0"/>
              </a:rPr>
              <a:t>/</a:t>
            </a:r>
            <a:endParaRPr lang="vi-VN" sz="5000" dirty="0">
              <a:solidFill>
                <a:srgbClr val="FFFF00"/>
              </a:solidFill>
              <a:latin typeface="+mj-lt"/>
              <a:ea typeface="Segoe UI Black" panose="020B0A02040204020203" pitchFamily="34" charset="0"/>
            </a:endParaRPr>
          </a:p>
        </p:txBody>
      </p:sp>
    </p:spTree>
    <p:extLst>
      <p:ext uri="{BB962C8B-B14F-4D97-AF65-F5344CB8AC3E}">
        <p14:creationId xmlns:p14="http://schemas.microsoft.com/office/powerpoint/2010/main" val="38743993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2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2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2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2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2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9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493</TotalTime>
  <Words>1952</Words>
  <Application>Microsoft Office PowerPoint</Application>
  <PresentationFormat>On-screen Show (16:9)</PresentationFormat>
  <Paragraphs>73</Paragraphs>
  <Slides>77</Slides>
  <Notes>0</Notes>
  <HiddenSlides>0</HiddenSlides>
  <MMClips>0</MMClips>
  <ScaleCrop>false</ScaleCrop>
  <HeadingPairs>
    <vt:vector size="4" baseType="variant">
      <vt:variant>
        <vt:lpstr>Theme</vt:lpstr>
      </vt:variant>
      <vt:variant>
        <vt:i4>25</vt:i4>
      </vt:variant>
      <vt:variant>
        <vt:lpstr>Slide Titles</vt:lpstr>
      </vt:variant>
      <vt:variant>
        <vt:i4>77</vt:i4>
      </vt:variant>
    </vt:vector>
  </HeadingPairs>
  <TitlesOfParts>
    <vt:vector size="102" baseType="lpstr">
      <vt:lpstr>Office Theme</vt:lpstr>
      <vt:lpstr>1_Office Theme</vt:lpstr>
      <vt:lpstr>4_Office Theme</vt:lpstr>
      <vt:lpstr>12_Office Theme</vt:lpstr>
      <vt:lpstr>13_Office Theme</vt:lpstr>
      <vt:lpstr>2_Office Theme</vt:lpstr>
      <vt:lpstr>10_Office Theme</vt:lpstr>
      <vt:lpstr>37_Default Design</vt:lpstr>
      <vt:lpstr>3_Office Theme</vt:lpstr>
      <vt:lpstr>20_Office Theme</vt:lpstr>
      <vt:lpstr>22_Office Theme</vt:lpstr>
      <vt:lpstr>27_Office Theme</vt:lpstr>
      <vt:lpstr>19_Office Theme</vt:lpstr>
      <vt:lpstr>7_Office Theme</vt:lpstr>
      <vt:lpstr>23_Office Theme</vt:lpstr>
      <vt:lpstr>26_Office Theme</vt:lpstr>
      <vt:lpstr>5_Office Theme</vt:lpstr>
      <vt:lpstr>14_Office Theme</vt:lpstr>
      <vt:lpstr>8_Office Theme</vt:lpstr>
      <vt:lpstr>6_Office Theme</vt:lpstr>
      <vt:lpstr>11_Office Theme</vt:lpstr>
      <vt:lpstr>15_Office Theme</vt:lpstr>
      <vt:lpstr>16_Office Theme</vt:lpstr>
      <vt:lpstr>17_Office Theme</vt:lpstr>
      <vt:lpstr>9_Office Theme</vt:lpstr>
      <vt:lpstr>PowerPoint Presentation</vt:lpstr>
      <vt:lpstr>Tập Hát Cộng Đồng </vt:lpstr>
      <vt:lpstr>Đk: Việc Chúa làm cho ta, ôi thực vĩ đại ! Ta thấy mình chứa chan niềm vui.</vt:lpstr>
      <vt:lpstr>Chúa phán: "Hôm nay các ngươi hãy hết lòng trở về với Ta, vì Ta nhân hậu và từ bi.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 Nhập Lễ Giọt Lệ Sầu Lãng Tử</vt:lpstr>
      <vt:lpstr>Đk: Lạy Chúa (bao năm lưu lạc) nay con về đây, con quỳ đây xin Chúa thứ tha.</vt:lpstr>
      <vt:lpstr>Tk1: Con đã say mê trong bước đường lầm. Nay con quyết tâm: quay gót trở về.</vt:lpstr>
      <vt:lpstr>Đk: Lạy Chúa (bao năm lưu lạc) nay con về đây, con quỳ đây xin Chúa thứ tha.</vt:lpstr>
      <vt:lpstr>Tk2: Con đã đi sâu trong chốn bụi đời. Nay con Chúa ơi mi đẫm lệ sầu. </vt:lpstr>
      <vt:lpstr>Đk: Lạy Chúa (bao năm lưu lạc) nay con về đây, con quỳ đây xin Chúa thứ tha.</vt:lpstr>
      <vt:lpstr>PowerPoint Presentation</vt:lpstr>
      <vt:lpstr>PowerPoint Presentation</vt:lpstr>
      <vt:lpstr>Đáp Ca Thánh Vịnh 125 Lm. Kim Long 04 Câu</vt:lpstr>
      <vt:lpstr>Đk: Việc Chúa làm cho ta, ôi thực vĩ đại ! Ta thấy mình chứa chan niềm vui.</vt:lpstr>
      <vt:lpstr>Tk1: Tù Sion khi được Chúa dẫn về, ta ngỡ ngàng tựa trong giấc mơ. Tiếng cười rộn rã đôi môi, lời hoan ca vang rền cửa miệng.</vt:lpstr>
      <vt:lpstr>Đk: Việc Chúa làm cho ta, ôi thực vĩ đại ! Ta thấy mình chứa chan niềm vui.</vt:lpstr>
      <vt:lpstr>Tk2: Này chư dân to nhỏ với nhau rằng: Ôi Chúa làm việc bao lớn lao. Chúa làm việc lớn lao thay, và ta nay vui mừng đẫy tràn.</vt:lpstr>
      <vt:lpstr>Đk: Việc Chúa làm cho ta, ôi thực vĩ đại ! Ta thấy mình chứa chan niềm vui.</vt:lpstr>
      <vt:lpstr>Tk3: Nguyện anh em lao tù, Chúa dẫn về, như suối cạn Miền Nam đón mưa. Lúc này buồn bã đi gieo, mùa mai đây vui mừng hái gặt.</vt:lpstr>
      <vt:lpstr>Đk: Việc Chúa làm cho ta, ôi thực vĩ đại ! Ta thấy mình chứa chan niềm vui.</vt:lpstr>
      <vt:lpstr>Tk4:  Họ ra đi đi mà đẫm châu lệ, gieo vãi từng hạt ươm giống đây. Lúc về, về sẽ reo vui, và trên vai mang nặng lúa vàng.</vt:lpstr>
      <vt:lpstr>Đk: Việc Chúa làm cho ta, ôi thực vĩ đại ! Ta thấy mình chứa chan niềm vui.</vt:lpstr>
      <vt:lpstr>PowerPoint Presentation</vt:lpstr>
      <vt:lpstr>Chúa phán: "Hôm nay các ngươi hãy hết lòng trở về với Ta, vì Ta nhân hậu và từ bi. </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Tk1: Trên đĩa thánh con dâng Ngài tấm bánh, là giọt mồ hôi, là sức lao công, cuộc đời gian khó kết nên lễ dâng. Trong chén thánh con dâng Ngài chút rượu. Chính Chúa nhân hiền điểm tô đời con, thánh hóa lao công xóa bao tội đời.</vt:lpstr>
      <vt:lpstr>Đk: Xin Ngài nhận của lễ con dâng. Lễ vật do sức lao công, con người gian nan kiếp sống. Xin Ngài nhận của lễ con dâng, rộng tình muôn phúc thương ban, tô đời thắm tươi an lành.</vt:lpstr>
      <vt:lpstr>Tk2: Đây Thánh giá giang tay Ngài đã chết. Này ngàn khổ đau đổ xuống trên vai, ngày dài u tối sống cho ngày mai. Và trong cõi vinh quang Ngài sống lại, dẫn lối đưa đường thánh ân Ngài ban, cứu sống con người sướng vui đầy tràn.</vt:lpstr>
      <vt:lpstr>Đk: Xin Ngài nhận của lễ con dâng. Lễ vật do sức lao công, con người gian nan kiếp sống. Xin Ngài nhận của lễ con dâng, rộng tình muôn phúc thương ban, tô đời thắm tươi an lành.</vt:lpstr>
      <vt:lpstr>Tk3: Đời sương gió con dâng Ngài kiếp sống. Này từng nhát cuốc vỡ đất khô khan, này nguồn sức sống úa theo thời gian. Ngày mai đó tương lai tràn ánh hồng. Kiếp sống hôm nay nắng soi trời trưa. Kiếp sống mai này gió vui ngày mùa.</vt:lpstr>
      <vt:lpstr>Đk: Xin Ngài nhận của lễ con dâng. Lễ vật do sức lao công, con người gian nan kiếp sống. Xin Ngài nhận của lễ con dâng, rộng tình muôn phúc thương ban, tô đời thắm tươi an lành.</vt:lpstr>
      <vt:lpstr>PowerPoint Presentation</vt:lpstr>
      <vt:lpstr>PowerPoint Presentation</vt:lpstr>
      <vt:lpstr>PowerPoint Presentation</vt:lpstr>
      <vt:lpstr>Ca Nguyện Hiệp Lễ  Tâm Ca Mai Đệ Liên Ân Đức</vt:lpstr>
      <vt:lpstr>Tk1: Giọt nước mắt nào chảy trên gò má. Giọt nước mắt nào thống hối ăn năn. Giọt nước mắt nào gục đầu bên Chúa. Giọt nước mắt nào một kiếp than van.</vt:lpstr>
      <vt:lpstr>Đk: Xin tha thứ Chúa ơi cuộc đời tội lỗi. (Chúa ơi !) Xin tha thứ Chúa ơi trọn đời ăn năn. </vt:lpstr>
      <vt:lpstr>Tk2: Đời những lỡ lầm này con tìm đến. Tìm đến với Ngài khóc lóc van xin. Tội lỗi ứ tràn một lần thống hối. Ôi Chúa nhân hiền từ ái bao la.</vt:lpstr>
      <vt:lpstr>Đk: Xin tha thứ Chúa ơi cuộc đời tội lỗi. (Chúa ơi !) Xin tha thứ Chúa ơi trọn đời ăn năn. </vt:lpstr>
      <vt:lpstr>Tk3: Là kiếp cát bụi lạc trên đường vắng. Hồn thấy ngỡ ngàng Chúa dắt con đi. Qua những suối đồi tìm về bên Chúa. Từ mãi xa vời tìm con trở về.</vt:lpstr>
      <vt:lpstr>Đk: Xin tha thứ Chúa ơi cuộc đời tội lỗi. (Chúa ơi !) Xin tha thứ Chúa ơi trọn đời ăn năn. </vt:lpstr>
      <vt:lpstr>Tk4: Tìm đến với Ngài đời xưa bội hứa. Giọt nước mắt này khóc những vong ân. Suối tóc ngắn dài gục đầu hối lỗi. Tha những lỗi đời nguyện xót thương con.</vt:lpstr>
      <vt:lpstr>Đk: Xin tha thứ Chúa ơi cuộc đời tội lỗi. (Chúa ơi !) Xin tha thứ Chúa ơi trọn đời ăn năn. </vt:lpstr>
      <vt:lpstr>Tk5: Nhìn ánh mắt Ngài từ nhân vạn thuở. Là chính suối nguồn thắp sáng yêu thương. Thầm ước mơ là trầm hương dâng hiến. Và trót cuộc đời đầy những mến thương.</vt:lpstr>
      <vt:lpstr>Đk: Xin tha thứ Chúa ơi cuộc đời tội lỗi. (Chúa ơi !) Xin tha thứ Chúa ơi trọn đời ăn năn. </vt:lpstr>
      <vt:lpstr>PowerPoint Presentation</vt:lpstr>
      <vt:lpstr>PowerPoint Presentation</vt:lpstr>
      <vt:lpstr>Ca Kết Lễ Giọt Lệ Thống Hối Tâm Bảo</vt:lpstr>
      <vt:lpstr>Đk: Lạy Chúa ! Đoái thương nghe tiếng con phàn nàn, con hết lòng ăn năn, con sấp mình con xin hết lòng kêu van xin Chúa giúp con đau đớn vì tội lỗi. Con quyết lòng tự hối theo đường Chúa đi mà thôi.</vt:lpstr>
      <vt:lpstr>Tk1: Ớ linh hồn xấu xa phạm tội nhiều, Chúa khoan dung chờ đợi mến yêu, hãy thật lòng ăn năn chừa chớ liều, gục đầu yên tựa bên lòng Chúa.</vt:lpstr>
      <vt:lpstr>Đk: Lạy Chúa ! Đoái thương nghe tiếng con phàn nàn, con hết lòng ăn năn, con sấp mình con xin hết lòng kêu van xin Chúa giúp con đau đớn vì tội lỗi. Con quyết lòng tự hối theo đường Chúa đi mà thôi.</vt:lpstr>
      <vt:lpstr>Tk2: Cúi xin cùng Chúa khoan nhân vô bờ, giúp con xưng chừa tội lỗi chung, để con từ nay trung thành đến cùng, trên đường đi lên hưởng mặt Chúa. </vt:lpstr>
      <vt:lpstr>Đk: Lạy Chúa ! Đoái thương nghe tiếng con phàn nàn, con hết lòng ăn năn, con sấp mình con xin hết lòng kêu van xin Chúa giúp con đau đớn vì tội lỗi. Con quyết lòng tự hối theo đường Chúa đi mà thôi.</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VÀO NHÀ CHÚA St: Minh Tâm</dc:title>
  <dc:creator>Hung Nam</dc:creator>
  <cp:lastModifiedBy>Hùng Nam</cp:lastModifiedBy>
  <cp:revision>74</cp:revision>
  <dcterms:created xsi:type="dcterms:W3CDTF">2023-01-29T22:00:16Z</dcterms:created>
  <dcterms:modified xsi:type="dcterms:W3CDTF">2025-03-23T22:00:18Z</dcterms:modified>
</cp:coreProperties>
</file>