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804" r:id="rId13"/>
    <p:sldMasterId id="2147483816" r:id="rId14"/>
    <p:sldMasterId id="2147483828" r:id="rId15"/>
    <p:sldMasterId id="2147483840" r:id="rId16"/>
    <p:sldMasterId id="2147483848" r:id="rId17"/>
    <p:sldMasterId id="2147483856" r:id="rId18"/>
    <p:sldMasterId id="2147483868" r:id="rId19"/>
    <p:sldMasterId id="2147483976" r:id="rId20"/>
    <p:sldMasterId id="2147483988" r:id="rId21"/>
    <p:sldMasterId id="2147484000" r:id="rId22"/>
    <p:sldMasterId id="2147484012" r:id="rId23"/>
    <p:sldMasterId id="2147484024" r:id="rId24"/>
    <p:sldMasterId id="2147484036" r:id="rId25"/>
    <p:sldMasterId id="2147484048" r:id="rId26"/>
  </p:sldMasterIdLst>
  <p:sldIdLst>
    <p:sldId id="453" r:id="rId27"/>
    <p:sldId id="256" r:id="rId28"/>
    <p:sldId id="354" r:id="rId29"/>
    <p:sldId id="495" r:id="rId30"/>
    <p:sldId id="496" r:id="rId31"/>
    <p:sldId id="470" r:id="rId32"/>
    <p:sldId id="471" r:id="rId33"/>
    <p:sldId id="472" r:id="rId34"/>
    <p:sldId id="473" r:id="rId35"/>
    <p:sldId id="474" r:id="rId36"/>
    <p:sldId id="475" r:id="rId37"/>
    <p:sldId id="511" r:id="rId38"/>
    <p:sldId id="358" r:id="rId39"/>
    <p:sldId id="359" r:id="rId40"/>
    <p:sldId id="360" r:id="rId41"/>
    <p:sldId id="492" r:id="rId42"/>
    <p:sldId id="362" r:id="rId43"/>
    <p:sldId id="493" r:id="rId44"/>
    <p:sldId id="364" r:id="rId45"/>
    <p:sldId id="494" r:id="rId46"/>
    <p:sldId id="512" r:id="rId47"/>
    <p:sldId id="369" r:id="rId48"/>
    <p:sldId id="370" r:id="rId49"/>
    <p:sldId id="371" r:id="rId50"/>
    <p:sldId id="372" r:id="rId51"/>
    <p:sldId id="373" r:id="rId52"/>
    <p:sldId id="374" r:id="rId53"/>
    <p:sldId id="375" r:id="rId54"/>
    <p:sldId id="376" r:id="rId55"/>
    <p:sldId id="513" r:id="rId56"/>
    <p:sldId id="378" r:id="rId57"/>
    <p:sldId id="379" r:id="rId58"/>
    <p:sldId id="380" r:id="rId59"/>
    <p:sldId id="381" r:id="rId60"/>
    <p:sldId id="382" r:id="rId61"/>
    <p:sldId id="383" r:id="rId62"/>
    <p:sldId id="384" r:id="rId63"/>
    <p:sldId id="385" r:id="rId64"/>
    <p:sldId id="514" r:id="rId65"/>
    <p:sldId id="387" r:id="rId66"/>
    <p:sldId id="388" r:id="rId67"/>
    <p:sldId id="510" r:id="rId68"/>
    <p:sldId id="390" r:id="rId69"/>
    <p:sldId id="509" r:id="rId70"/>
    <p:sldId id="393" r:id="rId71"/>
    <p:sldId id="508" r:id="rId72"/>
    <p:sldId id="396" r:id="rId73"/>
    <p:sldId id="507" r:id="rId74"/>
    <p:sldId id="400" r:id="rId75"/>
    <p:sldId id="399" r:id="rId76"/>
    <p:sldId id="488" r:id="rId77"/>
    <p:sldId id="461"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 id="416" r:id="rId91"/>
    <p:sldId id="415" r:id="rId92"/>
    <p:sldId id="497" r:id="rId93"/>
    <p:sldId id="417" r:id="rId94"/>
    <p:sldId id="498" r:id="rId95"/>
    <p:sldId id="476" r:id="rId96"/>
    <p:sldId id="499" r:id="rId97"/>
    <p:sldId id="419" r:id="rId98"/>
    <p:sldId id="515" r:id="rId99"/>
    <p:sldId id="422" r:id="rId100"/>
    <p:sldId id="423" r:id="rId101"/>
    <p:sldId id="424" r:id="rId102"/>
    <p:sldId id="425" r:id="rId103"/>
    <p:sldId id="481" r:id="rId104"/>
    <p:sldId id="427" r:id="rId105"/>
    <p:sldId id="482" r:id="rId106"/>
    <p:sldId id="431" r:id="rId107"/>
    <p:sldId id="516" r:id="rId108"/>
    <p:sldId id="433" r:id="rId109"/>
    <p:sldId id="435" r:id="rId110"/>
    <p:sldId id="434" r:id="rId111"/>
    <p:sldId id="437" r:id="rId112"/>
    <p:sldId id="500" r:id="rId113"/>
    <p:sldId id="517" r:id="rId114"/>
    <p:sldId id="444" r:id="rId115"/>
    <p:sldId id="445" r:id="rId116"/>
    <p:sldId id="446" r:id="rId117"/>
    <p:sldId id="447" r:id="rId118"/>
    <p:sldId id="257" r:id="rId119"/>
    <p:sldId id="258" r:id="rId120"/>
    <p:sldId id="259" r:id="rId121"/>
    <p:sldId id="260" r:id="rId122"/>
    <p:sldId id="261" r:id="rId123"/>
    <p:sldId id="262" r:id="rId124"/>
    <p:sldId id="263" r:id="rId125"/>
    <p:sldId id="264" r:id="rId126"/>
    <p:sldId id="265" r:id="rId127"/>
    <p:sldId id="266" r:id="rId128"/>
    <p:sldId id="267" r:id="rId129"/>
    <p:sldId id="268" r:id="rId130"/>
    <p:sldId id="269" r:id="rId131"/>
    <p:sldId id="270" r:id="rId132"/>
    <p:sldId id="271" r:id="rId133"/>
    <p:sldId id="272" r:id="rId134"/>
    <p:sldId id="273" r:id="rId135"/>
    <p:sldId id="274" r:id="rId136"/>
    <p:sldId id="275" r:id="rId137"/>
    <p:sldId id="276" r:id="rId138"/>
    <p:sldId id="277" r:id="rId139"/>
    <p:sldId id="278" r:id="rId140"/>
    <p:sldId id="279" r:id="rId141"/>
    <p:sldId id="280" r:id="rId142"/>
    <p:sldId id="281" r:id="rId143"/>
    <p:sldId id="282" r:id="rId144"/>
    <p:sldId id="283" r:id="rId145"/>
    <p:sldId id="284" r:id="rId146"/>
    <p:sldId id="285" r:id="rId147"/>
    <p:sldId id="286" r:id="rId148"/>
    <p:sldId id="287" r:id="rId149"/>
    <p:sldId id="288" r:id="rId150"/>
    <p:sldId id="289" r:id="rId151"/>
    <p:sldId id="290" r:id="rId152"/>
    <p:sldId id="291" r:id="rId153"/>
    <p:sldId id="292" r:id="rId154"/>
    <p:sldId id="293" r:id="rId155"/>
    <p:sldId id="294" r:id="rId156"/>
    <p:sldId id="295" r:id="rId157"/>
    <p:sldId id="296" r:id="rId158"/>
    <p:sldId id="297" r:id="rId159"/>
    <p:sldId id="298" r:id="rId160"/>
    <p:sldId id="299" r:id="rId161"/>
    <p:sldId id="300" r:id="rId162"/>
    <p:sldId id="301" r:id="rId163"/>
    <p:sldId id="302" r:id="rId164"/>
    <p:sldId id="303" r:id="rId165"/>
    <p:sldId id="304" r:id="rId166"/>
    <p:sldId id="305" r:id="rId167"/>
    <p:sldId id="306" r:id="rId168"/>
    <p:sldId id="307" r:id="rId169"/>
    <p:sldId id="308" r:id="rId170"/>
    <p:sldId id="309" r:id="rId171"/>
    <p:sldId id="310" r:id="rId172"/>
    <p:sldId id="311" r:id="rId173"/>
    <p:sldId id="312" r:id="rId174"/>
    <p:sldId id="313" r:id="rId175"/>
    <p:sldId id="314" r:id="rId176"/>
    <p:sldId id="315" r:id="rId177"/>
    <p:sldId id="316" r:id="rId178"/>
    <p:sldId id="317" r:id="rId179"/>
    <p:sldId id="318" r:id="rId180"/>
    <p:sldId id="319" r:id="rId181"/>
    <p:sldId id="320" r:id="rId182"/>
    <p:sldId id="321" r:id="rId183"/>
    <p:sldId id="322" r:id="rId184"/>
    <p:sldId id="323" r:id="rId185"/>
    <p:sldId id="324" r:id="rId186"/>
    <p:sldId id="325" r:id="rId187"/>
    <p:sldId id="326" r:id="rId188"/>
    <p:sldId id="327" r:id="rId189"/>
    <p:sldId id="328" r:id="rId190"/>
    <p:sldId id="329" r:id="rId191"/>
    <p:sldId id="330" r:id="rId192"/>
    <p:sldId id="331" r:id="rId193"/>
    <p:sldId id="332" r:id="rId194"/>
    <p:sldId id="333" r:id="rId195"/>
    <p:sldId id="334" r:id="rId196"/>
    <p:sldId id="335" r:id="rId197"/>
    <p:sldId id="336" r:id="rId198"/>
    <p:sldId id="337" r:id="rId199"/>
    <p:sldId id="338" r:id="rId200"/>
    <p:sldId id="339" r:id="rId2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59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63" Type="http://schemas.openxmlformats.org/officeDocument/2006/relationships/slide" Target="slides/slide37.xml"/><Relationship Id="rId84" Type="http://schemas.openxmlformats.org/officeDocument/2006/relationships/slide" Target="slides/slide58.xml"/><Relationship Id="rId138" Type="http://schemas.openxmlformats.org/officeDocument/2006/relationships/slide" Target="slides/slide112.xml"/><Relationship Id="rId159" Type="http://schemas.openxmlformats.org/officeDocument/2006/relationships/slide" Target="slides/slide133.xml"/><Relationship Id="rId170" Type="http://schemas.openxmlformats.org/officeDocument/2006/relationships/slide" Target="slides/slide144.xml"/><Relationship Id="rId191" Type="http://schemas.openxmlformats.org/officeDocument/2006/relationships/slide" Target="slides/slide165.xml"/><Relationship Id="rId205" Type="http://schemas.openxmlformats.org/officeDocument/2006/relationships/tableStyles" Target="tableStyles.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53" Type="http://schemas.openxmlformats.org/officeDocument/2006/relationships/slide" Target="slides/slide27.xml"/><Relationship Id="rId74" Type="http://schemas.openxmlformats.org/officeDocument/2006/relationships/slide" Target="slides/slide48.xml"/><Relationship Id="rId128" Type="http://schemas.openxmlformats.org/officeDocument/2006/relationships/slide" Target="slides/slide102.xml"/><Relationship Id="rId149" Type="http://schemas.openxmlformats.org/officeDocument/2006/relationships/slide" Target="slides/slide123.xml"/><Relationship Id="rId5" Type="http://schemas.openxmlformats.org/officeDocument/2006/relationships/slideMaster" Target="slideMasters/slideMaster5.xml"/><Relationship Id="rId95" Type="http://schemas.openxmlformats.org/officeDocument/2006/relationships/slide" Target="slides/slide69.xml"/><Relationship Id="rId160" Type="http://schemas.openxmlformats.org/officeDocument/2006/relationships/slide" Target="slides/slide134.xml"/><Relationship Id="rId181" Type="http://schemas.openxmlformats.org/officeDocument/2006/relationships/slide" Target="slides/slide155.xml"/><Relationship Id="rId22" Type="http://schemas.openxmlformats.org/officeDocument/2006/relationships/slideMaster" Target="slideMasters/slideMaster22.xml"/><Relationship Id="rId43" Type="http://schemas.openxmlformats.org/officeDocument/2006/relationships/slide" Target="slides/slide17.xml"/><Relationship Id="rId64" Type="http://schemas.openxmlformats.org/officeDocument/2006/relationships/slide" Target="slides/slide38.xml"/><Relationship Id="rId118" Type="http://schemas.openxmlformats.org/officeDocument/2006/relationships/slide" Target="slides/slide92.xml"/><Relationship Id="rId139" Type="http://schemas.openxmlformats.org/officeDocument/2006/relationships/slide" Target="slides/slide113.xml"/><Relationship Id="rId85" Type="http://schemas.openxmlformats.org/officeDocument/2006/relationships/slide" Target="slides/slide59.xml"/><Relationship Id="rId150" Type="http://schemas.openxmlformats.org/officeDocument/2006/relationships/slide" Target="slides/slide124.xml"/><Relationship Id="rId171" Type="http://schemas.openxmlformats.org/officeDocument/2006/relationships/slide" Target="slides/slide145.xml"/><Relationship Id="rId192" Type="http://schemas.openxmlformats.org/officeDocument/2006/relationships/slide" Target="slides/slide166.xml"/><Relationship Id="rId12" Type="http://schemas.openxmlformats.org/officeDocument/2006/relationships/slideMaster" Target="slideMasters/slideMaster12.xml"/><Relationship Id="rId33" Type="http://schemas.openxmlformats.org/officeDocument/2006/relationships/slide" Target="slides/slide7.xml"/><Relationship Id="rId108" Type="http://schemas.openxmlformats.org/officeDocument/2006/relationships/slide" Target="slides/slide82.xml"/><Relationship Id="rId129" Type="http://schemas.openxmlformats.org/officeDocument/2006/relationships/slide" Target="slides/slide103.xml"/><Relationship Id="rId54" Type="http://schemas.openxmlformats.org/officeDocument/2006/relationships/slide" Target="slides/slide28.xml"/><Relationship Id="rId75" Type="http://schemas.openxmlformats.org/officeDocument/2006/relationships/slide" Target="slides/slide49.xml"/><Relationship Id="rId96" Type="http://schemas.openxmlformats.org/officeDocument/2006/relationships/slide" Target="slides/slide70.xml"/><Relationship Id="rId140" Type="http://schemas.openxmlformats.org/officeDocument/2006/relationships/slide" Target="slides/slide114.xml"/><Relationship Id="rId161" Type="http://schemas.openxmlformats.org/officeDocument/2006/relationships/slide" Target="slides/slide135.xml"/><Relationship Id="rId182" Type="http://schemas.openxmlformats.org/officeDocument/2006/relationships/slide" Target="slides/slide156.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93.xml"/><Relationship Id="rId44" Type="http://schemas.openxmlformats.org/officeDocument/2006/relationships/slide" Target="slides/slide18.xml"/><Relationship Id="rId65" Type="http://schemas.openxmlformats.org/officeDocument/2006/relationships/slide" Target="slides/slide39.xml"/><Relationship Id="rId86" Type="http://schemas.openxmlformats.org/officeDocument/2006/relationships/slide" Target="slides/slide60.xml"/><Relationship Id="rId130" Type="http://schemas.openxmlformats.org/officeDocument/2006/relationships/slide" Target="slides/slide104.xml"/><Relationship Id="rId151" Type="http://schemas.openxmlformats.org/officeDocument/2006/relationships/slide" Target="slides/slide125.xml"/><Relationship Id="rId172" Type="http://schemas.openxmlformats.org/officeDocument/2006/relationships/slide" Target="slides/slide146.xml"/><Relationship Id="rId193" Type="http://schemas.openxmlformats.org/officeDocument/2006/relationships/slide" Target="slides/slide167.xml"/><Relationship Id="rId13" Type="http://schemas.openxmlformats.org/officeDocument/2006/relationships/slideMaster" Target="slideMasters/slideMaster13.xml"/><Relationship Id="rId109" Type="http://schemas.openxmlformats.org/officeDocument/2006/relationships/slide" Target="slides/slide83.xml"/><Relationship Id="rId34" Type="http://schemas.openxmlformats.org/officeDocument/2006/relationships/slide" Target="slides/slide8.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20" Type="http://schemas.openxmlformats.org/officeDocument/2006/relationships/slide" Target="slides/slide94.xml"/><Relationship Id="rId141" Type="http://schemas.openxmlformats.org/officeDocument/2006/relationships/slide" Target="slides/slide115.xml"/><Relationship Id="rId7" Type="http://schemas.openxmlformats.org/officeDocument/2006/relationships/slideMaster" Target="slideMasters/slideMaster7.xml"/><Relationship Id="rId162" Type="http://schemas.openxmlformats.org/officeDocument/2006/relationships/slide" Target="slides/slide136.xml"/><Relationship Id="rId183" Type="http://schemas.openxmlformats.org/officeDocument/2006/relationships/slide" Target="slides/slide157.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157" Type="http://schemas.openxmlformats.org/officeDocument/2006/relationships/slide" Target="slides/slide131.xml"/><Relationship Id="rId178" Type="http://schemas.openxmlformats.org/officeDocument/2006/relationships/slide" Target="slides/slide152.xml"/><Relationship Id="rId61" Type="http://schemas.openxmlformats.org/officeDocument/2006/relationships/slide" Target="slides/slide35.xml"/><Relationship Id="rId82" Type="http://schemas.openxmlformats.org/officeDocument/2006/relationships/slide" Target="slides/slide56.xml"/><Relationship Id="rId152" Type="http://schemas.openxmlformats.org/officeDocument/2006/relationships/slide" Target="slides/slide126.xml"/><Relationship Id="rId173" Type="http://schemas.openxmlformats.org/officeDocument/2006/relationships/slide" Target="slides/slide147.xml"/><Relationship Id="rId194" Type="http://schemas.openxmlformats.org/officeDocument/2006/relationships/slide" Target="slides/slide168.xml"/><Relationship Id="rId199" Type="http://schemas.openxmlformats.org/officeDocument/2006/relationships/slide" Target="slides/slide173.xml"/><Relationship Id="rId203"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 Id="rId147" Type="http://schemas.openxmlformats.org/officeDocument/2006/relationships/slide" Target="slides/slide121.xml"/><Relationship Id="rId168" Type="http://schemas.openxmlformats.org/officeDocument/2006/relationships/slide" Target="slides/slide142.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slide" Target="slides/slide116.xml"/><Relationship Id="rId163" Type="http://schemas.openxmlformats.org/officeDocument/2006/relationships/slide" Target="slides/slide137.xml"/><Relationship Id="rId184" Type="http://schemas.openxmlformats.org/officeDocument/2006/relationships/slide" Target="slides/slide158.xml"/><Relationship Id="rId189" Type="http://schemas.openxmlformats.org/officeDocument/2006/relationships/slide" Target="slides/slide16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137" Type="http://schemas.openxmlformats.org/officeDocument/2006/relationships/slide" Target="slides/slide111.xml"/><Relationship Id="rId158" Type="http://schemas.openxmlformats.org/officeDocument/2006/relationships/slide" Target="slides/slide132.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openxmlformats.org/officeDocument/2006/relationships/slide" Target="slides/slide106.xml"/><Relationship Id="rId153" Type="http://schemas.openxmlformats.org/officeDocument/2006/relationships/slide" Target="slides/slide127.xml"/><Relationship Id="rId174" Type="http://schemas.openxmlformats.org/officeDocument/2006/relationships/slide" Target="slides/slide148.xml"/><Relationship Id="rId179" Type="http://schemas.openxmlformats.org/officeDocument/2006/relationships/slide" Target="slides/slide153.xml"/><Relationship Id="rId195" Type="http://schemas.openxmlformats.org/officeDocument/2006/relationships/slide" Target="slides/slide169.xml"/><Relationship Id="rId190" Type="http://schemas.openxmlformats.org/officeDocument/2006/relationships/slide" Target="slides/slide164.xml"/><Relationship Id="rId204"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43" Type="http://schemas.openxmlformats.org/officeDocument/2006/relationships/slide" Target="slides/slide117.xml"/><Relationship Id="rId148" Type="http://schemas.openxmlformats.org/officeDocument/2006/relationships/slide" Target="slides/slide122.xml"/><Relationship Id="rId164" Type="http://schemas.openxmlformats.org/officeDocument/2006/relationships/slide" Target="slides/slide138.xml"/><Relationship Id="rId169" Type="http://schemas.openxmlformats.org/officeDocument/2006/relationships/slide" Target="slides/slide143.xml"/><Relationship Id="rId185" Type="http://schemas.openxmlformats.org/officeDocument/2006/relationships/slide" Target="slides/slide1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4.xml"/><Relationship Id="rId26" Type="http://schemas.openxmlformats.org/officeDocument/2006/relationships/slideMaster" Target="slideMasters/slideMaster26.xml"/><Relationship Id="rId47" Type="http://schemas.openxmlformats.org/officeDocument/2006/relationships/slide" Target="slides/slide21.xml"/><Relationship Id="rId68" Type="http://schemas.openxmlformats.org/officeDocument/2006/relationships/slide" Target="slides/slide42.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54" Type="http://schemas.openxmlformats.org/officeDocument/2006/relationships/slide" Target="slides/slide128.xml"/><Relationship Id="rId175" Type="http://schemas.openxmlformats.org/officeDocument/2006/relationships/slide" Target="slides/slide149.xml"/><Relationship Id="rId196" Type="http://schemas.openxmlformats.org/officeDocument/2006/relationships/slide" Target="slides/slide170.xml"/><Relationship Id="rId200" Type="http://schemas.openxmlformats.org/officeDocument/2006/relationships/slide" Target="slides/slide174.xml"/><Relationship Id="rId16" Type="http://schemas.openxmlformats.org/officeDocument/2006/relationships/slideMaster" Target="slideMasters/slideMaster16.xml"/><Relationship Id="rId37" Type="http://schemas.openxmlformats.org/officeDocument/2006/relationships/slide" Target="slides/slide11.xml"/><Relationship Id="rId58" Type="http://schemas.openxmlformats.org/officeDocument/2006/relationships/slide" Target="slides/slide32.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44" Type="http://schemas.openxmlformats.org/officeDocument/2006/relationships/slide" Target="slides/slide118.xml"/><Relationship Id="rId90" Type="http://schemas.openxmlformats.org/officeDocument/2006/relationships/slide" Target="slides/slide64.xml"/><Relationship Id="rId165" Type="http://schemas.openxmlformats.org/officeDocument/2006/relationships/slide" Target="slides/slide139.xml"/><Relationship Id="rId186" Type="http://schemas.openxmlformats.org/officeDocument/2006/relationships/slide" Target="slides/slide160.xml"/><Relationship Id="rId27" Type="http://schemas.openxmlformats.org/officeDocument/2006/relationships/slide" Target="slides/slide1.xml"/><Relationship Id="rId48" Type="http://schemas.openxmlformats.org/officeDocument/2006/relationships/slide" Target="slides/slide22.xml"/><Relationship Id="rId69" Type="http://schemas.openxmlformats.org/officeDocument/2006/relationships/slide" Target="slides/slide43.xml"/><Relationship Id="rId113" Type="http://schemas.openxmlformats.org/officeDocument/2006/relationships/slide" Target="slides/slide87.xml"/><Relationship Id="rId134" Type="http://schemas.openxmlformats.org/officeDocument/2006/relationships/slide" Target="slides/slide108.xml"/><Relationship Id="rId80" Type="http://schemas.openxmlformats.org/officeDocument/2006/relationships/slide" Target="slides/slide54.xml"/><Relationship Id="rId155" Type="http://schemas.openxmlformats.org/officeDocument/2006/relationships/slide" Target="slides/slide129.xml"/><Relationship Id="rId176" Type="http://schemas.openxmlformats.org/officeDocument/2006/relationships/slide" Target="slides/slide150.xml"/><Relationship Id="rId197" Type="http://schemas.openxmlformats.org/officeDocument/2006/relationships/slide" Target="slides/slide171.xml"/><Relationship Id="rId201" Type="http://schemas.openxmlformats.org/officeDocument/2006/relationships/slide" Target="slides/slide175.xml"/><Relationship Id="rId17" Type="http://schemas.openxmlformats.org/officeDocument/2006/relationships/slideMaster" Target="slideMasters/slideMaster1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24" Type="http://schemas.openxmlformats.org/officeDocument/2006/relationships/slide" Target="slides/slide98.xml"/><Relationship Id="rId70" Type="http://schemas.openxmlformats.org/officeDocument/2006/relationships/slide" Target="slides/slide44.xml"/><Relationship Id="rId91" Type="http://schemas.openxmlformats.org/officeDocument/2006/relationships/slide" Target="slides/slide65.xml"/><Relationship Id="rId145" Type="http://schemas.openxmlformats.org/officeDocument/2006/relationships/slide" Target="slides/slide119.xml"/><Relationship Id="rId166" Type="http://schemas.openxmlformats.org/officeDocument/2006/relationships/slide" Target="slides/slide140.xml"/><Relationship Id="rId187" Type="http://schemas.openxmlformats.org/officeDocument/2006/relationships/slide" Target="slides/slide161.xml"/><Relationship Id="rId1" Type="http://schemas.openxmlformats.org/officeDocument/2006/relationships/slideMaster" Target="slideMasters/slideMaster1.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60" Type="http://schemas.openxmlformats.org/officeDocument/2006/relationships/slide" Target="slides/slide34.xml"/><Relationship Id="rId81" Type="http://schemas.openxmlformats.org/officeDocument/2006/relationships/slide" Target="slides/slide55.xml"/><Relationship Id="rId135" Type="http://schemas.openxmlformats.org/officeDocument/2006/relationships/slide" Target="slides/slide109.xml"/><Relationship Id="rId156" Type="http://schemas.openxmlformats.org/officeDocument/2006/relationships/slide" Target="slides/slide130.xml"/><Relationship Id="rId177" Type="http://schemas.openxmlformats.org/officeDocument/2006/relationships/slide" Target="slides/slide151.xml"/><Relationship Id="rId198" Type="http://schemas.openxmlformats.org/officeDocument/2006/relationships/slide" Target="slides/slide172.xml"/><Relationship Id="rId202" Type="http://schemas.openxmlformats.org/officeDocument/2006/relationships/presProps" Target="presProps.xml"/><Relationship Id="rId18" Type="http://schemas.openxmlformats.org/officeDocument/2006/relationships/slideMaster" Target="slideMasters/slideMaster18.xml"/><Relationship Id="rId39" Type="http://schemas.openxmlformats.org/officeDocument/2006/relationships/slide" Target="slides/slide13.xml"/><Relationship Id="rId50" Type="http://schemas.openxmlformats.org/officeDocument/2006/relationships/slide" Target="slides/slide24.xml"/><Relationship Id="rId104" Type="http://schemas.openxmlformats.org/officeDocument/2006/relationships/slide" Target="slides/slide78.xml"/><Relationship Id="rId125" Type="http://schemas.openxmlformats.org/officeDocument/2006/relationships/slide" Target="slides/slide99.xml"/><Relationship Id="rId146" Type="http://schemas.openxmlformats.org/officeDocument/2006/relationships/slide" Target="slides/slide120.xml"/><Relationship Id="rId167" Type="http://schemas.openxmlformats.org/officeDocument/2006/relationships/slide" Target="slides/slide141.xml"/><Relationship Id="rId188" Type="http://schemas.openxmlformats.org/officeDocument/2006/relationships/slide" Target="slides/slide162.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394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5990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10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048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6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6870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565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9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42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59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688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394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5990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108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048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6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6870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565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420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59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6881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42503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0985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300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2934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236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19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5642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7722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809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183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842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69360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61207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64095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31846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572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1370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39579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07222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5767464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316341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878648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903484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221165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4821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504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39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52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4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50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000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00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4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21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8573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3836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9553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899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1929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609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9990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9448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73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9608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95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9415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0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7479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6309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2586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8567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2224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162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189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01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11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3.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4.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3/27/2025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721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721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9546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849931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6506479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6800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3/27/2025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7462183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9325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file/d/1QIssMFe8KQODML4RqY7hg896LjZDlfIr/view" TargetMode="External"/><Relationship Id="rId2" Type="http://schemas.openxmlformats.org/officeDocument/2006/relationships/image" Target="../media/image5.jpg"/><Relationship Id="rId1" Type="http://schemas.openxmlformats.org/officeDocument/2006/relationships/slideLayout" Target="../slideLayouts/slideLayout133.xml"/><Relationship Id="rId4" Type="http://schemas.openxmlformats.org/officeDocument/2006/relationships/hyperlink" Target="https://drive.google.com/file/d/1FLAa0qdfzFtoXhCCjFnzqucCI6N_I-9F/view"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80.xml"/><Relationship Id="rId5" Type="http://schemas.openxmlformats.org/officeDocument/2006/relationships/image" Target="../media/image13.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46.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68.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 y="635067"/>
            <a:ext cx="9144000" cy="4400549"/>
          </a:xfrm>
        </p:spPr>
        <p:txBody>
          <a:bodyPr>
            <a:noAutofit/>
          </a:bodyPr>
          <a:lstStyle/>
          <a:p>
            <a:pPr algn="l"/>
            <a:r>
              <a:rPr lang="en-US" sz="2000" b="1" dirty="0" smtClean="0">
                <a:solidFill>
                  <a:srgbClr val="C00000"/>
                </a:solidFill>
                <a:latin typeface="Tahoma" pitchFamily="34" charset="0"/>
                <a:ea typeface="Tahoma" pitchFamily="34" charset="0"/>
                <a:cs typeface="Tahoma" pitchFamily="34" charset="0"/>
              </a:rPr>
              <a:t>1</a:t>
            </a:r>
            <a:r>
              <a:rPr lang="vi-VN" sz="2000" b="1" dirty="0" smtClean="0">
                <a:solidFill>
                  <a:srgbClr val="C00000"/>
                </a:solidFill>
                <a:latin typeface="Tahoma" pitchFamily="34" charset="0"/>
                <a:ea typeface="Tahoma" pitchFamily="34" charset="0"/>
                <a:cs typeface="Tahoma" pitchFamily="34" charset="0"/>
              </a:rPr>
              <a:t>. </a:t>
            </a:r>
            <a:r>
              <a:rPr lang="vi-VN" sz="2000" b="1" dirty="0">
                <a:solidFill>
                  <a:srgbClr val="C00000"/>
                </a:solidFill>
                <a:latin typeface="Tahoma" pitchFamily="34" charset="0"/>
                <a:ea typeface="Tahoma" pitchFamily="34" charset="0"/>
                <a:cs typeface="Tahoma" pitchFamily="34" charset="0"/>
              </a:rPr>
              <a:t>Kinh năm thánh 2025</a:t>
            </a:r>
            <a:r>
              <a:rPr lang="en-US" sz="2000" b="1" dirty="0" smtClean="0">
                <a:solidFill>
                  <a:srgbClr val="C00000"/>
                </a:solidFill>
                <a:latin typeface="Tahoma" pitchFamily="34" charset="0"/>
                <a:ea typeface="Tahoma" pitchFamily="34" charset="0"/>
                <a:cs typeface="Tahoma" pitchFamily="34" charset="0"/>
              </a:rPr>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2.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nhập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Bài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Bác</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Ái</a:t>
            </a:r>
            <a:r>
              <a:rPr lang="en-US" sz="2000" b="1" dirty="0" smtClean="0">
                <a:solidFill>
                  <a:srgbClr val="C00000"/>
                </a:solidFill>
                <a:latin typeface="Tahoma" pitchFamily="34" charset="0"/>
                <a:ea typeface="Tahoma" pitchFamily="34" charset="0"/>
                <a:cs typeface="Tahoma" pitchFamily="34" charset="0"/>
              </a:rPr>
              <a:t> ( Minh </a:t>
            </a:r>
            <a:r>
              <a:rPr lang="en-US" sz="2000" b="1" dirty="0" err="1" smtClean="0">
                <a:solidFill>
                  <a:srgbClr val="C00000"/>
                </a:solidFill>
                <a:latin typeface="Tahoma" pitchFamily="34" charset="0"/>
                <a:ea typeface="Tahoma" pitchFamily="34" charset="0"/>
                <a:cs typeface="Tahoma" pitchFamily="34" charset="0"/>
              </a:rPr>
              <a:t>Tâm</a:t>
            </a:r>
            <a:r>
              <a:rPr lang="en-US" sz="2000" b="1" dirty="0">
                <a:solidFill>
                  <a:srgbClr val="C00000"/>
                </a:solidFill>
                <a:latin typeface="Tahoma" pitchFamily="34" charset="0"/>
                <a:ea typeface="Tahoma" pitchFamily="34" charset="0"/>
                <a:cs typeface="Tahoma" pitchFamily="34" charset="0"/>
              </a:rPr>
              <a:t> </a:t>
            </a:r>
            <a:r>
              <a:rPr lang="en-US" sz="2000" b="1" dirty="0" smtClean="0">
                <a:solidFill>
                  <a:srgbClr val="C00000"/>
                </a:solidFill>
                <a:latin typeface="Tahoma" pitchFamily="34" charset="0"/>
                <a:ea typeface="Tahoma" pitchFamily="34" charset="0"/>
                <a:cs typeface="Tahoma" pitchFamily="34" charset="0"/>
              </a:rPr>
              <a:t>)</a:t>
            </a:r>
            <a:r>
              <a:rPr lang="en-US" sz="2000" b="1" i="1" dirty="0" smtClean="0">
                <a:solidFill>
                  <a:srgbClr val="002060"/>
                </a:solidFill>
                <a:latin typeface="Tahoma" pitchFamily="34" charset="0"/>
                <a:ea typeface="Tahoma" pitchFamily="34" charset="0"/>
                <a:cs typeface="Tahoma" pitchFamily="34" charset="0"/>
                <a:hlinkClick r:id="rId3"/>
              </a:rPr>
              <a:t/>
            </a:r>
            <a:br>
              <a:rPr lang="en-US" sz="2000" b="1" i="1" dirty="0" smtClean="0">
                <a:solidFill>
                  <a:srgbClr val="002060"/>
                </a:solidFill>
                <a:latin typeface="Tahoma" pitchFamily="34" charset="0"/>
                <a:ea typeface="Tahoma" pitchFamily="34" charset="0"/>
                <a:cs typeface="Tahoma" pitchFamily="34" charset="0"/>
                <a:hlinkClick r:id="rId3"/>
              </a:rPr>
            </a:br>
            <a:r>
              <a:rPr lang="en-US" sz="2000" b="1" dirty="0" smtClean="0">
                <a:solidFill>
                  <a:srgbClr val="C00000"/>
                </a:solidFill>
                <a:latin typeface="Tahoma" pitchFamily="34" charset="0"/>
                <a:ea typeface="Tahoma" pitchFamily="34" charset="0"/>
                <a:cs typeface="Tahoma" pitchFamily="34" charset="0"/>
              </a:rPr>
              <a:t>3.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vinh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danh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4. </a:t>
            </a:r>
            <a:r>
              <a:rPr lang="en-US" sz="2000" b="1" dirty="0" err="1" smtClean="0">
                <a:solidFill>
                  <a:srgbClr val="C00000"/>
                </a:solidFill>
                <a:latin typeface="Tahoma" pitchFamily="34" charset="0"/>
                <a:ea typeface="Tahoma" pitchFamily="34" charset="0"/>
                <a:cs typeface="Tahoma" pitchFamily="34" charset="0"/>
              </a:rPr>
              <a:t>Đáp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Thánh</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Vịnh</a:t>
            </a:r>
            <a:r>
              <a:rPr lang="en-US" sz="2000" b="1" dirty="0" smtClean="0">
                <a:solidFill>
                  <a:srgbClr val="C00000"/>
                </a:solidFill>
                <a:latin typeface="Tahoma" pitchFamily="34" charset="0"/>
                <a:ea typeface="Tahoma" pitchFamily="34" charset="0"/>
                <a:cs typeface="Tahoma" pitchFamily="34" charset="0"/>
              </a:rPr>
              <a:t> 144 ( Lm. Kim Long )</a:t>
            </a:r>
            <a:r>
              <a:rPr lang="en-US" sz="2000" b="1" i="1" dirty="0" smtClean="0">
                <a:solidFill>
                  <a:srgbClr val="002060"/>
                </a:solidFill>
                <a:latin typeface="Tahoma" pitchFamily="34" charset="0"/>
                <a:ea typeface="Tahoma" pitchFamily="34" charset="0"/>
                <a:cs typeface="Tahoma" pitchFamily="34" charset="0"/>
                <a:hlinkClick r:id="rId4"/>
              </a:rPr>
              <a:t/>
            </a:r>
            <a:br>
              <a:rPr lang="en-US" sz="2000" b="1" i="1" dirty="0" smtClean="0">
                <a:solidFill>
                  <a:srgbClr val="002060"/>
                </a:solidFill>
                <a:latin typeface="Tahoma" pitchFamily="34" charset="0"/>
                <a:ea typeface="Tahoma" pitchFamily="34" charset="0"/>
                <a:cs typeface="Tahoma" pitchFamily="34" charset="0"/>
                <a:hlinkClick r:id="rId4"/>
              </a:rPr>
            </a:br>
            <a:r>
              <a:rPr lang="en-US" sz="2000" b="1" dirty="0" smtClean="0">
                <a:solidFill>
                  <a:srgbClr val="C00000"/>
                </a:solidFill>
                <a:latin typeface="Tahoma" pitchFamily="34" charset="0"/>
                <a:ea typeface="Tahoma" pitchFamily="34" charset="0"/>
                <a:cs typeface="Tahoma" pitchFamily="34" charset="0"/>
              </a:rPr>
              <a:t>5. Tung </a:t>
            </a:r>
            <a:r>
              <a:rPr lang="en-US" sz="2000" b="1" dirty="0" err="1" smtClean="0">
                <a:solidFill>
                  <a:srgbClr val="C00000"/>
                </a:solidFill>
                <a:latin typeface="Tahoma" pitchFamily="34" charset="0"/>
                <a:ea typeface="Tahoma" pitchFamily="34" charset="0"/>
                <a:cs typeface="Tahoma" pitchFamily="34" charset="0"/>
              </a:rPr>
              <a:t>hô</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Mừng</a:t>
            </a:r>
            <a:r>
              <a:rPr lang="en-US" sz="2000" b="1" dirty="0" smtClean="0">
                <a:solidFill>
                  <a:srgbClr val="C00000"/>
                </a:solidFill>
                <a:latin typeface="Tahoma" pitchFamily="34" charset="0"/>
                <a:ea typeface="Tahoma" pitchFamily="34" charset="0"/>
                <a:cs typeface="Tahoma" pitchFamily="34" charset="0"/>
              </a:rPr>
              <a:t>: </a:t>
            </a:r>
            <a:r>
              <a:rPr lang="vi-VN" sz="2000" b="1" dirty="0">
                <a:solidFill>
                  <a:srgbClr val="C00000"/>
                </a:solidFill>
                <a:latin typeface="Tahoma" pitchFamily="34" charset="0"/>
                <a:ea typeface="Tahoma" pitchFamily="34" charset="0"/>
                <a:cs typeface="Tahoma" pitchFamily="34" charset="0"/>
              </a:rPr>
              <a:t>Chúa nói: Thầy ban cho các con một điều răn </a:t>
            </a:r>
            <a:r>
              <a:rPr lang="vi-VN" sz="2000" b="1" dirty="0" smtClean="0">
                <a:solidFill>
                  <a:srgbClr val="C00000"/>
                </a:solidFill>
                <a:latin typeface="Tahoma" pitchFamily="34" charset="0"/>
                <a:ea typeface="Tahoma" pitchFamily="34" charset="0"/>
                <a:cs typeface="Tahoma" pitchFamily="34" charset="0"/>
              </a:rPr>
              <a:t>mới</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6</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Kinh</a:t>
            </a:r>
            <a:r>
              <a:rPr lang="en-US" sz="2000" b="1" dirty="0" smtClean="0">
                <a:solidFill>
                  <a:srgbClr val="C00000"/>
                </a:solidFill>
                <a:latin typeface="Tahoma" pitchFamily="34" charset="0"/>
                <a:ea typeface="Tahoma" pitchFamily="34" charset="0"/>
                <a:cs typeface="Tahoma" pitchFamily="34" charset="0"/>
              </a:rPr>
              <a:t> tin </a:t>
            </a:r>
            <a:r>
              <a:rPr lang="en-US" sz="2000" b="1" dirty="0" err="1" smtClean="0">
                <a:solidFill>
                  <a:srgbClr val="C00000"/>
                </a:solidFill>
                <a:latin typeface="Tahoma" pitchFamily="34" charset="0"/>
                <a:ea typeface="Tahoma" pitchFamily="34" charset="0"/>
                <a:cs typeface="Tahoma" pitchFamily="34" charset="0"/>
              </a:rPr>
              <a:t>kính</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7</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Lời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tín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hữu</a:t>
            </a:r>
            <a:r>
              <a:rPr lang="en-US" sz="2000" b="1" dirty="0" smtClean="0">
                <a:solidFill>
                  <a:srgbClr val="C00000"/>
                </a:solidFill>
                <a:latin typeface="Tahoma" pitchFamily="34" charset="0"/>
                <a:ea typeface="Tahoma" pitchFamily="34" charset="0"/>
                <a:cs typeface="Tahoma" pitchFamily="34" charset="0"/>
              </a:rPr>
              <a:t>:</a:t>
            </a:r>
            <a:br>
              <a:rPr lang="en-US" sz="2000" b="1" dirty="0" smtClean="0">
                <a:solidFill>
                  <a:srgbClr val="C00000"/>
                </a:solidFill>
                <a:latin typeface="Tahoma" pitchFamily="34" charset="0"/>
                <a:ea typeface="Tahoma" pitchFamily="34" charset="0"/>
                <a:cs typeface="Tahoma" pitchFamily="34" charset="0"/>
              </a:rPr>
            </a:br>
            <a:r>
              <a:rPr lang="en-US" sz="2000" b="1" dirty="0">
                <a:solidFill>
                  <a:srgbClr val="C00000"/>
                </a:solidFill>
                <a:latin typeface="Tahoma" pitchFamily="34" charset="0"/>
                <a:ea typeface="Tahoma" pitchFamily="34" charset="0"/>
                <a:cs typeface="Tahoma" pitchFamily="34" charset="0"/>
              </a:rPr>
              <a:t>8</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dâng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Biết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Bao</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Là</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Hạt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Lúa</a:t>
            </a:r>
            <a:r>
              <a:rPr lang="en-US" sz="2000" b="1" dirty="0" smtClean="0">
                <a:solidFill>
                  <a:srgbClr val="C00000"/>
                </a:solidFill>
                <a:latin typeface="Tahoma" pitchFamily="34" charset="0"/>
                <a:ea typeface="Tahoma" pitchFamily="34" charset="0"/>
                <a:cs typeface="Tahoma" pitchFamily="34" charset="0"/>
              </a:rPr>
              <a:t> ( </a:t>
            </a:r>
            <a:r>
              <a:rPr lang="en-US" sz="2000" b="1" dirty="0" err="1" smtClean="0">
                <a:solidFill>
                  <a:srgbClr val="C00000"/>
                </a:solidFill>
                <a:latin typeface="Tahoma" pitchFamily="34" charset="0"/>
                <a:ea typeface="Tahoma" pitchFamily="34" charset="0"/>
                <a:cs typeface="Tahoma" pitchFamily="34" charset="0"/>
              </a:rPr>
              <a:t>Xuân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Thao</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9.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nguyện</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hiệp</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Tình</a:t>
            </a:r>
            <a:r>
              <a:rPr lang="en-US" sz="2000" b="1" dirty="0" smtClean="0">
                <a:solidFill>
                  <a:srgbClr val="C00000"/>
                </a:solidFill>
                <a:latin typeface="Tahoma" pitchFamily="34" charset="0"/>
                <a:ea typeface="Tahoma" pitchFamily="34" charset="0"/>
                <a:cs typeface="Tahoma" pitchFamily="34" charset="0"/>
              </a:rPr>
              <a:t> Tri </a:t>
            </a:r>
            <a:r>
              <a:rPr lang="en-US" sz="2000" b="1" dirty="0" err="1" smtClean="0">
                <a:solidFill>
                  <a:srgbClr val="C00000"/>
                </a:solidFill>
                <a:latin typeface="Tahoma" pitchFamily="34" charset="0"/>
                <a:ea typeface="Tahoma" pitchFamily="34" charset="0"/>
                <a:cs typeface="Tahoma" pitchFamily="34" charset="0"/>
              </a:rPr>
              <a:t>Ân</a:t>
            </a:r>
            <a:r>
              <a:rPr lang="en-US" sz="2000" b="1" dirty="0" smtClean="0">
                <a:solidFill>
                  <a:srgbClr val="C00000"/>
                </a:solidFill>
                <a:latin typeface="Tahoma" pitchFamily="34" charset="0"/>
                <a:ea typeface="Tahoma" pitchFamily="34" charset="0"/>
                <a:cs typeface="Tahoma" pitchFamily="34" charset="0"/>
              </a:rPr>
              <a:t> ( </a:t>
            </a:r>
            <a:r>
              <a:rPr lang="en-US" sz="2000" b="1" dirty="0" err="1" smtClean="0">
                <a:solidFill>
                  <a:srgbClr val="C00000"/>
                </a:solidFill>
                <a:latin typeface="Tahoma" pitchFamily="34" charset="0"/>
                <a:ea typeface="Tahoma" pitchFamily="34" charset="0"/>
                <a:cs typeface="Tahoma" pitchFamily="34" charset="0"/>
              </a:rPr>
              <a:t>Thái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Nguyên</a:t>
            </a:r>
            <a:r>
              <a:rPr lang="en-US" sz="2000" b="1" dirty="0" smtClean="0">
                <a:solidFill>
                  <a:srgbClr val="C00000"/>
                </a:solidFill>
                <a:latin typeface="Tahoma" pitchFamily="34" charset="0"/>
                <a:ea typeface="Tahoma" pitchFamily="34" charset="0"/>
                <a:cs typeface="Tahoma" pitchFamily="34" charset="0"/>
              </a:rPr>
              <a:t> )</a:t>
            </a:r>
            <a:br>
              <a:rPr lang="en-US" sz="2000" b="1" dirty="0" smtClean="0">
                <a:solidFill>
                  <a:srgbClr val="C00000"/>
                </a:solidFill>
                <a:latin typeface="Tahoma" pitchFamily="34" charset="0"/>
                <a:ea typeface="Tahoma" pitchFamily="34" charset="0"/>
                <a:cs typeface="Tahoma" pitchFamily="34" charset="0"/>
              </a:rPr>
            </a:br>
            <a:r>
              <a:rPr lang="en-US" sz="2000" b="1" dirty="0" smtClean="0">
                <a:solidFill>
                  <a:srgbClr val="C00000"/>
                </a:solidFill>
                <a:latin typeface="Tahoma" pitchFamily="34" charset="0"/>
                <a:ea typeface="Tahoma" pitchFamily="34" charset="0"/>
                <a:cs typeface="Tahoma" pitchFamily="34" charset="0"/>
              </a:rPr>
              <a:t>10. </a:t>
            </a:r>
            <a:r>
              <a:rPr lang="en-US" sz="2000" b="1" dirty="0" err="1" smtClean="0">
                <a:solidFill>
                  <a:srgbClr val="C00000"/>
                </a:solidFill>
                <a:latin typeface="Tahoma" pitchFamily="34" charset="0"/>
                <a:ea typeface="Tahoma" pitchFamily="34" charset="0"/>
                <a:cs typeface="Tahoma" pitchFamily="34" charset="0"/>
              </a:rPr>
              <a:t>Ca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kết</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lễ</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Sắc</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Hoa</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Dâng</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Mẹ</a:t>
            </a:r>
            <a:r>
              <a:rPr lang="en-US" sz="2000" b="1" dirty="0" smtClean="0">
                <a:solidFill>
                  <a:srgbClr val="C00000"/>
                </a:solidFill>
                <a:latin typeface="Tahoma" pitchFamily="34" charset="0"/>
                <a:ea typeface="Tahoma" pitchFamily="34" charset="0"/>
                <a:cs typeface="Tahoma" pitchFamily="34" charset="0"/>
              </a:rPr>
              <a:t> ( </a:t>
            </a:r>
            <a:r>
              <a:rPr lang="en-US" sz="2000" b="1" dirty="0" err="1" smtClean="0">
                <a:solidFill>
                  <a:srgbClr val="C00000"/>
                </a:solidFill>
                <a:latin typeface="Tahoma" pitchFamily="34" charset="0"/>
                <a:ea typeface="Tahoma" pitchFamily="34" charset="0"/>
                <a:cs typeface="Tahoma" pitchFamily="34" charset="0"/>
              </a:rPr>
              <a:t>Hoài</a:t>
            </a:r>
            <a:r>
              <a:rPr lang="en-US" sz="2000" b="1" dirty="0" smtClean="0">
                <a:solidFill>
                  <a:srgbClr val="C00000"/>
                </a:solidFill>
                <a:latin typeface="Tahoma" pitchFamily="34" charset="0"/>
                <a:ea typeface="Tahoma" pitchFamily="34" charset="0"/>
                <a:cs typeface="Tahoma" pitchFamily="34" charset="0"/>
              </a:rPr>
              <a:t> </a:t>
            </a:r>
            <a:r>
              <a:rPr lang="en-US" sz="2000" b="1" dirty="0" err="1" smtClean="0">
                <a:solidFill>
                  <a:srgbClr val="C00000"/>
                </a:solidFill>
                <a:latin typeface="Tahoma" pitchFamily="34" charset="0"/>
                <a:ea typeface="Tahoma" pitchFamily="34" charset="0"/>
                <a:cs typeface="Tahoma" pitchFamily="34" charset="0"/>
              </a:rPr>
              <a:t>Bắc</a:t>
            </a:r>
            <a:r>
              <a:rPr lang="en-US" sz="2000" b="1" dirty="0" smtClean="0">
                <a:solidFill>
                  <a:srgbClr val="C00000"/>
                </a:solidFill>
                <a:latin typeface="Tahoma" pitchFamily="34" charset="0"/>
                <a:ea typeface="Tahoma" pitchFamily="34" charset="0"/>
                <a:cs typeface="Tahoma" pitchFamily="34" charset="0"/>
              </a:rPr>
              <a:t> )</a:t>
            </a:r>
            <a:endParaRPr lang="en-US" sz="2000" b="1" i="1" dirty="0">
              <a:solidFill>
                <a:srgbClr val="002060"/>
              </a:solidFill>
              <a:latin typeface="Tahoma" pitchFamily="34" charset="0"/>
              <a:ea typeface="Tahoma" pitchFamily="34" charset="0"/>
              <a:cs typeface="Tahoma" pitchFamily="34" charset="0"/>
            </a:endParaRPr>
          </a:p>
        </p:txBody>
      </p:sp>
      <p:sp>
        <p:nvSpPr>
          <p:cNvPr id="3" name="Rectangle 2"/>
          <p:cNvSpPr/>
          <p:nvPr/>
        </p:nvSpPr>
        <p:spPr>
          <a:xfrm>
            <a:off x="0" y="57150"/>
            <a:ext cx="9144000" cy="584775"/>
          </a:xfrm>
          <a:prstGeom prst="rect">
            <a:avLst/>
          </a:prstGeom>
        </p:spPr>
        <p:txBody>
          <a:bodyPr wrap="square">
            <a:spAutoFit/>
          </a:bodyPr>
          <a:lstStyle/>
          <a:p>
            <a:pPr algn="ctr"/>
            <a:r>
              <a:rPr lang="en-US" sz="3200" dirty="0">
                <a:solidFill>
                  <a:srgbClr val="C00000"/>
                </a:solidFill>
              </a:rPr>
              <a:t>CA ĐOÀN : …</a:t>
            </a:r>
          </a:p>
        </p:txBody>
      </p:sp>
    </p:spTree>
    <p:extLst>
      <p:ext uri="{BB962C8B-B14F-4D97-AF65-F5344CB8AC3E}">
        <p14:creationId xmlns:p14="http://schemas.microsoft.com/office/powerpoint/2010/main" val="729939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615785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1307374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6471118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29557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121667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2964259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574559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296664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384063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2911979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061685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555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Bài</a:t>
            </a:r>
            <a:r>
              <a:rPr lang="en-US" sz="6600" dirty="0" smtClean="0">
                <a:solidFill>
                  <a:srgbClr val="C00000"/>
                </a:solidFill>
              </a:rPr>
              <a:t> </a:t>
            </a:r>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Bác</a:t>
            </a:r>
            <a:r>
              <a:rPr lang="en-US" sz="6600" dirty="0" smtClean="0">
                <a:solidFill>
                  <a:srgbClr val="C00000"/>
                </a:solidFill>
              </a:rPr>
              <a:t> </a:t>
            </a:r>
            <a:r>
              <a:rPr lang="en-US" sz="6600" dirty="0" err="1" smtClean="0">
                <a:solidFill>
                  <a:srgbClr val="C00000"/>
                </a:solidFill>
              </a:rPr>
              <a:t>Ái</a:t>
            </a:r>
            <a:r>
              <a:rPr lang="en-US" sz="6600" dirty="0" smtClean="0">
                <a:solidFill>
                  <a:srgbClr val="C00000"/>
                </a:solidFill>
              </a:rPr>
              <a:t/>
            </a:r>
            <a:br>
              <a:rPr lang="en-US" sz="6600" dirty="0" smtClean="0">
                <a:solidFill>
                  <a:srgbClr val="C00000"/>
                </a:solidFill>
              </a:rPr>
            </a:br>
            <a:r>
              <a:rPr lang="en-US" i="1" dirty="0" smtClean="0">
                <a:solidFill>
                  <a:srgbClr val="002060"/>
                </a:solidFill>
              </a:rPr>
              <a:t>Minh </a:t>
            </a:r>
            <a:r>
              <a:rPr lang="en-US" i="1" dirty="0" err="1" smtClean="0">
                <a:solidFill>
                  <a:srgbClr val="002060"/>
                </a:solidFill>
              </a:rPr>
              <a:t>Tâm</a:t>
            </a:r>
            <a:endParaRPr lang="en-US" i="1" dirty="0">
              <a:solidFill>
                <a:srgbClr val="002060"/>
              </a:solidFill>
            </a:endParaRPr>
          </a:p>
        </p:txBody>
      </p:sp>
    </p:spTree>
    <p:extLst>
      <p:ext uri="{BB962C8B-B14F-4D97-AF65-F5344CB8AC3E}">
        <p14:creationId xmlns:p14="http://schemas.microsoft.com/office/powerpoint/2010/main" val="299509534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7535108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275894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93790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546604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302863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622091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1171877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20911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365662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8731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a:t>
            </a:r>
            <a:r>
              <a:rPr lang="en-US" dirty="0" smtClean="0"/>
              <a:t> </a:t>
            </a:r>
            <a:r>
              <a:rPr lang="vi-VN" dirty="0">
                <a:solidFill>
                  <a:srgbClr val="002060"/>
                </a:solidFill>
              </a:rPr>
              <a:t>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a:t>
            </a:r>
            <a:r>
              <a:rPr lang="vi-VN"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24052985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73534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800271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2321511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592532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8985299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7246615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827226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88475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647111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2955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smtClean="0">
                <a:solidFill>
                  <a:srgbClr val="C00000"/>
                </a:solidFill>
              </a:rPr>
              <a:t>Tk1:</a:t>
            </a:r>
            <a:r>
              <a:rPr lang="en-US" sz="4700" dirty="0" smtClean="0"/>
              <a:t> </a:t>
            </a:r>
            <a:r>
              <a:rPr lang="vi-VN" sz="4700" dirty="0">
                <a:solidFill>
                  <a:srgbClr val="002060"/>
                </a:solidFill>
              </a:rPr>
              <a:t>Đây bài ca bác ái hát lên trong niềm hân hoan. Liên kết tình anh em hồng ân Chúa ban vô vàn. Như vườn xuân muôn sắc ngát thơm những nhành hoa tươi. Ta sống kề bên nhau dìu nhau tiến lên quê trời.</a:t>
            </a:r>
            <a:endParaRPr lang="en-US" sz="4700" dirty="0">
              <a:solidFill>
                <a:srgbClr val="002060"/>
              </a:solidFill>
            </a:endParaRPr>
          </a:p>
        </p:txBody>
      </p:sp>
    </p:spTree>
    <p:extLst>
      <p:ext uri="{BB962C8B-B14F-4D97-AF65-F5344CB8AC3E}">
        <p14:creationId xmlns:p14="http://schemas.microsoft.com/office/powerpoint/2010/main" val="38296834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121667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29642593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574559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296664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3840635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2911979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061685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55533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7535108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2758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a:t>
            </a:r>
            <a:r>
              <a:rPr lang="en-US" dirty="0" smtClean="0"/>
              <a:t> </a:t>
            </a:r>
            <a:r>
              <a:rPr lang="vi-VN" dirty="0">
                <a:solidFill>
                  <a:srgbClr val="002060"/>
                </a:solidFill>
              </a:rPr>
              <a:t>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a:t>
            </a:r>
            <a:r>
              <a:rPr lang="vi-VN"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110499326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937905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546604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302863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622091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117187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20911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3656624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873145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73534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8002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smtClean="0">
                <a:solidFill>
                  <a:srgbClr val="C00000"/>
                </a:solidFill>
              </a:rPr>
              <a:t>Tk2:</a:t>
            </a:r>
            <a:r>
              <a:rPr lang="en-US" sz="4700" dirty="0" smtClean="0"/>
              <a:t> </a:t>
            </a:r>
            <a:r>
              <a:rPr lang="vi-VN" sz="4700" dirty="0">
                <a:solidFill>
                  <a:srgbClr val="002060"/>
                </a:solidFill>
              </a:rPr>
              <a:t>Bao sầu đau tan biến nếu ta sống trọn tình thương. Trong ước nguyện hiệp thông dựng xây phúc ân thiên đường. Không còn chi cao quý lớn lao cho bằng tình thương. Luôn sống vì anh em dù bao khó nguy không sờn.</a:t>
            </a:r>
            <a:endParaRPr lang="en-US" sz="4700" dirty="0">
              <a:solidFill>
                <a:srgbClr val="002060"/>
              </a:solidFill>
            </a:endParaRPr>
          </a:p>
        </p:txBody>
      </p:sp>
    </p:spTree>
    <p:extLst>
      <p:ext uri="{BB962C8B-B14F-4D97-AF65-F5344CB8AC3E}">
        <p14:creationId xmlns:p14="http://schemas.microsoft.com/office/powerpoint/2010/main" val="235737989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2321511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592532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8985299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72466158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827226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884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a:t>
            </a:r>
            <a:r>
              <a:rPr lang="en-US" dirty="0" smtClean="0"/>
              <a:t> </a:t>
            </a:r>
            <a:r>
              <a:rPr lang="vi-VN" dirty="0">
                <a:solidFill>
                  <a:srgbClr val="002060"/>
                </a:solidFill>
              </a:rPr>
              <a:t>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a:t>
            </a:r>
            <a:r>
              <a:rPr lang="vi-VN"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110499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smtClean="0">
                <a:solidFill>
                  <a:srgbClr val="C00000"/>
                </a:solidFill>
              </a:rPr>
              <a:t>Tk3:</a:t>
            </a:r>
            <a:r>
              <a:rPr lang="en-US" sz="4700" dirty="0"/>
              <a:t> </a:t>
            </a:r>
            <a:r>
              <a:rPr lang="vi-VN" sz="4700" dirty="0">
                <a:solidFill>
                  <a:srgbClr val="002060"/>
                </a:solidFill>
              </a:rPr>
              <a:t>Ta về đây hiệp nhất sống trong gia đình thiêng liêng. Quên hết chuyện tư riêng cùng nhau sống chung vững bền. Dâng về Cha chí thánh với Con hiển trị ngàn thu. Trong Thánh Thần tình thương đoàn con nhất tâm tôn </a:t>
            </a:r>
            <a:r>
              <a:rPr lang="vi-VN" sz="4700" dirty="0" smtClean="0">
                <a:solidFill>
                  <a:srgbClr val="002060"/>
                </a:solidFill>
              </a:rPr>
              <a:t>thờ</a:t>
            </a:r>
            <a:r>
              <a:rPr lang="en-US" sz="4700" dirty="0" smtClean="0">
                <a:solidFill>
                  <a:srgbClr val="002060"/>
                </a:solidFill>
              </a:rPr>
              <a:t>.</a:t>
            </a:r>
            <a:endParaRPr lang="en-US" sz="4700" dirty="0">
              <a:solidFill>
                <a:srgbClr val="002060"/>
              </a:solidFill>
            </a:endParaRPr>
          </a:p>
        </p:txBody>
      </p:sp>
    </p:spTree>
    <p:extLst>
      <p:ext uri="{BB962C8B-B14F-4D97-AF65-F5344CB8AC3E}">
        <p14:creationId xmlns:p14="http://schemas.microsoft.com/office/powerpoint/2010/main" val="32628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a:t>
            </a:r>
            <a:r>
              <a:rPr lang="en-US" dirty="0" smtClean="0"/>
              <a:t> </a:t>
            </a:r>
            <a:r>
              <a:rPr lang="vi-VN" dirty="0">
                <a:solidFill>
                  <a:srgbClr val="002060"/>
                </a:solidFill>
              </a:rPr>
              <a:t>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a:t>
            </a:r>
            <a:r>
              <a:rPr lang="vi-VN"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110499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8929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5304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848816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878324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29022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53374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720161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992586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000" b="1" dirty="0" smtClean="0">
                <a:solidFill>
                  <a:srgbClr val="C00000"/>
                </a:solidFill>
                <a:latin typeface="+mj-lt"/>
                <a:cs typeface="Times New Roman" pitchFamily="18" charset="0"/>
              </a:rPr>
              <a:t>TẬP HÁT CỘNG ĐOÀN</a:t>
            </a:r>
            <a:endParaRPr lang="en-US" sz="6000" b="1" dirty="0">
              <a:solidFill>
                <a:srgbClr val="C00000"/>
              </a:solidFill>
              <a:latin typeface="+mj-lt"/>
              <a:cs typeface="Times New Roman" pitchFamily="18" charset="0"/>
            </a:endParaRPr>
          </a:p>
        </p:txBody>
      </p:sp>
    </p:spTree>
    <p:extLst>
      <p:ext uri="{BB962C8B-B14F-4D97-AF65-F5344CB8AC3E}">
        <p14:creationId xmlns:p14="http://schemas.microsoft.com/office/powerpoint/2010/main" val="1541563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50643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60781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8296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361412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65899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2575797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900633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4979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solidFill>
                  <a:srgbClr val="002060"/>
                </a:solidFill>
              </a:rPr>
              <a:t> </a:t>
            </a:r>
            <a:r>
              <a:rPr lang="en-US" sz="8000" dirty="0" err="1" smtClean="0">
                <a:solidFill>
                  <a:srgbClr val="002060"/>
                </a:solidFill>
              </a:rPr>
              <a:t>Lạy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Con </a:t>
            </a:r>
            <a:r>
              <a:rPr lang="en-US" sz="8000" dirty="0" err="1" smtClean="0">
                <a:solidFill>
                  <a:srgbClr val="002060"/>
                </a:solidFill>
              </a:rPr>
              <a:t>Thờ</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vua</a:t>
            </a:r>
            <a:r>
              <a:rPr lang="en-US" sz="8000" dirty="0" smtClean="0">
                <a:solidFill>
                  <a:srgbClr val="002060"/>
                </a:solidFill>
              </a:rPr>
              <a:t> </a:t>
            </a:r>
            <a:r>
              <a:rPr lang="en-US" sz="8000" dirty="0" err="1" smtClean="0">
                <a:solidFill>
                  <a:srgbClr val="002060"/>
                </a:solidFill>
              </a:rPr>
              <a:t>của</a:t>
            </a:r>
            <a:r>
              <a:rPr lang="en-US" sz="8000" dirty="0" smtClean="0">
                <a:solidFill>
                  <a:srgbClr val="002060"/>
                </a:solidFill>
              </a:rPr>
              <a:t> con, con </a:t>
            </a:r>
            <a:r>
              <a:rPr lang="en-US" sz="8000" dirty="0" err="1" smtClean="0">
                <a:solidFill>
                  <a:srgbClr val="002060"/>
                </a:solidFill>
              </a:rPr>
              <a:t>chúc</a:t>
            </a:r>
            <a:r>
              <a:rPr lang="en-US" sz="8000" dirty="0" smtClean="0">
                <a:solidFill>
                  <a:srgbClr val="002060"/>
                </a:solidFill>
              </a:rPr>
              <a:t> </a:t>
            </a:r>
            <a:r>
              <a:rPr lang="en-US" sz="8000" dirty="0" err="1" smtClean="0">
                <a:solidFill>
                  <a:srgbClr val="002060"/>
                </a:solidFill>
              </a:rPr>
              <a:t>tụng</a:t>
            </a:r>
            <a:r>
              <a:rPr lang="en-US" sz="8000" dirty="0" smtClean="0">
                <a:solidFill>
                  <a:srgbClr val="002060"/>
                </a:solidFill>
              </a:rPr>
              <a:t> </a:t>
            </a:r>
            <a:r>
              <a:rPr lang="en-US" sz="8000" dirty="0" err="1" smtClean="0">
                <a:solidFill>
                  <a:srgbClr val="002060"/>
                </a:solidFill>
              </a:rPr>
              <a:t>Danh</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đến</a:t>
            </a:r>
            <a:r>
              <a:rPr lang="en-US" sz="8000" dirty="0" smtClean="0">
                <a:solidFill>
                  <a:srgbClr val="002060"/>
                </a:solidFill>
              </a:rPr>
              <a:t> </a:t>
            </a:r>
            <a:r>
              <a:rPr lang="en-US" sz="8000" dirty="0" err="1" smtClean="0">
                <a:solidFill>
                  <a:srgbClr val="002060"/>
                </a:solidFill>
              </a:rPr>
              <a:t>muôn</a:t>
            </a:r>
            <a:r>
              <a:rPr lang="en-US" sz="8000" dirty="0" smtClean="0">
                <a:solidFill>
                  <a:srgbClr val="002060"/>
                </a:solidFill>
              </a:rPr>
              <a:t> </a:t>
            </a:r>
            <a:r>
              <a:rPr lang="en-US" sz="8000" dirty="0" err="1" smtClean="0">
                <a:solidFill>
                  <a:srgbClr val="002060"/>
                </a:solidFill>
              </a:rPr>
              <a:t>đời</a:t>
            </a:r>
            <a:endParaRPr lang="en-US" sz="8000" dirty="0">
              <a:solidFill>
                <a:srgbClr val="002060"/>
              </a:solidFill>
            </a:endParaRPr>
          </a:p>
        </p:txBody>
      </p:sp>
    </p:spTree>
    <p:extLst>
      <p:ext uri="{BB962C8B-B14F-4D97-AF65-F5344CB8AC3E}">
        <p14:creationId xmlns:p14="http://schemas.microsoft.com/office/powerpoint/2010/main" val="2681265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en-US" sz="3200" i="1" dirty="0" err="1" smtClean="0">
                <a:solidFill>
                  <a:srgbClr val="002060"/>
                </a:solidFill>
              </a:rPr>
              <a:t>Hai</a:t>
            </a:r>
            <a:r>
              <a:rPr lang="en-US" sz="3200" i="1" dirty="0" smtClean="0">
                <a:solidFill>
                  <a:srgbClr val="002060"/>
                </a:solidFill>
              </a:rPr>
              <a:t> </a:t>
            </a:r>
            <a:r>
              <a:rPr lang="en-US" sz="3200" i="1" dirty="0" err="1" smtClean="0">
                <a:solidFill>
                  <a:srgbClr val="002060"/>
                </a:solidFill>
              </a:rPr>
              <a:t>Tông</a:t>
            </a:r>
            <a:r>
              <a:rPr lang="en-US" sz="3200" i="1" dirty="0" smtClean="0">
                <a:solidFill>
                  <a:srgbClr val="002060"/>
                </a:solidFill>
              </a:rPr>
              <a:t> </a:t>
            </a:r>
            <a:r>
              <a:rPr lang="en-US" sz="3200" i="1" dirty="0" err="1" smtClean="0">
                <a:solidFill>
                  <a:srgbClr val="002060"/>
                </a:solidFill>
              </a:rPr>
              <a:t>Đồ</a:t>
            </a:r>
            <a:r>
              <a:rPr lang="en-US" sz="3200" i="1" dirty="0" smtClean="0">
                <a:solidFill>
                  <a:srgbClr val="002060"/>
                </a:solidFill>
              </a:rPr>
              <a:t> </a:t>
            </a:r>
            <a:r>
              <a:rPr lang="en-US" sz="3200" i="1" dirty="0" err="1" smtClean="0">
                <a:solidFill>
                  <a:srgbClr val="002060"/>
                </a:solidFill>
              </a:rPr>
              <a:t>tập</a:t>
            </a:r>
            <a:r>
              <a:rPr lang="en-US" sz="3200" i="1" dirty="0" smtClean="0">
                <a:solidFill>
                  <a:srgbClr val="002060"/>
                </a:solidFill>
              </a:rPr>
              <a:t> </a:t>
            </a:r>
            <a:r>
              <a:rPr lang="en-US" sz="3200" i="1" dirty="0" err="1" smtClean="0">
                <a:solidFill>
                  <a:srgbClr val="002060"/>
                </a:solidFill>
              </a:rPr>
              <a:t>họp</a:t>
            </a:r>
            <a:r>
              <a:rPr lang="en-US" sz="3200" i="1" dirty="0" smtClean="0">
                <a:solidFill>
                  <a:srgbClr val="002060"/>
                </a:solidFill>
              </a:rPr>
              <a:t> </a:t>
            </a:r>
            <a:r>
              <a:rPr lang="en-US" sz="3200" i="1" dirty="0" err="1" smtClean="0">
                <a:solidFill>
                  <a:srgbClr val="002060"/>
                </a:solidFill>
              </a:rPr>
              <a:t>Hội</a:t>
            </a:r>
            <a:r>
              <a:rPr lang="en-US" sz="3200" i="1" dirty="0" smtClean="0">
                <a:solidFill>
                  <a:srgbClr val="002060"/>
                </a:solidFill>
              </a:rPr>
              <a:t> </a:t>
            </a:r>
            <a:r>
              <a:rPr lang="en-US" sz="3200" i="1" dirty="0" err="1" smtClean="0">
                <a:solidFill>
                  <a:srgbClr val="002060"/>
                </a:solidFill>
              </a:rPr>
              <a:t>Thánh</a:t>
            </a:r>
            <a:r>
              <a:rPr lang="en-US" sz="3200" i="1" dirty="0" smtClean="0">
                <a:solidFill>
                  <a:srgbClr val="002060"/>
                </a:solidFill>
              </a:rPr>
              <a:t> </a:t>
            </a:r>
            <a:r>
              <a:rPr lang="en-US" sz="3200" i="1" dirty="0" err="1" smtClean="0">
                <a:solidFill>
                  <a:srgbClr val="002060"/>
                </a:solidFill>
              </a:rPr>
              <a:t>và</a:t>
            </a:r>
            <a:r>
              <a:rPr lang="en-US" sz="3200" i="1" dirty="0" smtClean="0">
                <a:solidFill>
                  <a:srgbClr val="002060"/>
                </a:solidFill>
              </a:rPr>
              <a:t> </a:t>
            </a:r>
            <a:r>
              <a:rPr lang="en-US" sz="3200" i="1" dirty="0" err="1" smtClean="0">
                <a:solidFill>
                  <a:srgbClr val="002060"/>
                </a:solidFill>
              </a:rPr>
              <a:t>kể</a:t>
            </a:r>
            <a:r>
              <a:rPr lang="en-US" sz="3200" i="1" dirty="0" smtClean="0">
                <a:solidFill>
                  <a:srgbClr val="002060"/>
                </a:solidFill>
              </a:rPr>
              <a:t> </a:t>
            </a:r>
            <a:r>
              <a:rPr lang="en-US" sz="3200" i="1" dirty="0" err="1" smtClean="0">
                <a:solidFill>
                  <a:srgbClr val="002060"/>
                </a:solidFill>
              </a:rPr>
              <a:t>lại</a:t>
            </a:r>
            <a:r>
              <a:rPr lang="en-US" sz="3200" i="1" dirty="0" smtClean="0">
                <a:solidFill>
                  <a:srgbClr val="002060"/>
                </a:solidFill>
              </a:rPr>
              <a:t> </a:t>
            </a:r>
            <a:r>
              <a:rPr lang="en-US" sz="3200" i="1" dirty="0" err="1" smtClean="0">
                <a:solidFill>
                  <a:srgbClr val="002060"/>
                </a:solidFill>
              </a:rPr>
              <a:t>tất</a:t>
            </a:r>
            <a:r>
              <a:rPr lang="en-US" sz="3200" i="1" dirty="0" smtClean="0">
                <a:solidFill>
                  <a:srgbClr val="002060"/>
                </a:solidFill>
              </a:rPr>
              <a:t> </a:t>
            </a:r>
            <a:r>
              <a:rPr lang="en-US" sz="3200" i="1" dirty="0" err="1" smtClean="0">
                <a:solidFill>
                  <a:srgbClr val="002060"/>
                </a:solidFill>
              </a:rPr>
              <a:t>cả</a:t>
            </a:r>
            <a:r>
              <a:rPr lang="en-US" sz="3200" i="1" dirty="0" smtClean="0">
                <a:solidFill>
                  <a:srgbClr val="002060"/>
                </a:solidFill>
              </a:rPr>
              <a:t> </a:t>
            </a:r>
            <a:r>
              <a:rPr lang="en-US" sz="3200" i="1" dirty="0" err="1" smtClean="0">
                <a:solidFill>
                  <a:srgbClr val="002060"/>
                </a:solidFill>
              </a:rPr>
              <a:t>những</a:t>
            </a:r>
            <a:r>
              <a:rPr lang="en-US" sz="3200" i="1" dirty="0" smtClean="0">
                <a:solidFill>
                  <a:srgbClr val="002060"/>
                </a:solidFill>
              </a:rPr>
              <a:t> </a:t>
            </a:r>
            <a:r>
              <a:rPr lang="en-US" sz="3200" i="1" dirty="0" err="1" smtClean="0">
                <a:solidFill>
                  <a:srgbClr val="002060"/>
                </a:solidFill>
              </a:rPr>
              <a:t>gì</a:t>
            </a:r>
            <a:r>
              <a:rPr lang="en-US" sz="3200" i="1" dirty="0" smtClean="0">
                <a:solidFill>
                  <a:srgbClr val="002060"/>
                </a:solidFill>
              </a:rPr>
              <a:t> </a:t>
            </a:r>
            <a:r>
              <a:rPr lang="en-US" sz="3200" i="1" dirty="0" err="1" smtClean="0">
                <a:solidFill>
                  <a:srgbClr val="002060"/>
                </a:solidFill>
              </a:rPr>
              <a:t>Thiên</a:t>
            </a:r>
            <a:r>
              <a:rPr lang="en-US" sz="3200" i="1" dirty="0" smtClean="0">
                <a:solidFill>
                  <a:srgbClr val="002060"/>
                </a:solidFill>
              </a:rPr>
              <a:t> </a:t>
            </a:r>
            <a:r>
              <a:rPr lang="en-US" sz="3200" i="1" dirty="0" err="1" smtClean="0">
                <a:solidFill>
                  <a:srgbClr val="002060"/>
                </a:solidFill>
              </a:rPr>
              <a:t>Chúa</a:t>
            </a:r>
            <a:r>
              <a:rPr lang="en-US" sz="3200" i="1" dirty="0" smtClean="0">
                <a:solidFill>
                  <a:srgbClr val="002060"/>
                </a:solidFill>
              </a:rPr>
              <a:t> </a:t>
            </a:r>
            <a:r>
              <a:rPr lang="en-US" sz="3200" i="1" dirty="0" err="1" smtClean="0">
                <a:solidFill>
                  <a:srgbClr val="002060"/>
                </a:solidFill>
              </a:rPr>
              <a:t>đã</a:t>
            </a:r>
            <a:r>
              <a:rPr lang="en-US" sz="3200" i="1" dirty="0" smtClean="0">
                <a:solidFill>
                  <a:srgbClr val="002060"/>
                </a:solidFill>
              </a:rPr>
              <a:t> </a:t>
            </a:r>
            <a:r>
              <a:rPr lang="en-US" sz="3200" i="1" dirty="0" err="1" smtClean="0">
                <a:solidFill>
                  <a:srgbClr val="002060"/>
                </a:solidFill>
              </a:rPr>
              <a:t>cùng</a:t>
            </a:r>
            <a:r>
              <a:rPr lang="en-US" sz="3200" i="1" dirty="0" smtClean="0">
                <a:solidFill>
                  <a:srgbClr val="002060"/>
                </a:solidFill>
              </a:rPr>
              <a:t> </a:t>
            </a:r>
            <a:r>
              <a:rPr lang="en-US" sz="3200" i="1" dirty="0" err="1" smtClean="0">
                <a:solidFill>
                  <a:srgbClr val="002060"/>
                </a:solidFill>
              </a:rPr>
              <a:t>làm</a:t>
            </a:r>
            <a:r>
              <a:rPr lang="en-US" sz="3200" i="1" dirty="0" smtClean="0">
                <a:solidFill>
                  <a:srgbClr val="002060"/>
                </a:solidFill>
              </a:rPr>
              <a:t> </a:t>
            </a:r>
            <a:r>
              <a:rPr lang="en-US" sz="3200" i="1" dirty="0" err="1" smtClean="0">
                <a:solidFill>
                  <a:srgbClr val="002060"/>
                </a:solidFill>
              </a:rPr>
              <a:t>với</a:t>
            </a:r>
            <a:r>
              <a:rPr lang="en-US" sz="3200" i="1" dirty="0" smtClean="0">
                <a:solidFill>
                  <a:srgbClr val="002060"/>
                </a:solidFill>
              </a:rPr>
              <a:t> </a:t>
            </a:r>
            <a:r>
              <a:rPr lang="en-US" sz="3200" i="1" dirty="0" err="1" smtClean="0">
                <a:solidFill>
                  <a:srgbClr val="002060"/>
                </a:solidFill>
              </a:rPr>
              <a:t>hai</a:t>
            </a:r>
            <a:r>
              <a:rPr lang="en-US" sz="3200" i="1" dirty="0" smtClean="0">
                <a:solidFill>
                  <a:srgbClr val="002060"/>
                </a:solidFill>
              </a:rPr>
              <a:t> </a:t>
            </a:r>
            <a:r>
              <a:rPr lang="en-US" sz="3200" i="1" dirty="0" err="1" smtClean="0">
                <a:solidFill>
                  <a:srgbClr val="002060"/>
                </a:solidFill>
              </a:rPr>
              <a:t>ông</a:t>
            </a:r>
            <a:r>
              <a:rPr lang="en-US" sz="3200" i="1" dirty="0" smtClean="0">
                <a:solidFill>
                  <a:srgbClr val="002060"/>
                </a:solidFill>
              </a:rPr>
              <a:t>.</a:t>
            </a:r>
            <a:br>
              <a:rPr lang="en-US" sz="3200" i="1" dirty="0" smtClean="0">
                <a:solidFill>
                  <a:srgbClr val="002060"/>
                </a:solidFill>
              </a:rPr>
            </a:br>
            <a:r>
              <a:rPr lang="vi-VN" sz="3600" dirty="0" smtClean="0">
                <a:solidFill>
                  <a:srgbClr val="C00000"/>
                </a:solidFill>
              </a:rPr>
              <a:t>Bài </a:t>
            </a:r>
            <a:r>
              <a:rPr lang="vi-VN" sz="3600" dirty="0" smtClean="0">
                <a:solidFill>
                  <a:srgbClr val="C00000"/>
                </a:solidFill>
              </a:rPr>
              <a:t>trích sách 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smtClean="0">
                <a:solidFill>
                  <a:srgbClr val="FF0000"/>
                </a:solidFill>
                <a:latin typeface="+mj-lt"/>
                <a:cs typeface="Tahoma" pitchFamily="34" charset="0"/>
              </a:rPr>
              <a:t>THÁNH VỊNH 144</a:t>
            </a:r>
          </a:p>
          <a:p>
            <a:pPr eaLnBrk="1" hangingPunct="1">
              <a:lnSpc>
                <a:spcPct val="120000"/>
              </a:lnSpc>
            </a:pPr>
            <a:r>
              <a:rPr lang="en-US" sz="5400" b="1" dirty="0" smtClean="0">
                <a:solidFill>
                  <a:srgbClr val="FF0000"/>
                </a:solidFill>
                <a:latin typeface="+mj-lt"/>
                <a:cs typeface="Tahoma" pitchFamily="34" charset="0"/>
              </a:rPr>
              <a:t>Lm Kim Long</a:t>
            </a:r>
          </a:p>
          <a:p>
            <a:pPr eaLnBrk="1" hangingPunct="1">
              <a:lnSpc>
                <a:spcPct val="120000"/>
              </a:lnSpc>
            </a:pPr>
            <a:r>
              <a:rPr lang="en-US" sz="5400" b="1" dirty="0" smtClean="0">
                <a:solidFill>
                  <a:srgbClr val="FF0000"/>
                </a:solidFill>
                <a:latin typeface="+mj-lt"/>
                <a:cs typeface="Tahoma" pitchFamily="34" charset="0"/>
              </a:rPr>
              <a:t>03 </a:t>
            </a:r>
            <a:r>
              <a:rPr lang="en-US" sz="5400" b="1" dirty="0" err="1" smtClean="0">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120393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solidFill>
                  <a:srgbClr val="002060"/>
                </a:solidFill>
              </a:rPr>
              <a:t> </a:t>
            </a:r>
            <a:r>
              <a:rPr lang="en-US" sz="8000" dirty="0" err="1" smtClean="0">
                <a:solidFill>
                  <a:srgbClr val="002060"/>
                </a:solidFill>
              </a:rPr>
              <a:t>Lạy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Con </a:t>
            </a:r>
            <a:r>
              <a:rPr lang="en-US" sz="8000" dirty="0" err="1" smtClean="0">
                <a:solidFill>
                  <a:srgbClr val="002060"/>
                </a:solidFill>
              </a:rPr>
              <a:t>Thờ</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vua</a:t>
            </a:r>
            <a:r>
              <a:rPr lang="en-US" sz="8000" dirty="0" smtClean="0">
                <a:solidFill>
                  <a:srgbClr val="002060"/>
                </a:solidFill>
              </a:rPr>
              <a:t> </a:t>
            </a:r>
            <a:r>
              <a:rPr lang="en-US" sz="8000" dirty="0" err="1" smtClean="0">
                <a:solidFill>
                  <a:srgbClr val="002060"/>
                </a:solidFill>
              </a:rPr>
              <a:t>của</a:t>
            </a:r>
            <a:r>
              <a:rPr lang="en-US" sz="8000" dirty="0" smtClean="0">
                <a:solidFill>
                  <a:srgbClr val="002060"/>
                </a:solidFill>
              </a:rPr>
              <a:t> con, con </a:t>
            </a:r>
            <a:r>
              <a:rPr lang="en-US" sz="8000" dirty="0" err="1" smtClean="0">
                <a:solidFill>
                  <a:srgbClr val="002060"/>
                </a:solidFill>
              </a:rPr>
              <a:t>chúc</a:t>
            </a:r>
            <a:r>
              <a:rPr lang="en-US" sz="8000" dirty="0" smtClean="0">
                <a:solidFill>
                  <a:srgbClr val="002060"/>
                </a:solidFill>
              </a:rPr>
              <a:t> </a:t>
            </a:r>
            <a:r>
              <a:rPr lang="en-US" sz="8000" dirty="0" err="1" smtClean="0">
                <a:solidFill>
                  <a:srgbClr val="002060"/>
                </a:solidFill>
              </a:rPr>
              <a:t>tụng</a:t>
            </a:r>
            <a:r>
              <a:rPr lang="en-US" sz="8000" dirty="0" smtClean="0">
                <a:solidFill>
                  <a:srgbClr val="002060"/>
                </a:solidFill>
              </a:rPr>
              <a:t> </a:t>
            </a:r>
            <a:r>
              <a:rPr lang="en-US" sz="8000" dirty="0" err="1" smtClean="0">
                <a:solidFill>
                  <a:srgbClr val="002060"/>
                </a:solidFill>
              </a:rPr>
              <a:t>Danh</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đến</a:t>
            </a:r>
            <a:r>
              <a:rPr lang="en-US" sz="8000" dirty="0" smtClean="0">
                <a:solidFill>
                  <a:srgbClr val="002060"/>
                </a:solidFill>
              </a:rPr>
              <a:t> </a:t>
            </a:r>
            <a:r>
              <a:rPr lang="en-US" sz="8000" dirty="0" err="1" smtClean="0">
                <a:solidFill>
                  <a:srgbClr val="002060"/>
                </a:solidFill>
              </a:rPr>
              <a:t>muôn</a:t>
            </a:r>
            <a:r>
              <a:rPr lang="en-US" sz="8000" dirty="0" smtClean="0">
                <a:solidFill>
                  <a:srgbClr val="002060"/>
                </a:solidFill>
              </a:rPr>
              <a:t> </a:t>
            </a:r>
            <a:r>
              <a:rPr lang="en-US" sz="8000" dirty="0" err="1" smtClean="0">
                <a:solidFill>
                  <a:srgbClr val="002060"/>
                </a:solidFill>
              </a:rPr>
              <a:t>đời</a:t>
            </a:r>
            <a:endParaRPr lang="en-US" sz="8000" dirty="0">
              <a:solidFill>
                <a:srgbClr val="002060"/>
              </a:solidFill>
            </a:endParaRPr>
          </a:p>
        </p:txBody>
      </p:sp>
    </p:spTree>
    <p:extLst>
      <p:ext uri="{BB962C8B-B14F-4D97-AF65-F5344CB8AC3E}">
        <p14:creationId xmlns:p14="http://schemas.microsoft.com/office/powerpoint/2010/main" val="3481871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smtClean="0">
                <a:solidFill>
                  <a:srgbClr val="FF0000"/>
                </a:solidFill>
                <a:cs typeface="Times New Roman" pitchFamily="18" charset="0"/>
              </a:rPr>
              <a:t>Tk1:</a:t>
            </a:r>
            <a:r>
              <a:rPr lang="en-US" sz="6000" dirty="0" smtClean="0">
                <a:solidFill>
                  <a:srgbClr val="FF0000"/>
                </a:solidFill>
                <a:cs typeface="Times New Roman" pitchFamily="18" charset="0"/>
              </a:rPr>
              <a:t> </a:t>
            </a:r>
            <a:r>
              <a:rPr lang="vi-VN" sz="6000" dirty="0">
                <a:solidFill>
                  <a:srgbClr val="002060"/>
                </a:solidFill>
                <a:cs typeface="Times New Roman" panose="02020603050405020304" pitchFamily="18" charset="0"/>
              </a:rPr>
              <a:t>Thật Chúa nhân hậu và hay xót thương, không mau giận, nhưng sẵn ân tình. Chúa nhân hậu với hết mọi người, Tỏ lòng khoan dung với muôn loài Ngài đã dựng </a:t>
            </a:r>
            <a:r>
              <a:rPr lang="vi-VN" sz="6000" dirty="0" smtClean="0">
                <a:solidFill>
                  <a:srgbClr val="002060"/>
                </a:solidFill>
                <a:cs typeface="Times New Roman" panose="02020603050405020304" pitchFamily="18" charset="0"/>
              </a:rPr>
              <a:t>nên</a:t>
            </a:r>
            <a:endParaRPr lang="en-US" sz="6000" dirty="0">
              <a:solidFill>
                <a:srgbClr val="002060"/>
              </a:solidFill>
              <a:cs typeface="Times New Roman" pitchFamily="18" charset="0"/>
            </a:endParaRPr>
          </a:p>
        </p:txBody>
      </p:sp>
    </p:spTree>
    <p:extLst>
      <p:ext uri="{BB962C8B-B14F-4D97-AF65-F5344CB8AC3E}">
        <p14:creationId xmlns:p14="http://schemas.microsoft.com/office/powerpoint/2010/main" val="517998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solidFill>
                  <a:srgbClr val="002060"/>
                </a:solidFill>
              </a:rPr>
              <a:t> </a:t>
            </a:r>
            <a:r>
              <a:rPr lang="en-US" sz="8000" dirty="0" err="1" smtClean="0">
                <a:solidFill>
                  <a:srgbClr val="002060"/>
                </a:solidFill>
              </a:rPr>
              <a:t>Lạy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Con </a:t>
            </a:r>
            <a:r>
              <a:rPr lang="en-US" sz="8000" dirty="0" err="1" smtClean="0">
                <a:solidFill>
                  <a:srgbClr val="002060"/>
                </a:solidFill>
              </a:rPr>
              <a:t>Thờ</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vua</a:t>
            </a:r>
            <a:r>
              <a:rPr lang="en-US" sz="8000" dirty="0" smtClean="0">
                <a:solidFill>
                  <a:srgbClr val="002060"/>
                </a:solidFill>
              </a:rPr>
              <a:t> </a:t>
            </a:r>
            <a:r>
              <a:rPr lang="en-US" sz="8000" dirty="0" err="1" smtClean="0">
                <a:solidFill>
                  <a:srgbClr val="002060"/>
                </a:solidFill>
              </a:rPr>
              <a:t>của</a:t>
            </a:r>
            <a:r>
              <a:rPr lang="en-US" sz="8000" dirty="0" smtClean="0">
                <a:solidFill>
                  <a:srgbClr val="002060"/>
                </a:solidFill>
              </a:rPr>
              <a:t> con, con </a:t>
            </a:r>
            <a:r>
              <a:rPr lang="en-US" sz="8000" dirty="0" err="1" smtClean="0">
                <a:solidFill>
                  <a:srgbClr val="002060"/>
                </a:solidFill>
              </a:rPr>
              <a:t>chúc</a:t>
            </a:r>
            <a:r>
              <a:rPr lang="en-US" sz="8000" dirty="0" smtClean="0">
                <a:solidFill>
                  <a:srgbClr val="002060"/>
                </a:solidFill>
              </a:rPr>
              <a:t> </a:t>
            </a:r>
            <a:r>
              <a:rPr lang="en-US" sz="8000" dirty="0" err="1" smtClean="0">
                <a:solidFill>
                  <a:srgbClr val="002060"/>
                </a:solidFill>
              </a:rPr>
              <a:t>tụng</a:t>
            </a:r>
            <a:r>
              <a:rPr lang="en-US" sz="8000" dirty="0" smtClean="0">
                <a:solidFill>
                  <a:srgbClr val="002060"/>
                </a:solidFill>
              </a:rPr>
              <a:t> </a:t>
            </a:r>
            <a:r>
              <a:rPr lang="en-US" sz="8000" dirty="0" err="1" smtClean="0">
                <a:solidFill>
                  <a:srgbClr val="002060"/>
                </a:solidFill>
              </a:rPr>
              <a:t>Danh</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đến</a:t>
            </a:r>
            <a:r>
              <a:rPr lang="en-US" sz="8000" dirty="0" smtClean="0">
                <a:solidFill>
                  <a:srgbClr val="002060"/>
                </a:solidFill>
              </a:rPr>
              <a:t> </a:t>
            </a:r>
            <a:r>
              <a:rPr lang="en-US" sz="8000" dirty="0" err="1" smtClean="0">
                <a:solidFill>
                  <a:srgbClr val="002060"/>
                </a:solidFill>
              </a:rPr>
              <a:t>muôn</a:t>
            </a:r>
            <a:r>
              <a:rPr lang="en-US" sz="8000" dirty="0" smtClean="0">
                <a:solidFill>
                  <a:srgbClr val="002060"/>
                </a:solidFill>
              </a:rPr>
              <a:t> </a:t>
            </a:r>
            <a:r>
              <a:rPr lang="en-US" sz="8000" dirty="0" err="1" smtClean="0">
                <a:solidFill>
                  <a:srgbClr val="002060"/>
                </a:solidFill>
              </a:rPr>
              <a:t>đời</a:t>
            </a:r>
            <a:endParaRPr lang="en-US" sz="8000" dirty="0">
              <a:solidFill>
                <a:srgbClr val="002060"/>
              </a:solidFill>
            </a:endParaRPr>
          </a:p>
        </p:txBody>
      </p:sp>
    </p:spTree>
    <p:extLst>
      <p:ext uri="{BB962C8B-B14F-4D97-AF65-F5344CB8AC3E}">
        <p14:creationId xmlns:p14="http://schemas.microsoft.com/office/powerpoint/2010/main" val="3481871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Tk2:</a:t>
            </a:r>
            <a:r>
              <a:rPr lang="en-US" sz="5400" b="1" dirty="0">
                <a:solidFill>
                  <a:srgbClr val="003399"/>
                </a:solidFill>
                <a:cs typeface="Times New Roman" pitchFamily="18" charset="0"/>
              </a:rPr>
              <a:t> </a:t>
            </a:r>
            <a:r>
              <a:rPr lang="vi-VN" altLang="en-US" sz="5400" dirty="0">
                <a:solidFill>
                  <a:srgbClr val="002060"/>
                </a:solidFill>
                <a:cs typeface="Times New Roman" panose="02020603050405020304" pitchFamily="18" charset="0"/>
              </a:rPr>
              <a:t>Việc Chúa đã làm đều phải tán dương, tôi trung phải lên tiếng ca tụng. Nói lên rằng: Nước Chúa vinh hiển, Hãy cùng tuyên xưng: Chúa ta thờ thực rất quyền uy</a:t>
            </a:r>
            <a:r>
              <a:rPr lang="vi-VN" altLang="en-US" sz="5400" dirty="0" smtClean="0">
                <a:solidFill>
                  <a:srgbClr val="002060"/>
                </a:solidFill>
                <a:cs typeface="Times New Roman" panose="02020603050405020304" pitchFamily="18" charset="0"/>
              </a:rPr>
              <a:t>.</a:t>
            </a:r>
            <a:endParaRPr lang="en-US" sz="5400" dirty="0">
              <a:solidFill>
                <a:srgbClr val="002060"/>
              </a:solidFill>
              <a:cs typeface="Times New Roman" pitchFamily="18" charset="0"/>
            </a:endParaRPr>
          </a:p>
        </p:txBody>
      </p:sp>
    </p:spTree>
    <p:extLst>
      <p:ext uri="{BB962C8B-B14F-4D97-AF65-F5344CB8AC3E}">
        <p14:creationId xmlns:p14="http://schemas.microsoft.com/office/powerpoint/2010/main" val="1970907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solidFill>
                  <a:srgbClr val="002060"/>
                </a:solidFill>
              </a:rPr>
              <a:t> </a:t>
            </a:r>
            <a:r>
              <a:rPr lang="en-US" sz="8000" dirty="0" err="1" smtClean="0">
                <a:solidFill>
                  <a:srgbClr val="002060"/>
                </a:solidFill>
              </a:rPr>
              <a:t>Lạy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Con </a:t>
            </a:r>
            <a:r>
              <a:rPr lang="en-US" sz="8000" dirty="0" err="1" smtClean="0">
                <a:solidFill>
                  <a:srgbClr val="002060"/>
                </a:solidFill>
              </a:rPr>
              <a:t>Thờ</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vua</a:t>
            </a:r>
            <a:r>
              <a:rPr lang="en-US" sz="8000" dirty="0" smtClean="0">
                <a:solidFill>
                  <a:srgbClr val="002060"/>
                </a:solidFill>
              </a:rPr>
              <a:t> </a:t>
            </a:r>
            <a:r>
              <a:rPr lang="en-US" sz="8000" dirty="0" err="1" smtClean="0">
                <a:solidFill>
                  <a:srgbClr val="002060"/>
                </a:solidFill>
              </a:rPr>
              <a:t>của</a:t>
            </a:r>
            <a:r>
              <a:rPr lang="en-US" sz="8000" dirty="0" smtClean="0">
                <a:solidFill>
                  <a:srgbClr val="002060"/>
                </a:solidFill>
              </a:rPr>
              <a:t> con, con </a:t>
            </a:r>
            <a:r>
              <a:rPr lang="en-US" sz="8000" dirty="0" err="1" smtClean="0">
                <a:solidFill>
                  <a:srgbClr val="002060"/>
                </a:solidFill>
              </a:rPr>
              <a:t>chúc</a:t>
            </a:r>
            <a:r>
              <a:rPr lang="en-US" sz="8000" dirty="0" smtClean="0">
                <a:solidFill>
                  <a:srgbClr val="002060"/>
                </a:solidFill>
              </a:rPr>
              <a:t> </a:t>
            </a:r>
            <a:r>
              <a:rPr lang="en-US" sz="8000" dirty="0" err="1" smtClean="0">
                <a:solidFill>
                  <a:srgbClr val="002060"/>
                </a:solidFill>
              </a:rPr>
              <a:t>tụng</a:t>
            </a:r>
            <a:r>
              <a:rPr lang="en-US" sz="8000" dirty="0" smtClean="0">
                <a:solidFill>
                  <a:srgbClr val="002060"/>
                </a:solidFill>
              </a:rPr>
              <a:t> </a:t>
            </a:r>
            <a:r>
              <a:rPr lang="en-US" sz="8000" dirty="0" err="1" smtClean="0">
                <a:solidFill>
                  <a:srgbClr val="002060"/>
                </a:solidFill>
              </a:rPr>
              <a:t>Danh</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đến</a:t>
            </a:r>
            <a:r>
              <a:rPr lang="en-US" sz="8000" dirty="0" smtClean="0">
                <a:solidFill>
                  <a:srgbClr val="002060"/>
                </a:solidFill>
              </a:rPr>
              <a:t> </a:t>
            </a:r>
            <a:r>
              <a:rPr lang="en-US" sz="8000" dirty="0" err="1" smtClean="0">
                <a:solidFill>
                  <a:srgbClr val="002060"/>
                </a:solidFill>
              </a:rPr>
              <a:t>muôn</a:t>
            </a:r>
            <a:r>
              <a:rPr lang="en-US" sz="8000" dirty="0" smtClean="0">
                <a:solidFill>
                  <a:srgbClr val="002060"/>
                </a:solidFill>
              </a:rPr>
              <a:t> </a:t>
            </a:r>
            <a:r>
              <a:rPr lang="en-US" sz="8000" dirty="0" err="1" smtClean="0">
                <a:solidFill>
                  <a:srgbClr val="002060"/>
                </a:solidFill>
              </a:rPr>
              <a:t>đời</a:t>
            </a:r>
            <a:endParaRPr lang="en-US" sz="8000" dirty="0">
              <a:solidFill>
                <a:srgbClr val="002060"/>
              </a:solidFill>
            </a:endParaRPr>
          </a:p>
        </p:txBody>
      </p:sp>
    </p:spTree>
    <p:extLst>
      <p:ext uri="{BB962C8B-B14F-4D97-AF65-F5344CB8AC3E}">
        <p14:creationId xmlns:p14="http://schemas.microsoft.com/office/powerpoint/2010/main" val="3481871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Tk3:</a:t>
            </a:r>
            <a:r>
              <a:rPr lang="en-US" sz="4800" dirty="0">
                <a:solidFill>
                  <a:srgbClr val="003399"/>
                </a:solidFill>
                <a:cs typeface="Times New Roman" pitchFamily="18" charset="0"/>
              </a:rPr>
              <a:t> </a:t>
            </a:r>
            <a:r>
              <a:rPr lang="vi-VN" altLang="en-US" sz="4800" dirty="0">
                <a:solidFill>
                  <a:srgbClr val="002060"/>
                </a:solidFill>
                <a:cs typeface="Times New Roman" panose="02020603050405020304" pitchFamily="18" charset="0"/>
              </a:rPr>
              <a:t>Người thế nay tận tường bao chiến công, trông vương quyền của Chúa rạng ngời, Chính vương quyền sáng chói muôn đời, Nước Ngài quang vinh sẽ luôn trường tồn đến ngàn thu</a:t>
            </a:r>
            <a:r>
              <a:rPr lang="vi-VN" altLang="en-US" sz="4800" dirty="0" smtClean="0">
                <a:solidFill>
                  <a:srgbClr val="002060"/>
                </a:solidFill>
                <a:cs typeface="Times New Roman" panose="02020603050405020304" pitchFamily="18" charset="0"/>
              </a:rPr>
              <a:t>.</a:t>
            </a:r>
            <a:endParaRPr lang="en-US" sz="4800" dirty="0">
              <a:solidFill>
                <a:srgbClr val="002060"/>
              </a:solidFill>
              <a:cs typeface="Times New Roman" pitchFamily="18" charset="0"/>
            </a:endParaRPr>
          </a:p>
        </p:txBody>
      </p:sp>
    </p:spTree>
    <p:extLst>
      <p:ext uri="{BB962C8B-B14F-4D97-AF65-F5344CB8AC3E}">
        <p14:creationId xmlns:p14="http://schemas.microsoft.com/office/powerpoint/2010/main" val="34726825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5143500"/>
          </a:xfrm>
        </p:spPr>
        <p:txBody>
          <a:bodyPr>
            <a:normAutofit/>
          </a:bodyPr>
          <a:lstStyle/>
          <a:p>
            <a:pPr algn="just"/>
            <a:r>
              <a:rPr lang="en-US" sz="8000" dirty="0" err="1" smtClean="0">
                <a:solidFill>
                  <a:srgbClr val="C00000"/>
                </a:solidFill>
              </a:rPr>
              <a:t>Đk</a:t>
            </a:r>
            <a:r>
              <a:rPr lang="en-US" sz="8000" dirty="0" smtClean="0">
                <a:solidFill>
                  <a:srgbClr val="C00000"/>
                </a:solidFill>
              </a:rPr>
              <a:t>:</a:t>
            </a:r>
            <a:r>
              <a:rPr lang="en-US" sz="8000" dirty="0" smtClean="0">
                <a:solidFill>
                  <a:srgbClr val="002060"/>
                </a:solidFill>
              </a:rPr>
              <a:t> </a:t>
            </a:r>
            <a:r>
              <a:rPr lang="en-US" sz="8000" dirty="0" err="1" smtClean="0">
                <a:solidFill>
                  <a:srgbClr val="002060"/>
                </a:solidFill>
              </a:rPr>
              <a:t>Lạy</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Con </a:t>
            </a:r>
            <a:r>
              <a:rPr lang="en-US" sz="8000" dirty="0" err="1" smtClean="0">
                <a:solidFill>
                  <a:srgbClr val="002060"/>
                </a:solidFill>
              </a:rPr>
              <a:t>Thờ</a:t>
            </a:r>
            <a:r>
              <a:rPr lang="en-US" sz="8000" dirty="0" smtClean="0">
                <a:solidFill>
                  <a:srgbClr val="002060"/>
                </a:solidFill>
              </a:rPr>
              <a:t> </a:t>
            </a:r>
            <a:r>
              <a:rPr lang="en-US" sz="8000" dirty="0" err="1" smtClean="0">
                <a:solidFill>
                  <a:srgbClr val="002060"/>
                </a:solidFill>
              </a:rPr>
              <a:t>là</a:t>
            </a:r>
            <a:r>
              <a:rPr lang="en-US" sz="8000" dirty="0" smtClean="0">
                <a:solidFill>
                  <a:srgbClr val="002060"/>
                </a:solidFill>
              </a:rPr>
              <a:t> </a:t>
            </a:r>
            <a:r>
              <a:rPr lang="en-US" sz="8000" dirty="0" err="1" smtClean="0">
                <a:solidFill>
                  <a:srgbClr val="002060"/>
                </a:solidFill>
              </a:rPr>
              <a:t>vua</a:t>
            </a:r>
            <a:r>
              <a:rPr lang="en-US" sz="8000" dirty="0" smtClean="0">
                <a:solidFill>
                  <a:srgbClr val="002060"/>
                </a:solidFill>
              </a:rPr>
              <a:t> </a:t>
            </a:r>
            <a:r>
              <a:rPr lang="en-US" sz="8000" dirty="0" err="1" smtClean="0">
                <a:solidFill>
                  <a:srgbClr val="002060"/>
                </a:solidFill>
              </a:rPr>
              <a:t>của</a:t>
            </a:r>
            <a:r>
              <a:rPr lang="en-US" sz="8000" dirty="0" smtClean="0">
                <a:solidFill>
                  <a:srgbClr val="002060"/>
                </a:solidFill>
              </a:rPr>
              <a:t> con, con </a:t>
            </a:r>
            <a:r>
              <a:rPr lang="en-US" sz="8000" dirty="0" err="1" smtClean="0">
                <a:solidFill>
                  <a:srgbClr val="002060"/>
                </a:solidFill>
              </a:rPr>
              <a:t>chúc</a:t>
            </a:r>
            <a:r>
              <a:rPr lang="en-US" sz="8000" dirty="0" smtClean="0">
                <a:solidFill>
                  <a:srgbClr val="002060"/>
                </a:solidFill>
              </a:rPr>
              <a:t> </a:t>
            </a:r>
            <a:r>
              <a:rPr lang="en-US" sz="8000" dirty="0" err="1" smtClean="0">
                <a:solidFill>
                  <a:srgbClr val="002060"/>
                </a:solidFill>
              </a:rPr>
              <a:t>tụng</a:t>
            </a:r>
            <a:r>
              <a:rPr lang="en-US" sz="8000" dirty="0" smtClean="0">
                <a:solidFill>
                  <a:srgbClr val="002060"/>
                </a:solidFill>
              </a:rPr>
              <a:t> </a:t>
            </a:r>
            <a:r>
              <a:rPr lang="en-US" sz="8000" dirty="0" err="1" smtClean="0">
                <a:solidFill>
                  <a:srgbClr val="002060"/>
                </a:solidFill>
              </a:rPr>
              <a:t>Danh</a:t>
            </a:r>
            <a:r>
              <a:rPr lang="en-US" sz="8000" dirty="0" smtClean="0">
                <a:solidFill>
                  <a:srgbClr val="002060"/>
                </a:solidFill>
              </a:rPr>
              <a:t> </a:t>
            </a:r>
            <a:r>
              <a:rPr lang="en-US" sz="8000" dirty="0" err="1" smtClean="0">
                <a:solidFill>
                  <a:srgbClr val="002060"/>
                </a:solidFill>
              </a:rPr>
              <a:t>Chúa</a:t>
            </a:r>
            <a:r>
              <a:rPr lang="en-US" sz="8000" dirty="0" smtClean="0">
                <a:solidFill>
                  <a:srgbClr val="002060"/>
                </a:solidFill>
              </a:rPr>
              <a:t> </a:t>
            </a:r>
            <a:r>
              <a:rPr lang="en-US" sz="8000" dirty="0" err="1" smtClean="0">
                <a:solidFill>
                  <a:srgbClr val="002060"/>
                </a:solidFill>
              </a:rPr>
              <a:t>đến</a:t>
            </a:r>
            <a:r>
              <a:rPr lang="en-US" sz="8000" dirty="0" smtClean="0">
                <a:solidFill>
                  <a:srgbClr val="002060"/>
                </a:solidFill>
              </a:rPr>
              <a:t> </a:t>
            </a:r>
            <a:r>
              <a:rPr lang="en-US" sz="8000" dirty="0" err="1" smtClean="0">
                <a:solidFill>
                  <a:srgbClr val="002060"/>
                </a:solidFill>
              </a:rPr>
              <a:t>muôn</a:t>
            </a:r>
            <a:r>
              <a:rPr lang="en-US" sz="8000" dirty="0" smtClean="0">
                <a:solidFill>
                  <a:srgbClr val="002060"/>
                </a:solidFill>
              </a:rPr>
              <a:t> </a:t>
            </a:r>
            <a:r>
              <a:rPr lang="en-US" sz="8000" dirty="0" err="1" smtClean="0">
                <a:solidFill>
                  <a:srgbClr val="002060"/>
                </a:solidFill>
              </a:rPr>
              <a:t>đời</a:t>
            </a:r>
            <a:endParaRPr lang="en-US" sz="8000" dirty="0">
              <a:solidFill>
                <a:srgbClr val="002060"/>
              </a:solidFill>
            </a:endParaRPr>
          </a:p>
        </p:txBody>
      </p:sp>
    </p:spTree>
    <p:extLst>
      <p:ext uri="{BB962C8B-B14F-4D97-AF65-F5344CB8AC3E}">
        <p14:creationId xmlns:p14="http://schemas.microsoft.com/office/powerpoint/2010/main" val="3481871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en-US" sz="3600" i="1" dirty="0" err="1" smtClean="0">
                <a:solidFill>
                  <a:srgbClr val="002060"/>
                </a:solidFill>
              </a:rPr>
              <a:t>Thiên</a:t>
            </a:r>
            <a:r>
              <a:rPr lang="en-US" sz="3600" i="1" dirty="0" smtClean="0">
                <a:solidFill>
                  <a:srgbClr val="002060"/>
                </a:solidFill>
              </a:rPr>
              <a:t> </a:t>
            </a:r>
            <a:r>
              <a:rPr lang="en-US" sz="3600" i="1" dirty="0" err="1" smtClean="0">
                <a:solidFill>
                  <a:srgbClr val="002060"/>
                </a:solidFill>
              </a:rPr>
              <a:t>Chúa</a:t>
            </a:r>
            <a:r>
              <a:rPr lang="en-US" sz="3600" i="1" dirty="0" smtClean="0">
                <a:solidFill>
                  <a:srgbClr val="002060"/>
                </a:solidFill>
              </a:rPr>
              <a:t> </a:t>
            </a:r>
            <a:r>
              <a:rPr lang="en-US" sz="3600" i="1" dirty="0" err="1" smtClean="0">
                <a:solidFill>
                  <a:srgbClr val="002060"/>
                </a:solidFill>
              </a:rPr>
              <a:t>lau</a:t>
            </a:r>
            <a:r>
              <a:rPr lang="en-US" sz="3600" i="1" dirty="0" smtClean="0">
                <a:solidFill>
                  <a:srgbClr val="002060"/>
                </a:solidFill>
              </a:rPr>
              <a:t> </a:t>
            </a:r>
            <a:r>
              <a:rPr lang="en-US" sz="3600" i="1" dirty="0" err="1" smtClean="0">
                <a:solidFill>
                  <a:srgbClr val="002060"/>
                </a:solidFill>
              </a:rPr>
              <a:t>sạch</a:t>
            </a:r>
            <a:r>
              <a:rPr lang="en-US" sz="3600" i="1" dirty="0" smtClean="0">
                <a:solidFill>
                  <a:srgbClr val="002060"/>
                </a:solidFill>
              </a:rPr>
              <a:t> </a:t>
            </a:r>
            <a:r>
              <a:rPr lang="en-US" sz="3600" i="1" dirty="0" err="1" smtClean="0">
                <a:solidFill>
                  <a:srgbClr val="002060"/>
                </a:solidFill>
              </a:rPr>
              <a:t>nước</a:t>
            </a:r>
            <a:r>
              <a:rPr lang="en-US" sz="3600" i="1" dirty="0" smtClean="0">
                <a:solidFill>
                  <a:srgbClr val="002060"/>
                </a:solidFill>
              </a:rPr>
              <a:t> </a:t>
            </a:r>
            <a:r>
              <a:rPr lang="en-US" sz="3600" i="1" dirty="0" err="1" smtClean="0">
                <a:solidFill>
                  <a:srgbClr val="002060"/>
                </a:solidFill>
              </a:rPr>
              <a:t>mắt</a:t>
            </a:r>
            <a:r>
              <a:rPr lang="en-US" sz="3600" i="1" dirty="0" smtClean="0">
                <a:solidFill>
                  <a:srgbClr val="002060"/>
                </a:solidFill>
              </a:rPr>
              <a:t> </a:t>
            </a:r>
            <a:r>
              <a:rPr lang="en-US" sz="3600" i="1" dirty="0" err="1" smtClean="0">
                <a:solidFill>
                  <a:srgbClr val="002060"/>
                </a:solidFill>
              </a:rPr>
              <a:t>họ</a:t>
            </a:r>
            <a:r>
              <a:rPr lang="en-US" sz="3600" i="1" dirty="0" smtClean="0">
                <a:solidFill>
                  <a:srgbClr val="002060"/>
                </a:solidFill>
              </a:rPr>
              <a:t>.</a:t>
            </a:r>
            <a:br>
              <a:rPr lang="en-US" sz="3600" i="1" dirty="0" smtClean="0">
                <a:solidFill>
                  <a:srgbClr val="002060"/>
                </a:solidFill>
              </a:rPr>
            </a:br>
            <a:r>
              <a:rPr lang="vi-VN" sz="4000" dirty="0" smtClean="0">
                <a:solidFill>
                  <a:srgbClr val="C00000"/>
                </a:solidFill>
              </a:rPr>
              <a:t>Trích </a:t>
            </a:r>
            <a:r>
              <a:rPr lang="vi-VN" sz="4000" dirty="0">
                <a:solidFill>
                  <a:srgbClr val="C00000"/>
                </a:solidFill>
              </a:rPr>
              <a:t>sách Khải Huyền của Thánh Gioan.</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37557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5400" dirty="0">
                <a:solidFill>
                  <a:srgbClr val="002060"/>
                </a:solidFill>
                <a:cs typeface="Times New Roman" panose="02020603050405020304" pitchFamily="18" charset="0"/>
              </a:rPr>
              <a:t> Chúa nói: Thầy ban cho các con một điều răn mới là các con hãy yêu thương nhau như Thầy yêu thương các con. </a:t>
            </a:r>
            <a:endParaRPr lang="en-US" sz="8000" dirty="0">
              <a:solidFill>
                <a:srgbClr val="00206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dirty="0">
                <a:solidFill>
                  <a:srgbClr val="FF0000"/>
                </a:solidFill>
                <a:cs typeface="Times New Roman" pitchFamily="18" charset="0"/>
              </a:rPr>
              <a:t>Alleluia…Alleluia</a:t>
            </a:r>
            <a:endParaRPr lang="en-US" sz="4000"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dirty="0">
                <a:solidFill>
                  <a:srgbClr val="FF0000"/>
                </a:solidFill>
                <a:cs typeface="Times New Roman" pitchFamily="18" charset="0"/>
              </a:rPr>
              <a:t>Alleluia…Alleluia.</a:t>
            </a:r>
            <a:endParaRPr lang="en-US" sz="3200" dirty="0">
              <a:solidFill>
                <a:srgbClr val="FF0000"/>
              </a:solidFill>
            </a:endParaRPr>
          </a:p>
        </p:txBody>
      </p:sp>
    </p:spTree>
    <p:extLst>
      <p:ext uri="{BB962C8B-B14F-4D97-AF65-F5344CB8AC3E}">
        <p14:creationId xmlns:p14="http://schemas.microsoft.com/office/powerpoint/2010/main" val="40445668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5400" dirty="0">
                <a:solidFill>
                  <a:srgbClr val="002060"/>
                </a:solidFill>
                <a:cs typeface="Times New Roman" panose="02020603050405020304" pitchFamily="18" charset="0"/>
              </a:rPr>
              <a:t> Chúa nói: Thầy ban cho các con một điều răn mới là các con hãy yêu thương nhau như Thầy yêu thương các con. </a:t>
            </a:r>
            <a:endParaRPr lang="en-US" sz="8000" dirty="0">
              <a:solidFill>
                <a:srgbClr val="00206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dirty="0">
                <a:solidFill>
                  <a:srgbClr val="FF0000"/>
                </a:solidFill>
                <a:cs typeface="Times New Roman" pitchFamily="18" charset="0"/>
              </a:rPr>
              <a:t>Alleluia…Alleluia</a:t>
            </a:r>
            <a:endParaRPr lang="en-US" sz="4000"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dirty="0">
                <a:solidFill>
                  <a:srgbClr val="FF0000"/>
                </a:solidFill>
                <a:cs typeface="Times New Roman" pitchFamily="18" charset="0"/>
              </a:rPr>
              <a:t>Alleluia…Alleluia.</a:t>
            </a:r>
            <a:endParaRPr lang="en-US" sz="3200" dirty="0">
              <a:solidFill>
                <a:srgbClr val="FF0000"/>
              </a:solidFill>
            </a:endParaRPr>
          </a:p>
        </p:txBody>
      </p:sp>
    </p:spTree>
    <p:extLst>
      <p:ext uri="{BB962C8B-B14F-4D97-AF65-F5344CB8AC3E}">
        <p14:creationId xmlns:p14="http://schemas.microsoft.com/office/powerpoint/2010/main" val="3781239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64446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4130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562879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60193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14309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903419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40694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03592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4534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653881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49316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4217080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3908762"/>
          </a:xfrm>
          <a:prstGeom prst="rect">
            <a:avLst/>
          </a:prstGeom>
        </p:spPr>
        <p:txBody>
          <a:bodyPr wrap="square">
            <a:spAutoFit/>
          </a:bodyPr>
          <a:lstStyle/>
          <a:p>
            <a:pPr algn="just">
              <a:defRPr/>
            </a:pPr>
            <a:r>
              <a:rPr lang="vi-VN" sz="3100" dirty="0">
                <a:solidFill>
                  <a:srgbClr val="002060"/>
                </a:solidFill>
              </a:rPr>
              <a:t>Anh chị em thân mến, </a:t>
            </a:r>
            <a:r>
              <a:rPr lang="en-US" sz="3100" dirty="0" smtClean="0">
                <a:solidFill>
                  <a:srgbClr val="002060"/>
                </a:solidFill>
              </a:rPr>
              <a:t>di </a:t>
            </a:r>
            <a:r>
              <a:rPr lang="en-US" sz="3100" dirty="0" err="1" smtClean="0">
                <a:solidFill>
                  <a:srgbClr val="002060"/>
                </a:solidFill>
              </a:rPr>
              <a:t>chúc</a:t>
            </a:r>
            <a:r>
              <a:rPr lang="en-US" sz="3100" dirty="0" smtClean="0">
                <a:solidFill>
                  <a:srgbClr val="002060"/>
                </a:solidFill>
              </a:rPr>
              <a:t> </a:t>
            </a:r>
            <a:r>
              <a:rPr lang="en-US" sz="3100" dirty="0" err="1" smtClean="0">
                <a:solidFill>
                  <a:srgbClr val="002060"/>
                </a:solidFill>
              </a:rPr>
              <a:t>Đức</a:t>
            </a:r>
            <a:r>
              <a:rPr lang="en-US" sz="3100" dirty="0" smtClean="0">
                <a:solidFill>
                  <a:srgbClr val="002060"/>
                </a:solidFill>
              </a:rPr>
              <a:t> </a:t>
            </a:r>
            <a:r>
              <a:rPr lang="en-US" sz="3100" dirty="0" err="1" smtClean="0">
                <a:solidFill>
                  <a:srgbClr val="002060"/>
                </a:solidFill>
              </a:rPr>
              <a:t>Giêsu</a:t>
            </a:r>
            <a:r>
              <a:rPr lang="en-US" sz="3100" dirty="0" smtClean="0">
                <a:solidFill>
                  <a:srgbClr val="002060"/>
                </a:solidFill>
              </a:rPr>
              <a:t> </a:t>
            </a:r>
            <a:r>
              <a:rPr lang="en-US" sz="3100" dirty="0" err="1" smtClean="0">
                <a:solidFill>
                  <a:srgbClr val="002060"/>
                </a:solidFill>
              </a:rPr>
              <a:t>gồm</a:t>
            </a:r>
            <a:r>
              <a:rPr lang="en-US" sz="3100" dirty="0" smtClean="0">
                <a:solidFill>
                  <a:srgbClr val="002060"/>
                </a:solidFill>
              </a:rPr>
              <a:t> </a:t>
            </a:r>
            <a:r>
              <a:rPr lang="en-US" sz="3100" dirty="0" err="1" smtClean="0">
                <a:solidFill>
                  <a:srgbClr val="002060"/>
                </a:solidFill>
              </a:rPr>
              <a:t>tóm</a:t>
            </a:r>
            <a:r>
              <a:rPr lang="en-US" sz="3100" dirty="0" smtClean="0">
                <a:solidFill>
                  <a:srgbClr val="002060"/>
                </a:solidFill>
              </a:rPr>
              <a:t> </a:t>
            </a:r>
            <a:r>
              <a:rPr lang="en-US" sz="3100" dirty="0" err="1" smtClean="0">
                <a:solidFill>
                  <a:srgbClr val="002060"/>
                </a:solidFill>
              </a:rPr>
              <a:t>trong</a:t>
            </a:r>
            <a:r>
              <a:rPr lang="en-US" sz="3100" dirty="0" smtClean="0">
                <a:solidFill>
                  <a:srgbClr val="002060"/>
                </a:solidFill>
              </a:rPr>
              <a:t> </a:t>
            </a:r>
            <a:r>
              <a:rPr lang="en-US" sz="3100" dirty="0" err="1" smtClean="0">
                <a:solidFill>
                  <a:srgbClr val="002060"/>
                </a:solidFill>
              </a:rPr>
              <a:t>một</a:t>
            </a:r>
            <a:r>
              <a:rPr lang="en-US" sz="3100" dirty="0" smtClean="0">
                <a:solidFill>
                  <a:srgbClr val="002060"/>
                </a:solidFill>
              </a:rPr>
              <a:t> </a:t>
            </a:r>
            <a:r>
              <a:rPr lang="en-US" sz="3100" dirty="0" err="1" smtClean="0">
                <a:solidFill>
                  <a:srgbClr val="002060"/>
                </a:solidFill>
              </a:rPr>
              <a:t>câu</a:t>
            </a:r>
            <a:r>
              <a:rPr lang="en-US" sz="3100" dirty="0" smtClean="0">
                <a:solidFill>
                  <a:srgbClr val="002060"/>
                </a:solidFill>
              </a:rPr>
              <a:t>: </a:t>
            </a:r>
            <a:r>
              <a:rPr lang="en-US" sz="3100" dirty="0" err="1" smtClean="0">
                <a:solidFill>
                  <a:srgbClr val="002060"/>
                </a:solidFill>
              </a:rPr>
              <a:t>Thầy</a:t>
            </a:r>
            <a:r>
              <a:rPr lang="en-US" sz="3100" dirty="0" smtClean="0">
                <a:solidFill>
                  <a:srgbClr val="002060"/>
                </a:solidFill>
              </a:rPr>
              <a:t> ban </a:t>
            </a:r>
            <a:r>
              <a:rPr lang="en-US" sz="3100" dirty="0" err="1" smtClean="0">
                <a:solidFill>
                  <a:srgbClr val="002060"/>
                </a:solidFill>
              </a:rPr>
              <a:t>cho</a:t>
            </a:r>
            <a:r>
              <a:rPr lang="en-US" sz="3100" dirty="0" smtClean="0">
                <a:solidFill>
                  <a:srgbClr val="002060"/>
                </a:solidFill>
              </a:rPr>
              <a:t> </a:t>
            </a:r>
            <a:r>
              <a:rPr lang="en-US" sz="3100" dirty="0" err="1" smtClean="0">
                <a:solidFill>
                  <a:srgbClr val="002060"/>
                </a:solidFill>
              </a:rPr>
              <a:t>anh</a:t>
            </a:r>
            <a:r>
              <a:rPr lang="en-US" sz="3100" dirty="0" smtClean="0">
                <a:solidFill>
                  <a:srgbClr val="002060"/>
                </a:solidFill>
              </a:rPr>
              <a:t> </a:t>
            </a:r>
            <a:r>
              <a:rPr lang="en-US" sz="3100" dirty="0" err="1" smtClean="0">
                <a:solidFill>
                  <a:srgbClr val="002060"/>
                </a:solidFill>
              </a:rPr>
              <a:t>em</a:t>
            </a:r>
            <a:r>
              <a:rPr lang="en-US" sz="3100" dirty="0" smtClean="0">
                <a:solidFill>
                  <a:srgbClr val="002060"/>
                </a:solidFill>
              </a:rPr>
              <a:t> </a:t>
            </a:r>
            <a:r>
              <a:rPr lang="en-US" sz="3100" dirty="0" err="1" smtClean="0">
                <a:solidFill>
                  <a:srgbClr val="002060"/>
                </a:solidFill>
              </a:rPr>
              <a:t>một</a:t>
            </a:r>
            <a:r>
              <a:rPr lang="en-US" sz="3100" dirty="0" smtClean="0">
                <a:solidFill>
                  <a:srgbClr val="002060"/>
                </a:solidFill>
              </a:rPr>
              <a:t> </a:t>
            </a:r>
            <a:r>
              <a:rPr lang="en-US" sz="3100" dirty="0" err="1" smtClean="0">
                <a:solidFill>
                  <a:srgbClr val="002060"/>
                </a:solidFill>
              </a:rPr>
              <a:t>điều</a:t>
            </a:r>
            <a:r>
              <a:rPr lang="en-US" sz="3100" dirty="0" smtClean="0">
                <a:solidFill>
                  <a:srgbClr val="002060"/>
                </a:solidFill>
              </a:rPr>
              <a:t> </a:t>
            </a:r>
            <a:r>
              <a:rPr lang="en-US" sz="3100" dirty="0" err="1" smtClean="0">
                <a:solidFill>
                  <a:srgbClr val="002060"/>
                </a:solidFill>
              </a:rPr>
              <a:t>răn</a:t>
            </a:r>
            <a:r>
              <a:rPr lang="en-US" sz="3100" dirty="0" smtClean="0">
                <a:solidFill>
                  <a:srgbClr val="002060"/>
                </a:solidFill>
              </a:rPr>
              <a:t> </a:t>
            </a:r>
            <a:r>
              <a:rPr lang="en-US" sz="3100" dirty="0" err="1" smtClean="0">
                <a:solidFill>
                  <a:srgbClr val="002060"/>
                </a:solidFill>
              </a:rPr>
              <a:t>mới</a:t>
            </a:r>
            <a:r>
              <a:rPr lang="en-US" sz="3100" dirty="0" smtClean="0">
                <a:solidFill>
                  <a:srgbClr val="002060"/>
                </a:solidFill>
              </a:rPr>
              <a:t> </a:t>
            </a:r>
            <a:r>
              <a:rPr lang="en-US" sz="3100" dirty="0" err="1" smtClean="0">
                <a:solidFill>
                  <a:srgbClr val="002060"/>
                </a:solidFill>
              </a:rPr>
              <a:t>là</a:t>
            </a:r>
            <a:r>
              <a:rPr lang="en-US" sz="3100" dirty="0" smtClean="0">
                <a:solidFill>
                  <a:srgbClr val="002060"/>
                </a:solidFill>
              </a:rPr>
              <a:t> </a:t>
            </a:r>
            <a:r>
              <a:rPr lang="en-US" sz="3100" dirty="0" err="1" smtClean="0">
                <a:solidFill>
                  <a:srgbClr val="002060"/>
                </a:solidFill>
              </a:rPr>
              <a:t>anh</a:t>
            </a:r>
            <a:r>
              <a:rPr lang="en-US" sz="3100" dirty="0" smtClean="0">
                <a:solidFill>
                  <a:srgbClr val="002060"/>
                </a:solidFill>
              </a:rPr>
              <a:t> </a:t>
            </a:r>
            <a:r>
              <a:rPr lang="en-US" sz="3100" dirty="0" err="1" smtClean="0">
                <a:solidFill>
                  <a:srgbClr val="002060"/>
                </a:solidFill>
              </a:rPr>
              <a:t>em</a:t>
            </a:r>
            <a:r>
              <a:rPr lang="en-US" sz="3100" dirty="0" smtClean="0">
                <a:solidFill>
                  <a:srgbClr val="002060"/>
                </a:solidFill>
              </a:rPr>
              <a:t> </a:t>
            </a:r>
            <a:r>
              <a:rPr lang="en-US" sz="3100" dirty="0" err="1" smtClean="0">
                <a:solidFill>
                  <a:srgbClr val="002060"/>
                </a:solidFill>
              </a:rPr>
              <a:t>hãy</a:t>
            </a:r>
            <a:r>
              <a:rPr lang="en-US" sz="3100" dirty="0" smtClean="0">
                <a:solidFill>
                  <a:srgbClr val="002060"/>
                </a:solidFill>
              </a:rPr>
              <a:t> </a:t>
            </a:r>
            <a:r>
              <a:rPr lang="en-US" sz="3100" dirty="0" err="1" smtClean="0">
                <a:solidFill>
                  <a:srgbClr val="002060"/>
                </a:solidFill>
              </a:rPr>
              <a:t>yêu</a:t>
            </a:r>
            <a:r>
              <a:rPr lang="en-US" sz="3100" dirty="0" smtClean="0">
                <a:solidFill>
                  <a:srgbClr val="002060"/>
                </a:solidFill>
              </a:rPr>
              <a:t> </a:t>
            </a:r>
            <a:r>
              <a:rPr lang="en-US" sz="3100" dirty="0" err="1" smtClean="0">
                <a:solidFill>
                  <a:srgbClr val="002060"/>
                </a:solidFill>
              </a:rPr>
              <a:t>thương</a:t>
            </a:r>
            <a:r>
              <a:rPr lang="en-US" sz="3100" dirty="0" smtClean="0">
                <a:solidFill>
                  <a:srgbClr val="002060"/>
                </a:solidFill>
              </a:rPr>
              <a:t> </a:t>
            </a:r>
            <a:r>
              <a:rPr lang="en-US" sz="3100" dirty="0" err="1" smtClean="0">
                <a:solidFill>
                  <a:srgbClr val="002060"/>
                </a:solidFill>
              </a:rPr>
              <a:t>nhau</a:t>
            </a:r>
            <a:r>
              <a:rPr lang="en-US" sz="3100" dirty="0" smtClean="0">
                <a:solidFill>
                  <a:srgbClr val="002060"/>
                </a:solidFill>
              </a:rPr>
              <a:t>; </a:t>
            </a:r>
            <a:r>
              <a:rPr lang="en-US" sz="3100" dirty="0" err="1" smtClean="0">
                <a:solidFill>
                  <a:srgbClr val="002060"/>
                </a:solidFill>
              </a:rPr>
              <a:t>anh</a:t>
            </a:r>
            <a:r>
              <a:rPr lang="en-US" sz="3100" dirty="0" smtClean="0">
                <a:solidFill>
                  <a:srgbClr val="002060"/>
                </a:solidFill>
              </a:rPr>
              <a:t> </a:t>
            </a:r>
            <a:r>
              <a:rPr lang="en-US" sz="3100" dirty="0" err="1" smtClean="0">
                <a:solidFill>
                  <a:srgbClr val="002060"/>
                </a:solidFill>
              </a:rPr>
              <a:t>em</a:t>
            </a:r>
            <a:r>
              <a:rPr lang="en-US" sz="3100" dirty="0" smtClean="0">
                <a:solidFill>
                  <a:srgbClr val="002060"/>
                </a:solidFill>
              </a:rPr>
              <a:t> </a:t>
            </a:r>
            <a:r>
              <a:rPr lang="en-US" sz="3100" dirty="0" err="1" smtClean="0">
                <a:solidFill>
                  <a:srgbClr val="002060"/>
                </a:solidFill>
              </a:rPr>
              <a:t>hãy</a:t>
            </a:r>
            <a:r>
              <a:rPr lang="en-US" sz="3100" dirty="0" smtClean="0">
                <a:solidFill>
                  <a:srgbClr val="002060"/>
                </a:solidFill>
              </a:rPr>
              <a:t> </a:t>
            </a:r>
            <a:r>
              <a:rPr lang="en-US" sz="3100" dirty="0" err="1" smtClean="0">
                <a:solidFill>
                  <a:srgbClr val="002060"/>
                </a:solidFill>
              </a:rPr>
              <a:t>yêu</a:t>
            </a:r>
            <a:r>
              <a:rPr lang="en-US" sz="3100" dirty="0" smtClean="0">
                <a:solidFill>
                  <a:srgbClr val="002060"/>
                </a:solidFill>
              </a:rPr>
              <a:t> </a:t>
            </a:r>
            <a:r>
              <a:rPr lang="en-US" sz="3100" dirty="0" err="1" smtClean="0">
                <a:solidFill>
                  <a:srgbClr val="002060"/>
                </a:solidFill>
              </a:rPr>
              <a:t>thương</a:t>
            </a:r>
            <a:r>
              <a:rPr lang="en-US" sz="3100" dirty="0" smtClean="0">
                <a:solidFill>
                  <a:srgbClr val="002060"/>
                </a:solidFill>
              </a:rPr>
              <a:t> </a:t>
            </a:r>
            <a:r>
              <a:rPr lang="en-US" sz="3100" dirty="0" err="1" smtClean="0">
                <a:solidFill>
                  <a:srgbClr val="002060"/>
                </a:solidFill>
              </a:rPr>
              <a:t>nhau</a:t>
            </a:r>
            <a:r>
              <a:rPr lang="en-US" sz="3100" dirty="0" smtClean="0">
                <a:solidFill>
                  <a:srgbClr val="002060"/>
                </a:solidFill>
              </a:rPr>
              <a:t> </a:t>
            </a:r>
            <a:r>
              <a:rPr lang="en-US" sz="3100" dirty="0" err="1" smtClean="0">
                <a:solidFill>
                  <a:srgbClr val="002060"/>
                </a:solidFill>
              </a:rPr>
              <a:t>như</a:t>
            </a:r>
            <a:r>
              <a:rPr lang="en-US" sz="3100" dirty="0" smtClean="0">
                <a:solidFill>
                  <a:srgbClr val="002060"/>
                </a:solidFill>
              </a:rPr>
              <a:t> </a:t>
            </a:r>
            <a:r>
              <a:rPr lang="en-US" sz="3100" dirty="0" err="1" smtClean="0">
                <a:solidFill>
                  <a:srgbClr val="002060"/>
                </a:solidFill>
              </a:rPr>
              <a:t>chính</a:t>
            </a:r>
            <a:r>
              <a:rPr lang="en-US" sz="3100" dirty="0" smtClean="0">
                <a:solidFill>
                  <a:srgbClr val="002060"/>
                </a:solidFill>
              </a:rPr>
              <a:t> </a:t>
            </a:r>
            <a:r>
              <a:rPr lang="en-US" sz="3100" dirty="0" err="1" smtClean="0">
                <a:solidFill>
                  <a:srgbClr val="002060"/>
                </a:solidFill>
              </a:rPr>
              <a:t>Thầy</a:t>
            </a:r>
            <a:r>
              <a:rPr lang="en-US" sz="3100" dirty="0" smtClean="0">
                <a:solidFill>
                  <a:srgbClr val="002060"/>
                </a:solidFill>
              </a:rPr>
              <a:t> </a:t>
            </a:r>
            <a:r>
              <a:rPr lang="en-US" sz="3100" dirty="0" err="1" smtClean="0">
                <a:solidFill>
                  <a:srgbClr val="002060"/>
                </a:solidFill>
              </a:rPr>
              <a:t>đã</a:t>
            </a:r>
            <a:r>
              <a:rPr lang="en-US" sz="3100" dirty="0" smtClean="0">
                <a:solidFill>
                  <a:srgbClr val="002060"/>
                </a:solidFill>
              </a:rPr>
              <a:t> </a:t>
            </a:r>
            <a:r>
              <a:rPr lang="en-US" sz="3100" dirty="0" err="1" smtClean="0">
                <a:solidFill>
                  <a:srgbClr val="002060"/>
                </a:solidFill>
              </a:rPr>
              <a:t>yêu</a:t>
            </a:r>
            <a:r>
              <a:rPr lang="en-US" sz="3100" dirty="0" smtClean="0">
                <a:solidFill>
                  <a:srgbClr val="002060"/>
                </a:solidFill>
              </a:rPr>
              <a:t> </a:t>
            </a:r>
            <a:r>
              <a:rPr lang="en-US" sz="3100" dirty="0" err="1" smtClean="0">
                <a:solidFill>
                  <a:srgbClr val="002060"/>
                </a:solidFill>
              </a:rPr>
              <a:t>thương</a:t>
            </a:r>
            <a:r>
              <a:rPr lang="en-US" sz="3100" dirty="0" smtClean="0">
                <a:solidFill>
                  <a:srgbClr val="002060"/>
                </a:solidFill>
              </a:rPr>
              <a:t> </a:t>
            </a:r>
            <a:r>
              <a:rPr lang="en-US" sz="3100" dirty="0" err="1" smtClean="0">
                <a:solidFill>
                  <a:srgbClr val="002060"/>
                </a:solidFill>
              </a:rPr>
              <a:t>anh</a:t>
            </a:r>
            <a:r>
              <a:rPr lang="en-US" sz="3100" dirty="0" smtClean="0">
                <a:solidFill>
                  <a:srgbClr val="002060"/>
                </a:solidFill>
              </a:rPr>
              <a:t> </a:t>
            </a:r>
            <a:r>
              <a:rPr lang="en-US" sz="3100" dirty="0" err="1" smtClean="0">
                <a:solidFill>
                  <a:srgbClr val="002060"/>
                </a:solidFill>
              </a:rPr>
              <a:t>em</a:t>
            </a:r>
            <a:r>
              <a:rPr lang="en-US" sz="3100" dirty="0" smtClean="0">
                <a:solidFill>
                  <a:srgbClr val="002060"/>
                </a:solidFill>
              </a:rPr>
              <a:t>. </a:t>
            </a:r>
            <a:r>
              <a:rPr lang="en-US" sz="3100" dirty="0" err="1" smtClean="0">
                <a:solidFill>
                  <a:srgbClr val="002060"/>
                </a:solidFill>
              </a:rPr>
              <a:t>Với</a:t>
            </a:r>
            <a:r>
              <a:rPr lang="en-US" sz="3100" dirty="0" smtClean="0">
                <a:solidFill>
                  <a:srgbClr val="002060"/>
                </a:solidFill>
              </a:rPr>
              <a:t> </a:t>
            </a:r>
            <a:r>
              <a:rPr lang="en-US" sz="3100" dirty="0" err="1" smtClean="0">
                <a:solidFill>
                  <a:srgbClr val="002060"/>
                </a:solidFill>
              </a:rPr>
              <a:t>quyết</a:t>
            </a:r>
            <a:r>
              <a:rPr lang="en-US" sz="3100" dirty="0" smtClean="0">
                <a:solidFill>
                  <a:srgbClr val="002060"/>
                </a:solidFill>
              </a:rPr>
              <a:t> </a:t>
            </a:r>
            <a:r>
              <a:rPr lang="en-US" sz="3100" dirty="0" err="1" smtClean="0">
                <a:solidFill>
                  <a:srgbClr val="002060"/>
                </a:solidFill>
              </a:rPr>
              <a:t>tâm</a:t>
            </a:r>
            <a:r>
              <a:rPr lang="en-US" sz="3100" dirty="0" smtClean="0">
                <a:solidFill>
                  <a:srgbClr val="002060"/>
                </a:solidFill>
              </a:rPr>
              <a:t> </a:t>
            </a:r>
            <a:r>
              <a:rPr lang="en-US" sz="3100" dirty="0" err="1" smtClean="0">
                <a:solidFill>
                  <a:srgbClr val="002060"/>
                </a:solidFill>
              </a:rPr>
              <a:t>sống</a:t>
            </a:r>
            <a:r>
              <a:rPr lang="en-US" sz="3100" dirty="0" smtClean="0">
                <a:solidFill>
                  <a:srgbClr val="002060"/>
                </a:solidFill>
              </a:rPr>
              <a:t> </a:t>
            </a:r>
            <a:r>
              <a:rPr lang="en-US" sz="3100" dirty="0" err="1" smtClean="0">
                <a:solidFill>
                  <a:srgbClr val="002060"/>
                </a:solidFill>
              </a:rPr>
              <a:t>theo</a:t>
            </a:r>
            <a:r>
              <a:rPr lang="en-US" sz="3100" dirty="0" smtClean="0">
                <a:solidFill>
                  <a:srgbClr val="002060"/>
                </a:solidFill>
              </a:rPr>
              <a:t> </a:t>
            </a:r>
            <a:r>
              <a:rPr lang="en-US" sz="3100" dirty="0" err="1" smtClean="0">
                <a:solidFill>
                  <a:srgbClr val="002060"/>
                </a:solidFill>
              </a:rPr>
              <a:t>điều</a:t>
            </a:r>
            <a:r>
              <a:rPr lang="en-US" sz="3100" dirty="0" smtClean="0">
                <a:solidFill>
                  <a:srgbClr val="002060"/>
                </a:solidFill>
              </a:rPr>
              <a:t> </a:t>
            </a:r>
            <a:r>
              <a:rPr lang="en-US" sz="3100" dirty="0" err="1" smtClean="0">
                <a:solidFill>
                  <a:srgbClr val="002060"/>
                </a:solidFill>
              </a:rPr>
              <a:t>răn</a:t>
            </a:r>
            <a:r>
              <a:rPr lang="en-US" sz="3100" dirty="0" smtClean="0">
                <a:solidFill>
                  <a:srgbClr val="002060"/>
                </a:solidFill>
              </a:rPr>
              <a:t> </a:t>
            </a:r>
            <a:r>
              <a:rPr lang="en-US" sz="3100" dirty="0" err="1" smtClean="0">
                <a:solidFill>
                  <a:srgbClr val="002060"/>
                </a:solidFill>
              </a:rPr>
              <a:t>của</a:t>
            </a:r>
            <a:r>
              <a:rPr lang="en-US" sz="3100" dirty="0" smtClean="0">
                <a:solidFill>
                  <a:srgbClr val="002060"/>
                </a:solidFill>
              </a:rPr>
              <a:t> </a:t>
            </a:r>
            <a:r>
              <a:rPr lang="en-US" sz="3100" dirty="0" err="1" smtClean="0">
                <a:solidFill>
                  <a:srgbClr val="002060"/>
                </a:solidFill>
              </a:rPr>
              <a:t>Chúa</a:t>
            </a:r>
            <a:r>
              <a:rPr lang="en-US" sz="3100" dirty="0" smtClean="0">
                <a:solidFill>
                  <a:srgbClr val="002060"/>
                </a:solidFill>
              </a:rPr>
              <a:t>, </a:t>
            </a:r>
            <a:r>
              <a:rPr lang="en-US" sz="3100" dirty="0" err="1" smtClean="0">
                <a:solidFill>
                  <a:srgbClr val="002060"/>
                </a:solidFill>
              </a:rPr>
              <a:t>chúng</a:t>
            </a:r>
            <a:r>
              <a:rPr lang="en-US" sz="3100" dirty="0" smtClean="0">
                <a:solidFill>
                  <a:srgbClr val="002060"/>
                </a:solidFill>
              </a:rPr>
              <a:t> ta </a:t>
            </a:r>
            <a:r>
              <a:rPr lang="en-US" sz="3100" dirty="0" err="1" smtClean="0">
                <a:solidFill>
                  <a:srgbClr val="002060"/>
                </a:solidFill>
              </a:rPr>
              <a:t>cùng</a:t>
            </a:r>
            <a:r>
              <a:rPr lang="en-US" sz="3100" dirty="0" smtClean="0">
                <a:solidFill>
                  <a:srgbClr val="002060"/>
                </a:solidFill>
              </a:rPr>
              <a:t> </a:t>
            </a:r>
            <a:r>
              <a:rPr lang="en-US" sz="3100" dirty="0" err="1" smtClean="0">
                <a:solidFill>
                  <a:srgbClr val="002060"/>
                </a:solidFill>
              </a:rPr>
              <a:t>tha</a:t>
            </a:r>
            <a:r>
              <a:rPr lang="en-US" sz="3100" dirty="0" smtClean="0">
                <a:solidFill>
                  <a:srgbClr val="002060"/>
                </a:solidFill>
              </a:rPr>
              <a:t> </a:t>
            </a:r>
            <a:r>
              <a:rPr lang="en-US" sz="3100" dirty="0" err="1" smtClean="0">
                <a:solidFill>
                  <a:srgbClr val="002060"/>
                </a:solidFill>
              </a:rPr>
              <a:t>thiết</a:t>
            </a:r>
            <a:r>
              <a:rPr lang="en-US" sz="3100" dirty="0" smtClean="0">
                <a:solidFill>
                  <a:srgbClr val="002060"/>
                </a:solidFill>
              </a:rPr>
              <a:t> </a:t>
            </a:r>
            <a:r>
              <a:rPr lang="en-US" sz="3100" dirty="0" err="1" smtClean="0">
                <a:solidFill>
                  <a:srgbClr val="002060"/>
                </a:solidFill>
              </a:rPr>
              <a:t>nguyện</a:t>
            </a:r>
            <a:r>
              <a:rPr lang="en-US" sz="3100" dirty="0" smtClean="0">
                <a:solidFill>
                  <a:srgbClr val="002060"/>
                </a:solidFill>
              </a:rPr>
              <a:t> </a:t>
            </a:r>
            <a:r>
              <a:rPr lang="en-US" sz="3100" dirty="0" err="1" smtClean="0">
                <a:solidFill>
                  <a:srgbClr val="002060"/>
                </a:solidFill>
              </a:rPr>
              <a:t>xin</a:t>
            </a:r>
            <a:endParaRPr lang="en-US" sz="3100" dirty="0">
              <a:solidFill>
                <a:srgbClr val="00206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99" y="-154324"/>
            <a:ext cx="2021736" cy="3686695"/>
          </a:xfrm>
          <a:prstGeom prst="rect">
            <a:avLst/>
          </a:prstGeom>
        </p:spPr>
      </p:pic>
    </p:spTree>
    <p:extLst>
      <p:ext uri="{BB962C8B-B14F-4D97-AF65-F5344CB8AC3E}">
        <p14:creationId xmlns:p14="http://schemas.microsoft.com/office/powerpoint/2010/main" val="3690906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Biết</a:t>
            </a:r>
            <a:r>
              <a:rPr lang="en-US" dirty="0" smtClean="0">
                <a:solidFill>
                  <a:srgbClr val="C00000"/>
                </a:solidFill>
              </a:rPr>
              <a:t> </a:t>
            </a:r>
            <a:r>
              <a:rPr lang="en-US" dirty="0" err="1" smtClean="0">
                <a:solidFill>
                  <a:srgbClr val="C00000"/>
                </a:solidFill>
              </a:rPr>
              <a:t>Bao</a:t>
            </a:r>
            <a:r>
              <a:rPr lang="en-US" dirty="0" smtClean="0">
                <a:solidFill>
                  <a:srgbClr val="C00000"/>
                </a:solidFill>
              </a:rPr>
              <a:t> </a:t>
            </a:r>
            <a:r>
              <a:rPr lang="en-US" dirty="0" err="1" smtClean="0">
                <a:solidFill>
                  <a:srgbClr val="C00000"/>
                </a:solidFill>
              </a:rPr>
              <a:t>Là</a:t>
            </a:r>
            <a:r>
              <a:rPr lang="en-US" dirty="0" smtClean="0">
                <a:solidFill>
                  <a:srgbClr val="C00000"/>
                </a:solidFill>
              </a:rPr>
              <a:t> </a:t>
            </a:r>
            <a:r>
              <a:rPr lang="en-US" dirty="0" err="1" smtClean="0">
                <a:solidFill>
                  <a:srgbClr val="C00000"/>
                </a:solidFill>
              </a:rPr>
              <a:t>Hạt</a:t>
            </a:r>
            <a:r>
              <a:rPr lang="en-US" dirty="0" smtClean="0">
                <a:solidFill>
                  <a:srgbClr val="C00000"/>
                </a:solidFill>
              </a:rPr>
              <a:t> </a:t>
            </a:r>
            <a:r>
              <a:rPr lang="en-US" dirty="0" err="1" smtClean="0">
                <a:solidFill>
                  <a:srgbClr val="C00000"/>
                </a:solidFill>
              </a:rPr>
              <a:t>Lúa</a:t>
            </a:r>
            <a:r>
              <a:rPr lang="en-US" dirty="0" smtClean="0">
                <a:solidFill>
                  <a:srgbClr val="C00000"/>
                </a:solidFill>
              </a:rPr>
              <a:t/>
            </a:r>
            <a:br>
              <a:rPr lang="en-US" dirty="0" smtClean="0">
                <a:solidFill>
                  <a:srgbClr val="C00000"/>
                </a:solidFill>
              </a:rPr>
            </a:br>
            <a:r>
              <a:rPr lang="en-US" i="1" dirty="0" err="1" smtClean="0">
                <a:solidFill>
                  <a:srgbClr val="0070C0"/>
                </a:solidFill>
              </a:rPr>
              <a:t>Xuân</a:t>
            </a:r>
            <a:r>
              <a:rPr lang="en-US" i="1" dirty="0" smtClean="0">
                <a:solidFill>
                  <a:srgbClr val="0070C0"/>
                </a:solidFill>
              </a:rPr>
              <a:t> </a:t>
            </a:r>
            <a:r>
              <a:rPr lang="en-US" i="1" dirty="0" err="1" smtClean="0">
                <a:solidFill>
                  <a:srgbClr val="0070C0"/>
                </a:solidFill>
              </a:rPr>
              <a:t>Thảo</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000" dirty="0" err="1" smtClean="0">
                <a:solidFill>
                  <a:srgbClr val="C00000"/>
                </a:solidFill>
              </a:rPr>
              <a:t>Đk</a:t>
            </a:r>
            <a:r>
              <a:rPr lang="en-US" sz="4000" dirty="0" smtClean="0">
                <a:solidFill>
                  <a:srgbClr val="C00000"/>
                </a:solidFill>
              </a:rPr>
              <a:t>:</a:t>
            </a:r>
            <a:r>
              <a:rPr lang="en-US" sz="4000" dirty="0" smtClean="0"/>
              <a:t> </a:t>
            </a:r>
            <a:r>
              <a:rPr lang="vi-VN" sz="4000" dirty="0">
                <a:solidFill>
                  <a:srgbClr val="002060"/>
                </a:solidFill>
              </a:rPr>
              <a:t>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a:t>
            </a:r>
          </a:p>
        </p:txBody>
      </p:sp>
    </p:spTree>
    <p:extLst>
      <p:ext uri="{BB962C8B-B14F-4D97-AF65-F5344CB8AC3E}">
        <p14:creationId xmlns:p14="http://schemas.microsoft.com/office/powerpoint/2010/main" val="1434073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C00000"/>
                </a:solidFill>
              </a:rPr>
              <a:t>Tk1:</a:t>
            </a:r>
            <a:r>
              <a:rPr lang="en-US" sz="4000" dirty="0"/>
              <a:t> </a:t>
            </a:r>
            <a:r>
              <a:rPr lang="vi-VN" sz="4000" dirty="0">
                <a:solidFill>
                  <a:srgbClr val="002060"/>
                </a:solidFill>
              </a:rPr>
              <a:t> Đây những hạt lúa từ lao công khó nhọc trên ruộng đồng. Đây những trái nho từ mồ hôi dãi dầu (là) mưa nắng. Làm nên bánh thơm, ép nên rượu nồng đem về đây dâng Chúa. Để nên Mình thánh, trở thành Máu thánh nên Bí Tích Tình Yêu nhiệm màu.</a:t>
            </a:r>
            <a:endParaRPr lang="en-US" sz="4000" dirty="0">
              <a:solidFill>
                <a:srgbClr val="002060"/>
              </a:solidFill>
            </a:endParaRPr>
          </a:p>
        </p:txBody>
      </p:sp>
    </p:spTree>
    <p:extLst>
      <p:ext uri="{BB962C8B-B14F-4D97-AF65-F5344CB8AC3E}">
        <p14:creationId xmlns:p14="http://schemas.microsoft.com/office/powerpoint/2010/main" val="2470987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000" dirty="0" err="1" smtClean="0">
                <a:solidFill>
                  <a:srgbClr val="C00000"/>
                </a:solidFill>
              </a:rPr>
              <a:t>Đk</a:t>
            </a:r>
            <a:r>
              <a:rPr lang="en-US" sz="4000" dirty="0" smtClean="0">
                <a:solidFill>
                  <a:srgbClr val="C00000"/>
                </a:solidFill>
              </a:rPr>
              <a:t>:</a:t>
            </a:r>
            <a:r>
              <a:rPr lang="en-US" sz="4000" dirty="0" smtClean="0"/>
              <a:t> </a:t>
            </a:r>
            <a:r>
              <a:rPr lang="vi-VN" sz="4000" dirty="0">
                <a:solidFill>
                  <a:srgbClr val="002060"/>
                </a:solidFill>
              </a:rPr>
              <a:t>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a:t>
            </a:r>
          </a:p>
        </p:txBody>
      </p:sp>
    </p:spTree>
    <p:extLst>
      <p:ext uri="{BB962C8B-B14F-4D97-AF65-F5344CB8AC3E}">
        <p14:creationId xmlns:p14="http://schemas.microsoft.com/office/powerpoint/2010/main" val="3419673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000" dirty="0" smtClean="0">
                <a:solidFill>
                  <a:srgbClr val="C00000"/>
                </a:solidFill>
              </a:rPr>
              <a:t>Tk2:</a:t>
            </a:r>
            <a:r>
              <a:rPr lang="en-US" sz="4000" dirty="0" smtClean="0"/>
              <a:t> </a:t>
            </a:r>
            <a:r>
              <a:rPr lang="vi-VN" sz="4000" dirty="0">
                <a:solidFill>
                  <a:srgbClr val="002060"/>
                </a:solidFill>
              </a:rPr>
              <a:t>Đây những ngọn nến nguyện tiêu hao hiến mình cho tình yêu. Đây những cánh hoa là đời con ước nguyện (là) dâng hiến. Cùng với bánh thơm, với chén rượu nồng đem về đây dâng Chúa. Nguyện như trầm hương, bay thẳng tới Chúa, như hiến lễ tình yêu tinh tuyền.</a:t>
            </a:r>
            <a:endParaRPr lang="en-US" sz="4000" dirty="0">
              <a:solidFill>
                <a:srgbClr val="002060"/>
              </a:solidFill>
            </a:endParaRPr>
          </a:p>
        </p:txBody>
      </p:sp>
    </p:spTree>
    <p:extLst>
      <p:ext uri="{BB962C8B-B14F-4D97-AF65-F5344CB8AC3E}">
        <p14:creationId xmlns:p14="http://schemas.microsoft.com/office/powerpoint/2010/main" val="2197958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000" dirty="0" err="1" smtClean="0">
                <a:solidFill>
                  <a:srgbClr val="C00000"/>
                </a:solidFill>
              </a:rPr>
              <a:t>Đk</a:t>
            </a:r>
            <a:r>
              <a:rPr lang="en-US" sz="4000" dirty="0" smtClean="0">
                <a:solidFill>
                  <a:srgbClr val="C00000"/>
                </a:solidFill>
              </a:rPr>
              <a:t>:</a:t>
            </a:r>
            <a:r>
              <a:rPr lang="en-US" sz="4000" dirty="0" smtClean="0"/>
              <a:t> </a:t>
            </a:r>
            <a:r>
              <a:rPr lang="vi-VN" sz="4000" dirty="0">
                <a:solidFill>
                  <a:srgbClr val="002060"/>
                </a:solidFill>
              </a:rPr>
              <a:t>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a:t>
            </a:r>
          </a:p>
        </p:txBody>
      </p:sp>
    </p:spTree>
    <p:extLst>
      <p:ext uri="{BB962C8B-B14F-4D97-AF65-F5344CB8AC3E}">
        <p14:creationId xmlns:p14="http://schemas.microsoft.com/office/powerpoint/2010/main" val="341967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073923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000" dirty="0" smtClean="0">
                <a:solidFill>
                  <a:srgbClr val="C00000"/>
                </a:solidFill>
              </a:rPr>
              <a:t>Tk3:</a:t>
            </a:r>
            <a:r>
              <a:rPr lang="en-US" sz="4000" dirty="0" smtClean="0"/>
              <a:t> </a:t>
            </a:r>
            <a:r>
              <a:rPr lang="vi-VN" sz="4000" dirty="0">
                <a:solidFill>
                  <a:srgbClr val="002060"/>
                </a:solidFill>
              </a:rPr>
              <a:t>Đây cả cuộc sống nguyện dâng lên hiến mình cho tình yêu. Đây cả tấm thân trọn đời luôn ước nguyện (là) dâng hiến. Cùng với bánh thơm, với chén rượu nồng con hiệp dâng lên Chúa. Nguyện cho đời con, trở thành ánh sáng, nên muối ướp tình yêu mặn nồng.</a:t>
            </a:r>
            <a:endParaRPr lang="en-US" sz="4000" dirty="0">
              <a:solidFill>
                <a:srgbClr val="002060"/>
              </a:solidFill>
            </a:endParaRPr>
          </a:p>
        </p:txBody>
      </p:sp>
    </p:spTree>
    <p:extLst>
      <p:ext uri="{BB962C8B-B14F-4D97-AF65-F5344CB8AC3E}">
        <p14:creationId xmlns:p14="http://schemas.microsoft.com/office/powerpoint/2010/main" val="1516146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000" dirty="0" err="1" smtClean="0">
                <a:solidFill>
                  <a:srgbClr val="C00000"/>
                </a:solidFill>
              </a:rPr>
              <a:t>Đk</a:t>
            </a:r>
            <a:r>
              <a:rPr lang="en-US" sz="4000" dirty="0" smtClean="0">
                <a:solidFill>
                  <a:srgbClr val="C00000"/>
                </a:solidFill>
              </a:rPr>
              <a:t>:</a:t>
            </a:r>
            <a:r>
              <a:rPr lang="en-US" sz="4000" dirty="0" smtClean="0"/>
              <a:t> </a:t>
            </a:r>
            <a:r>
              <a:rPr lang="vi-VN" sz="4000" dirty="0">
                <a:solidFill>
                  <a:srgbClr val="002060"/>
                </a:solidFill>
              </a:rPr>
              <a:t>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a:t>
            </a:r>
          </a:p>
        </p:txBody>
      </p:sp>
    </p:spTree>
    <p:extLst>
      <p:ext uri="{BB962C8B-B14F-4D97-AF65-F5344CB8AC3E}">
        <p14:creationId xmlns:p14="http://schemas.microsoft.com/office/powerpoint/2010/main" val="3419673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1869992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Tình</a:t>
            </a:r>
            <a:r>
              <a:rPr lang="en-US" sz="6000" dirty="0" smtClean="0">
                <a:solidFill>
                  <a:srgbClr val="C00000"/>
                </a:solidFill>
              </a:rPr>
              <a:t> Tri </a:t>
            </a:r>
            <a:r>
              <a:rPr lang="en-US" sz="6000" dirty="0" err="1" smtClean="0">
                <a:solidFill>
                  <a:srgbClr val="C00000"/>
                </a:solidFill>
              </a:rPr>
              <a:t>Ân</a:t>
            </a:r>
            <a:r>
              <a:rPr lang="en-US" sz="6000" dirty="0" smtClean="0">
                <a:solidFill>
                  <a:srgbClr val="C00000"/>
                </a:solidFill>
              </a:rPr>
              <a:t/>
            </a:r>
            <a:br>
              <a:rPr lang="en-US" sz="6000" dirty="0" smtClean="0">
                <a:solidFill>
                  <a:srgbClr val="C00000"/>
                </a:solidFill>
              </a:rPr>
            </a:br>
            <a:r>
              <a:rPr lang="en-US" i="1" dirty="0" err="1" smtClean="0">
                <a:solidFill>
                  <a:srgbClr val="002060"/>
                </a:solidFill>
              </a:rPr>
              <a:t>Thái</a:t>
            </a:r>
            <a:r>
              <a:rPr lang="en-US" i="1" dirty="0" smtClean="0">
                <a:solidFill>
                  <a:srgbClr val="002060"/>
                </a:solidFill>
              </a:rPr>
              <a:t> </a:t>
            </a:r>
            <a:r>
              <a:rPr lang="en-US" i="1" dirty="0" err="1" smtClean="0">
                <a:solidFill>
                  <a:srgbClr val="002060"/>
                </a:solidFill>
              </a:rPr>
              <a:t>Nguyên</a:t>
            </a:r>
            <a:endParaRPr lang="en-US" i="1" dirty="0">
              <a:solidFill>
                <a:srgbClr val="002060"/>
              </a:solidFill>
            </a:endParaRPr>
          </a:p>
        </p:txBody>
      </p:sp>
    </p:spTree>
    <p:extLst>
      <p:ext uri="{BB962C8B-B14F-4D97-AF65-F5344CB8AC3E}">
        <p14:creationId xmlns:p14="http://schemas.microsoft.com/office/powerpoint/2010/main" val="1803416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Tk1:</a:t>
            </a:r>
            <a:r>
              <a:rPr lang="en-US" sz="3600" dirty="0"/>
              <a:t> </a:t>
            </a:r>
            <a:r>
              <a:rPr lang="vi-VN" sz="3600" dirty="0" smtClean="0">
                <a:solidFill>
                  <a:srgbClr val="002060"/>
                </a:solidFill>
              </a:rPr>
              <a:t>Hằng </a:t>
            </a:r>
            <a:r>
              <a:rPr lang="vi-VN" sz="3600" dirty="0">
                <a:solidFill>
                  <a:srgbClr val="002060"/>
                </a:solidFill>
              </a:rPr>
              <a:t>ngày con gặp được Chúa trong những anh em trong những tha nhân cùng con đồng hành. Hằng ngày con gặp được Chúa trên các vỉa hè, trên đường phố trưa, trong quán chợ chiều. Hằng ngày con gặp được Chúa con thấy vui hơn, con thấy yêu hơn đời không lạc loài. Hằng ngày con tìm gặp Chúa chia sớt ngọt bùi, san sẻ áo cơm sưởi ấm lòng người.</a:t>
            </a:r>
            <a:endParaRPr lang="en-US" sz="3600" dirty="0">
              <a:solidFill>
                <a:srgbClr val="002060"/>
              </a:solidFill>
            </a:endParaRPr>
          </a:p>
        </p:txBody>
      </p:sp>
    </p:spTree>
    <p:extLst>
      <p:ext uri="{BB962C8B-B14F-4D97-AF65-F5344CB8AC3E}">
        <p14:creationId xmlns:p14="http://schemas.microsoft.com/office/powerpoint/2010/main" val="1292153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6000" dirty="0" err="1" smtClean="0">
                <a:solidFill>
                  <a:srgbClr val="C00000"/>
                </a:solidFill>
              </a:rPr>
              <a:t>Đk</a:t>
            </a:r>
            <a:r>
              <a:rPr lang="en-US" sz="6000" dirty="0" smtClean="0">
                <a:solidFill>
                  <a:srgbClr val="C00000"/>
                </a:solidFill>
              </a:rPr>
              <a:t>: </a:t>
            </a:r>
            <a:r>
              <a:rPr lang="vi-VN" sz="6000" dirty="0">
                <a:solidFill>
                  <a:srgbClr val="002060"/>
                </a:solidFill>
              </a:rPr>
              <a:t>Lời Ngài con vẫn nhớ luôn: Ai yêu tha nhân là chính yêu Ngài. Lời Ngài con đâu dám quên: Yêu Ngài là yêu anh em</a:t>
            </a:r>
            <a:r>
              <a:rPr lang="vi-VN" sz="6000" dirty="0" smtClean="0">
                <a:solidFill>
                  <a:srgbClr val="002060"/>
                </a:solidFill>
              </a:rPr>
              <a:t>.</a:t>
            </a:r>
            <a:endParaRPr lang="en-US" sz="6000" dirty="0">
              <a:solidFill>
                <a:srgbClr val="002060"/>
              </a:solidFill>
            </a:endParaRPr>
          </a:p>
        </p:txBody>
      </p:sp>
    </p:spTree>
    <p:extLst>
      <p:ext uri="{BB962C8B-B14F-4D97-AF65-F5344CB8AC3E}">
        <p14:creationId xmlns:p14="http://schemas.microsoft.com/office/powerpoint/2010/main" val="10726667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Tk2: </a:t>
            </a:r>
            <a:r>
              <a:rPr lang="vi-VN" sz="3600" dirty="0">
                <a:solidFill>
                  <a:srgbClr val="002060"/>
                </a:solidFill>
              </a:rPr>
              <a:t>Hằng ngày con gặp được Chúa nơi bác công nhân, nơi bác nông dân ngày đêm miệt mài. Hằng ngày con gặp được Chúa trên các nẻo đường, ông bà mến thương, em bé đến trường. Hằng ngày con gặp được Chúa khi đám tang qua, em bé sinh ra niềm vui dập dồn. Hằng ngày con gặp được Chúa trong xóm nhà nghèo tiêu điều xác xơ bình an phận người.</a:t>
            </a:r>
          </a:p>
        </p:txBody>
      </p:sp>
    </p:spTree>
    <p:extLst>
      <p:ext uri="{BB962C8B-B14F-4D97-AF65-F5344CB8AC3E}">
        <p14:creationId xmlns:p14="http://schemas.microsoft.com/office/powerpoint/2010/main" val="358852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6000" dirty="0" err="1" smtClean="0">
                <a:solidFill>
                  <a:srgbClr val="C00000"/>
                </a:solidFill>
              </a:rPr>
              <a:t>Đk</a:t>
            </a:r>
            <a:r>
              <a:rPr lang="en-US" sz="6000" dirty="0" smtClean="0">
                <a:solidFill>
                  <a:srgbClr val="C00000"/>
                </a:solidFill>
              </a:rPr>
              <a:t>: </a:t>
            </a:r>
            <a:r>
              <a:rPr lang="vi-VN" sz="6000" dirty="0">
                <a:solidFill>
                  <a:srgbClr val="002060"/>
                </a:solidFill>
              </a:rPr>
              <a:t>Lời Ngài con vẫn nhớ luôn: Ai yêu tha nhân là chính yêu Ngài. Lời Ngài con đâu dám quên: Yêu Ngài là yêu anh em. </a:t>
            </a:r>
            <a:endParaRPr lang="en-US" sz="6000" dirty="0">
              <a:solidFill>
                <a:srgbClr val="002060"/>
              </a:solidFill>
            </a:endParaRPr>
          </a:p>
        </p:txBody>
      </p:sp>
    </p:spTree>
    <p:extLst>
      <p:ext uri="{BB962C8B-B14F-4D97-AF65-F5344CB8AC3E}">
        <p14:creationId xmlns:p14="http://schemas.microsoft.com/office/powerpoint/2010/main" val="3695903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700" dirty="0" smtClean="0">
                <a:solidFill>
                  <a:srgbClr val="C00000"/>
                </a:solidFill>
              </a:rPr>
              <a:t>Tk3: </a:t>
            </a:r>
            <a:r>
              <a:rPr lang="vi-VN" sz="3700" dirty="0">
                <a:solidFill>
                  <a:srgbClr val="002060"/>
                </a:solidFill>
              </a:rPr>
              <a:t>Hằng ngày con gặp được Chúa như ánh dương lên, chim hót hân hoan ngày vui khởi đầu. Hằng ngày con gặp được Chúa khi đến nhà thờ chuông chiều thiết tha như tiếng gọi mời. Hằng ngày con gặp được Chúa khi ánh trăng soi đưa lối con đi màn đêm phủ đầy. Hằng ngày con gặp được Chúa trên ánh điện đường, im lìm phố đêm buồn vui phận người.</a:t>
            </a:r>
            <a:endParaRPr lang="en-US" sz="3700" dirty="0">
              <a:solidFill>
                <a:srgbClr val="002060"/>
              </a:solidFill>
            </a:endParaRPr>
          </a:p>
        </p:txBody>
      </p:sp>
    </p:spTree>
    <p:extLst>
      <p:ext uri="{BB962C8B-B14F-4D97-AF65-F5344CB8AC3E}">
        <p14:creationId xmlns:p14="http://schemas.microsoft.com/office/powerpoint/2010/main" val="8979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330224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6000" dirty="0" err="1" smtClean="0">
                <a:solidFill>
                  <a:srgbClr val="C00000"/>
                </a:solidFill>
              </a:rPr>
              <a:t>Đk</a:t>
            </a:r>
            <a:r>
              <a:rPr lang="en-US" sz="6000" dirty="0" smtClean="0">
                <a:solidFill>
                  <a:srgbClr val="C00000"/>
                </a:solidFill>
              </a:rPr>
              <a:t>: </a:t>
            </a:r>
            <a:r>
              <a:rPr lang="vi-VN" sz="6000" dirty="0">
                <a:solidFill>
                  <a:srgbClr val="002060"/>
                </a:solidFill>
              </a:rPr>
              <a:t>Lời Ngài con vẫn nhớ luôn: Ai yêu tha nhân là chính yêu Ngài. Lời Ngài con đâu dám quên: Yêu Ngài là yêu anh em. </a:t>
            </a:r>
            <a:endParaRPr lang="en-US" sz="6000" dirty="0">
              <a:solidFill>
                <a:srgbClr val="002060"/>
              </a:solidFill>
            </a:endParaRPr>
          </a:p>
        </p:txBody>
      </p:sp>
    </p:spTree>
    <p:extLst>
      <p:ext uri="{BB962C8B-B14F-4D97-AF65-F5344CB8AC3E}">
        <p14:creationId xmlns:p14="http://schemas.microsoft.com/office/powerpoint/2010/main" val="3695903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332672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smtClean="0">
                <a:solidFill>
                  <a:srgbClr val="C00000"/>
                </a:solidFill>
              </a:rPr>
              <a:t>Sắc</a:t>
            </a:r>
            <a:r>
              <a:rPr lang="en-US" dirty="0" smtClean="0">
                <a:solidFill>
                  <a:srgbClr val="C00000"/>
                </a:solidFill>
              </a:rPr>
              <a:t> </a:t>
            </a:r>
            <a:r>
              <a:rPr lang="en-US" dirty="0" err="1" smtClean="0">
                <a:solidFill>
                  <a:srgbClr val="C00000"/>
                </a:solidFill>
              </a:rPr>
              <a:t>Hoa</a:t>
            </a:r>
            <a:r>
              <a:rPr lang="en-US" dirty="0" smtClean="0">
                <a:solidFill>
                  <a:srgbClr val="C00000"/>
                </a:solidFill>
              </a:rPr>
              <a:t> </a:t>
            </a:r>
            <a:r>
              <a:rPr lang="en-US" dirty="0" err="1" smtClean="0">
                <a:solidFill>
                  <a:srgbClr val="C00000"/>
                </a:solidFill>
              </a:rPr>
              <a:t>Dâng</a:t>
            </a:r>
            <a:r>
              <a:rPr lang="en-US" dirty="0" smtClean="0">
                <a:solidFill>
                  <a:srgbClr val="C00000"/>
                </a:solidFill>
              </a:rPr>
              <a:t> </a:t>
            </a:r>
            <a:r>
              <a:rPr lang="en-US" dirty="0" err="1" smtClean="0">
                <a:solidFill>
                  <a:srgbClr val="C00000"/>
                </a:solidFill>
              </a:rPr>
              <a:t>Mẹ</a:t>
            </a:r>
            <a:r>
              <a:rPr lang="en-US" dirty="0" smtClean="0">
                <a:solidFill>
                  <a:srgbClr val="C00000"/>
                </a:solidFill>
              </a:rPr>
              <a:t/>
            </a:r>
            <a:br>
              <a:rPr lang="en-US" dirty="0" smtClean="0">
                <a:solidFill>
                  <a:srgbClr val="C00000"/>
                </a:solidFill>
              </a:rPr>
            </a:br>
            <a:r>
              <a:rPr lang="en-US" i="1" dirty="0" err="1" smtClean="0">
                <a:solidFill>
                  <a:srgbClr val="002060"/>
                </a:solidFill>
              </a:rPr>
              <a:t>Hoài</a:t>
            </a:r>
            <a:r>
              <a:rPr lang="en-US" i="1" dirty="0" smtClean="0">
                <a:solidFill>
                  <a:srgbClr val="002060"/>
                </a:solidFill>
              </a:rPr>
              <a:t> </a:t>
            </a:r>
            <a:r>
              <a:rPr lang="en-US" i="1" dirty="0" err="1" smtClean="0">
                <a:solidFill>
                  <a:srgbClr val="002060"/>
                </a:solidFill>
              </a:rPr>
              <a:t>Bắc</a:t>
            </a: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Tk1:</a:t>
            </a:r>
            <a:r>
              <a:rPr lang="en-US" sz="6000" dirty="0" smtClean="0"/>
              <a:t> </a:t>
            </a:r>
            <a:r>
              <a:rPr lang="vi-VN" sz="6000" dirty="0">
                <a:solidFill>
                  <a:srgbClr val="002060"/>
                </a:solidFill>
              </a:rPr>
              <a:t>Cùng muôn vạn lời ca con xin dâng Mẹ cánh hoa lòng. Xin nối kết muôn màu trong mối tình nhiệm mầu mến thương.</a:t>
            </a:r>
          </a:p>
        </p:txBody>
      </p:sp>
    </p:spTree>
    <p:extLst>
      <p:ext uri="{BB962C8B-B14F-4D97-AF65-F5344CB8AC3E}">
        <p14:creationId xmlns:p14="http://schemas.microsoft.com/office/powerpoint/2010/main" val="1621755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5600" dirty="0" err="1" smtClean="0">
                <a:solidFill>
                  <a:srgbClr val="C00000"/>
                </a:solidFill>
              </a:rPr>
              <a:t>Đk</a:t>
            </a:r>
            <a:r>
              <a:rPr lang="en-US" sz="5600" dirty="0" smtClean="0">
                <a:solidFill>
                  <a:srgbClr val="C00000"/>
                </a:solidFill>
              </a:rPr>
              <a:t>:</a:t>
            </a:r>
            <a:r>
              <a:rPr lang="en-US" sz="5600" dirty="0" smtClean="0"/>
              <a:t> </a:t>
            </a:r>
            <a:r>
              <a:rPr lang="vi-VN" sz="5600" dirty="0">
                <a:solidFill>
                  <a:srgbClr val="002060"/>
                </a:solidFill>
              </a:rPr>
              <a:t>Cùng xin dâng lên trước ngai Mẹ muôn hoa lòng thành con kính dâng. Nguyện Mẹ thương nâng đỡ cho con sống yên vui hưởng ơn thái bình. </a:t>
            </a:r>
          </a:p>
        </p:txBody>
      </p:sp>
    </p:spTree>
    <p:extLst>
      <p:ext uri="{BB962C8B-B14F-4D97-AF65-F5344CB8AC3E}">
        <p14:creationId xmlns:p14="http://schemas.microsoft.com/office/powerpoint/2010/main" val="874740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Tk2:</a:t>
            </a:r>
            <a:r>
              <a:rPr lang="en-US" sz="6000" dirty="0"/>
              <a:t> </a:t>
            </a:r>
            <a:r>
              <a:rPr lang="vi-VN" sz="6000" dirty="0" smtClean="0">
                <a:solidFill>
                  <a:srgbClr val="002060"/>
                </a:solidFill>
              </a:rPr>
              <a:t>Như </a:t>
            </a:r>
            <a:r>
              <a:rPr lang="vi-VN" sz="6000" dirty="0">
                <a:solidFill>
                  <a:srgbClr val="002060"/>
                </a:solidFill>
              </a:rPr>
              <a:t>hoa hồng tươi xinh trong gai chông nụ vẫn khoe mầu. Giữa lao khó cuộc đời xin dắt dìu vượt mọi hiểm nguy.</a:t>
            </a:r>
          </a:p>
        </p:txBody>
      </p:sp>
    </p:spTree>
    <p:extLst>
      <p:ext uri="{BB962C8B-B14F-4D97-AF65-F5344CB8AC3E}">
        <p14:creationId xmlns:p14="http://schemas.microsoft.com/office/powerpoint/2010/main" val="6154499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5600" dirty="0" err="1" smtClean="0">
                <a:solidFill>
                  <a:srgbClr val="C00000"/>
                </a:solidFill>
              </a:rPr>
              <a:t>Đk</a:t>
            </a:r>
            <a:r>
              <a:rPr lang="en-US" sz="5600" dirty="0" smtClean="0">
                <a:solidFill>
                  <a:srgbClr val="C00000"/>
                </a:solidFill>
              </a:rPr>
              <a:t>:</a:t>
            </a:r>
            <a:r>
              <a:rPr lang="en-US" sz="5600" dirty="0" smtClean="0"/>
              <a:t> </a:t>
            </a:r>
            <a:r>
              <a:rPr lang="vi-VN" sz="5600" dirty="0">
                <a:solidFill>
                  <a:srgbClr val="002060"/>
                </a:solidFill>
              </a:rPr>
              <a:t>Cùng xin dâng lên trước ngai Mẹ muôn hoa lòng thành con kính dâng. Nguyện Mẹ thương nâng đỡ cho con sống yên vui hưởng ơn thái bình. </a:t>
            </a:r>
          </a:p>
        </p:txBody>
      </p:sp>
    </p:spTree>
    <p:extLst>
      <p:ext uri="{BB962C8B-B14F-4D97-AF65-F5344CB8AC3E}">
        <p14:creationId xmlns:p14="http://schemas.microsoft.com/office/powerpoint/2010/main" val="14282836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180799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93924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09044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0186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507044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7081022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2596</Words>
  <Application>Microsoft Office PowerPoint</Application>
  <PresentationFormat>On-screen Show (16:9)</PresentationFormat>
  <Paragraphs>113</Paragraphs>
  <Slides>175</Slides>
  <Notes>0</Notes>
  <HiddenSlides>0</HiddenSlides>
  <MMClips>0</MMClips>
  <ScaleCrop>false</ScaleCrop>
  <HeadingPairs>
    <vt:vector size="4" baseType="variant">
      <vt:variant>
        <vt:lpstr>Theme</vt:lpstr>
      </vt:variant>
      <vt:variant>
        <vt:i4>26</vt:i4>
      </vt:variant>
      <vt:variant>
        <vt:lpstr>Slide Titles</vt:lpstr>
      </vt:variant>
      <vt:variant>
        <vt:i4>175</vt:i4>
      </vt:variant>
    </vt:vector>
  </HeadingPairs>
  <TitlesOfParts>
    <vt:vector size="201"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36_Default Design</vt:lpstr>
      <vt:lpstr>37_Default Design</vt:lpstr>
      <vt:lpstr>23_Office Theme</vt:lpstr>
      <vt:lpstr>20_Office Theme</vt:lpstr>
      <vt:lpstr>18_Office Theme</vt:lpstr>
      <vt:lpstr>19_Office Theme</vt:lpstr>
      <vt:lpstr>15_Office Theme</vt:lpstr>
      <vt:lpstr>16_Office Theme</vt:lpstr>
      <vt:lpstr>17_Office Theme</vt:lpstr>
      <vt:lpstr>21_Office Theme</vt:lpstr>
      <vt:lpstr>22_Office Theme</vt:lpstr>
      <vt:lpstr>1. Kinh năm thánh 2025 2. Ca nhập lễ: Bài Ca Bác Ái ( Minh Tâm ) 3. Kinh vinh danh: 4. Đáp ca: Thánh Vịnh 144 ( Lm. Kim Long ) 5. Tung hô Tin Mừng: Chúa nói: Thầy ban cho các con một điều răn mới… 6. Kinh tin kính: 7. Lời nguyện tín hữu: 8. Ca dâng lễ: Biết Bao Là Hạt Lúa ( Xuân Thao ) 9. Ca nguyện hiệp lễ: Ca Tình Tri Ân ( Thái Nguyên ) 10. Ca kết lễ: Sắc Hoa Dâng Mẹ ( Hoài Bắc )</vt:lpstr>
      <vt:lpstr>PowerPoint Presentation</vt:lpstr>
      <vt:lpstr>TẬP HÁT CỘNG ĐOÀN</vt:lpstr>
      <vt:lpstr>PowerPoint Presentation</vt:lpstr>
      <vt:lpstr> Chúa nói: Thầy ban cho các con một điều răn mới là các con hãy yêu thương nhau như Thầy yêu thương các con.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Bài Ca Bác Ái Minh Tâm</vt:lpstr>
      <vt:lpstr>Đk: 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vt:lpstr>
      <vt:lpstr>Tk1: Đây bài ca bác ái hát lên trong niềm hân hoan. Liên kết tình anh em hồng ân Chúa ban vô vàn. Như vườn xuân muôn sắc ngát thơm những nhành hoa tươi. Ta sống kề bên nhau dìu nhau tiến lên quê trời.</vt:lpstr>
      <vt:lpstr>Đk: 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vt:lpstr>
      <vt:lpstr>Tk2: Bao sầu đau tan biến nếu ta sống trọn tình thương. Trong ước nguyện hiệp thông dựng xây phúc ân thiên đường. Không còn chi cao quý lớn lao cho bằng tình thương. Luôn sống vì anh em dù bao khó nguy không sờn.</vt:lpstr>
      <vt:lpstr>Đk: 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vt:lpstr>
      <vt:lpstr>Tk3: Ta về đây hiệp nhất sống trong gia đình thiêng liêng. Quên hết chuyện tư riêng cùng nhau sống chung vững bền. Dâng về Cha chí thánh với Con hiển trị ngàn thu. Trong Thánh Thần tình thương đoàn con nhất tâm tôn thờ.</vt:lpstr>
      <vt:lpstr>Đk: Trong tình thương Chúa là Cha anh em ta hãy mến thương nhau, mến thương chân thành thiết tha, mến thương trong tình đậm đà. Để người gần xa biết được đoàn ta thật là hạnh phúc làm con một Cha. Êm đềm vui sống, ngọt ngào vị tha.</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Hai Tông Đồ tập họp Hội Thánh và kể lại tất cả những gì Thiên Chúa đã cùng làm với hai ông. Bài trích sách Công vụ Tông Đồ.</vt:lpstr>
      <vt:lpstr> </vt:lpstr>
      <vt:lpstr>PowerPoint Presentation</vt:lpstr>
      <vt:lpstr>Tk1: Thật Chúa nhân hậu và hay xót thương, không mau giận, nhưng sẵn ân tình. Chúa nhân hậu với hết mọi người, Tỏ lòng khoan dung với muôn loài Ngài đã dựng nên</vt:lpstr>
      <vt:lpstr>PowerPoint Presentation</vt:lpstr>
      <vt:lpstr>Tk2: Việc Chúa đã làm đều phải tán dương, tôi trung phải lên tiếng ca tụng. Nói lên rằng: Nước Chúa vinh hiển, Hãy cùng tuyên xưng: Chúa ta thờ thực rất quyền uy.</vt:lpstr>
      <vt:lpstr>PowerPoint Presentation</vt:lpstr>
      <vt:lpstr>Tk3: Người thế nay tận tường bao chiến công, trông vương quyền của Chúa rạng ngời, Chính vương quyền sáng chói muôn đời, Nước Ngài quang vinh sẽ luôn trường tồn đến ngàn thu.</vt:lpstr>
      <vt:lpstr>PowerPoint Presentation</vt:lpstr>
      <vt:lpstr>Bài đọc 2. Thiên Chúa lau sạch nước mắt họ. Trích sách Khải Huyền của Thánh Gioan.</vt:lpstr>
      <vt:lpstr> Chúa nói: Thầy ban cho các con một điều răn mới là các con hãy yêu thương nhau như Thầy yêu thương các con. </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Biết Bao Là Hạt Lúa Xuân Thảo</vt:lpstr>
      <vt:lpstr>Đk: 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vt:lpstr>
      <vt:lpstr>Tk1:  Đây những hạt lúa từ lao công khó nhọc trên ruộng đồng. Đây những trái nho từ mồ hôi dãi dầu (là) mưa nắng. Làm nên bánh thơm, ép nên rượu nồng đem về đây dâng Chúa. Để nên Mình thánh, trở thành Máu thánh nên Bí Tích Tình Yêu nhiệm màu.</vt:lpstr>
      <vt:lpstr>Đk: 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vt:lpstr>
      <vt:lpstr>Tk2: Đây những ngọn nến nguyện tiêu hao hiến mình cho tình yêu. Đây những cánh hoa là đời con ước nguyện (là) dâng hiến. Cùng với bánh thơm, với chén rượu nồng đem về đây dâng Chúa. Nguyện như trầm hương, bay thẳng tới Chúa, như hiến lễ tình yêu tinh tuyền.</vt:lpstr>
      <vt:lpstr>Đk: 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vt:lpstr>
      <vt:lpstr>Tk3: Đây cả cuộc sống nguyện dâng lên hiến mình cho tình yêu. Đây cả tấm thân trọn đời luôn ước nguyện (là) dâng hiến. Cùng với bánh thơm, với chén rượu nồng con hiệp dâng lên Chúa. Nguyện cho đời con, trở thành ánh sáng, nên muối ướp tình yêu mặn nồng.</vt:lpstr>
      <vt:lpstr>Đk: Biết bao là hạt lúa mới làm nên tấm bánh này (làm nên bánh này), biết bao là trái nho mới ép nên chén rượu đây, tượng trưng cho sự hiệp nhất giữa đoàn con cùng một Cha trên trời, tượng trưng cho sự hiệp nhất giữa anh chị em (a là) nhà một nhà.</vt:lpstr>
      <vt:lpstr>PowerPoint Presentation</vt:lpstr>
      <vt:lpstr>PowerPoint Presentation</vt:lpstr>
      <vt:lpstr>Ca Nguyện Hiệp Lễ Ca Tình Tri Ân Thái Nguyên</vt:lpstr>
      <vt:lpstr>Tk1: Hằng ngày con gặp được Chúa trong những anh em trong những tha nhân cùng con đồng hành. Hằng ngày con gặp được Chúa trên các vỉa hè, trên đường phố trưa, trong quán chợ chiều. Hằng ngày con gặp được Chúa con thấy vui hơn, con thấy yêu hơn đời không lạc loài. Hằng ngày con tìm gặp Chúa chia sớt ngọt bùi, san sẻ áo cơm sưởi ấm lòng người.</vt:lpstr>
      <vt:lpstr>Đk: Lời Ngài con vẫn nhớ luôn: Ai yêu tha nhân là chính yêu Ngài. Lời Ngài con đâu dám quên: Yêu Ngài là yêu anh em.</vt:lpstr>
      <vt:lpstr>Tk2: Hằng ngày con gặp được Chúa nơi bác công nhân, nơi bác nông dân ngày đêm miệt mài. Hằng ngày con gặp được Chúa trên các nẻo đường, ông bà mến thương, em bé đến trường. Hằng ngày con gặp được Chúa khi đám tang qua, em bé sinh ra niềm vui dập dồn. Hằng ngày con gặp được Chúa trong xóm nhà nghèo tiêu điều xác xơ bình an phận người.</vt:lpstr>
      <vt:lpstr>Đk: Lời Ngài con vẫn nhớ luôn: Ai yêu tha nhân là chính yêu Ngài. Lời Ngài con đâu dám quên: Yêu Ngài là yêu anh em. </vt:lpstr>
      <vt:lpstr>Tk3: Hằng ngày con gặp được Chúa như ánh dương lên, chim hót hân hoan ngày vui khởi đầu. Hằng ngày con gặp được Chúa khi đến nhà thờ chuông chiều thiết tha như tiếng gọi mời. Hằng ngày con gặp được Chúa khi ánh trăng soi đưa lối con đi màn đêm phủ đầy. Hằng ngày con gặp được Chúa trên ánh điện đường, im lìm phố đêm buồn vui phận người.</vt:lpstr>
      <vt:lpstr>Đk: Lời Ngài con vẫn nhớ luôn: Ai yêu tha nhân là chính yêu Ngài. Lời Ngài con đâu dám quên: Yêu Ngài là yêu anh em. </vt:lpstr>
      <vt:lpstr>PowerPoint Presentation</vt:lpstr>
      <vt:lpstr>PowerPoint Presentation</vt:lpstr>
      <vt:lpstr>Ca Kết Lễ Sắc Hoa Dâng Mẹ Hoài Bắc</vt:lpstr>
      <vt:lpstr>Tk1: Cùng muôn vạn lời ca con xin dâng Mẹ cánh hoa lòng. Xin nối kết muôn màu trong mối tình nhiệm mầu mến thương.</vt:lpstr>
      <vt:lpstr>Đk: Cùng xin dâng lên trước ngai Mẹ muôn hoa lòng thành con kính dâng. Nguyện Mẹ thương nâng đỡ cho con sống yên vui hưởng ơn thái bình. </vt:lpstr>
      <vt:lpstr>Tk2: Như hoa hồng tươi xinh trong gai chông nụ vẫn khoe mầu. Giữa lao khó cuộc đời xin dắt dìu vượt mọi hiểm nguy.</vt:lpstr>
      <vt:lpstr>Đk: Cùng xin dâng lên trước ngai Mẹ muôn hoa lòng thành con kính dâng. Nguyện Mẹ thương nâng đỡ cho con sống yên vui hưởng ơn thái bình.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25</cp:revision>
  <dcterms:created xsi:type="dcterms:W3CDTF">2025-03-12T05:53:40Z</dcterms:created>
  <dcterms:modified xsi:type="dcterms:W3CDTF">2025-03-26T22:08:34Z</dcterms:modified>
</cp:coreProperties>
</file>