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708" r:id="rId3"/>
    <p:sldMasterId id="2147483720" r:id="rId4"/>
    <p:sldMasterId id="2147483732" r:id="rId5"/>
    <p:sldMasterId id="2147483804" r:id="rId6"/>
    <p:sldMasterId id="2147483816" r:id="rId7"/>
    <p:sldMasterId id="2147483828" r:id="rId8"/>
    <p:sldMasterId id="2147483836" r:id="rId9"/>
    <p:sldMasterId id="2147483848" r:id="rId10"/>
  </p:sldMasterIdLst>
  <p:notesMasterIdLst>
    <p:notesMasterId r:id="rId112"/>
  </p:notesMasterIdLst>
  <p:sldIdLst>
    <p:sldId id="359" r:id="rId11"/>
    <p:sldId id="262" r:id="rId12"/>
    <p:sldId id="2592" r:id="rId13"/>
    <p:sldId id="9686" r:id="rId14"/>
    <p:sldId id="9842" r:id="rId15"/>
    <p:sldId id="9781" r:id="rId16"/>
    <p:sldId id="9843" r:id="rId17"/>
    <p:sldId id="9885" r:id="rId18"/>
    <p:sldId id="9887" r:id="rId19"/>
    <p:sldId id="9888" r:id="rId20"/>
    <p:sldId id="9889" r:id="rId21"/>
    <p:sldId id="9890" r:id="rId22"/>
    <p:sldId id="9891" r:id="rId23"/>
    <p:sldId id="9892" r:id="rId24"/>
    <p:sldId id="9893" r:id="rId25"/>
    <p:sldId id="9894" r:id="rId26"/>
    <p:sldId id="9895" r:id="rId27"/>
    <p:sldId id="9773" r:id="rId28"/>
    <p:sldId id="9528" r:id="rId29"/>
    <p:sldId id="2640" r:id="rId30"/>
    <p:sldId id="2641" r:id="rId31"/>
    <p:sldId id="9839" r:id="rId32"/>
    <p:sldId id="9784" r:id="rId33"/>
    <p:sldId id="9840" r:id="rId34"/>
    <p:sldId id="9786" r:id="rId35"/>
    <p:sldId id="9841" r:id="rId36"/>
    <p:sldId id="9886" r:id="rId37"/>
    <p:sldId id="2702" r:id="rId38"/>
    <p:sldId id="9776" r:id="rId39"/>
    <p:sldId id="8853" r:id="rId40"/>
    <p:sldId id="9838" r:id="rId41"/>
    <p:sldId id="9789" r:id="rId42"/>
    <p:sldId id="9790" r:id="rId43"/>
    <p:sldId id="9844" r:id="rId44"/>
    <p:sldId id="9879" r:id="rId45"/>
    <p:sldId id="9791" r:id="rId46"/>
    <p:sldId id="9880" r:id="rId47"/>
    <p:sldId id="9845" r:id="rId48"/>
    <p:sldId id="9881" r:id="rId49"/>
    <p:sldId id="9846" r:id="rId50"/>
    <p:sldId id="9882" r:id="rId51"/>
    <p:sldId id="9896" r:id="rId52"/>
    <p:sldId id="9788" r:id="rId53"/>
    <p:sldId id="9643" r:id="rId54"/>
    <p:sldId id="1680" r:id="rId55"/>
    <p:sldId id="9804" r:id="rId56"/>
    <p:sldId id="9801" r:id="rId57"/>
    <p:sldId id="9865" r:id="rId58"/>
    <p:sldId id="9802" r:id="rId59"/>
    <p:sldId id="9866" r:id="rId60"/>
    <p:sldId id="312" r:id="rId61"/>
    <p:sldId id="9884" r:id="rId62"/>
    <p:sldId id="9740" r:id="rId63"/>
    <p:sldId id="313" r:id="rId64"/>
    <p:sldId id="9664" r:id="rId65"/>
    <p:sldId id="9847" r:id="rId66"/>
    <p:sldId id="9848" r:id="rId67"/>
    <p:sldId id="9849" r:id="rId68"/>
    <p:sldId id="9850" r:id="rId69"/>
    <p:sldId id="9851" r:id="rId70"/>
    <p:sldId id="9897" r:id="rId71"/>
    <p:sldId id="9810" r:id="rId72"/>
    <p:sldId id="9811" r:id="rId73"/>
    <p:sldId id="9852" r:id="rId74"/>
    <p:sldId id="9812" r:id="rId75"/>
    <p:sldId id="9853" r:id="rId76"/>
    <p:sldId id="9854" r:id="rId77"/>
    <p:sldId id="9855" r:id="rId78"/>
    <p:sldId id="9856" r:id="rId79"/>
    <p:sldId id="9857" r:id="rId80"/>
    <p:sldId id="9858" r:id="rId81"/>
    <p:sldId id="9859" r:id="rId82"/>
    <p:sldId id="9860" r:id="rId83"/>
    <p:sldId id="9861" r:id="rId84"/>
    <p:sldId id="9862" r:id="rId85"/>
    <p:sldId id="9863" r:id="rId86"/>
    <p:sldId id="9864" r:id="rId87"/>
    <p:sldId id="9705" r:id="rId88"/>
    <p:sldId id="9898" r:id="rId89"/>
    <p:sldId id="9817" r:id="rId90"/>
    <p:sldId id="9867" r:id="rId91"/>
    <p:sldId id="9868" r:id="rId92"/>
    <p:sldId id="9869" r:id="rId93"/>
    <p:sldId id="9870" r:id="rId94"/>
    <p:sldId id="9871" r:id="rId95"/>
    <p:sldId id="9872" r:id="rId96"/>
    <p:sldId id="9883" r:id="rId97"/>
    <p:sldId id="9899" r:id="rId98"/>
    <p:sldId id="9825" r:id="rId99"/>
    <p:sldId id="9873" r:id="rId100"/>
    <p:sldId id="9874" r:id="rId101"/>
    <p:sldId id="9875" r:id="rId102"/>
    <p:sldId id="9876" r:id="rId103"/>
    <p:sldId id="9877" r:id="rId104"/>
    <p:sldId id="9878" r:id="rId105"/>
    <p:sldId id="9819" r:id="rId106"/>
    <p:sldId id="445" r:id="rId107"/>
    <p:sldId id="441" r:id="rId108"/>
    <p:sldId id="9712" r:id="rId109"/>
    <p:sldId id="9779" r:id="rId110"/>
    <p:sldId id="9900" r:id="rId1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78" y="-269"/>
      </p:cViewPr>
      <p:guideLst>
        <p:guide orient="horz" pos="1620"/>
        <p:guide pos="2880"/>
      </p:guideLst>
    </p:cSldViewPr>
  </p:slideViewPr>
  <p:outlineViewPr>
    <p:cViewPr>
      <p:scale>
        <a:sx n="33" d="100"/>
        <a:sy n="33" d="100"/>
      </p:scale>
      <p:origin x="0" y="2478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notesMaster" Target="notesMasters/notesMaster1.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presProps" Target="presProps.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slide" Target="slides/slide96.xml"/><Relationship Id="rId114"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theme" Target="theme/theme1.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2C2E55-0B7A-46B6-89E3-C427EE1C5D7F}" type="datetimeFigureOut">
              <a:rPr lang="en-US" smtClean="0"/>
              <a:t>3/16/2025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BE05B-CEB4-4C3A-A639-A17791DAD581}" type="slidenum">
              <a:rPr lang="en-US" smtClean="0"/>
              <a:t>‹#›</a:t>
            </a:fld>
            <a:endParaRPr lang="en-US"/>
          </a:p>
        </p:txBody>
      </p:sp>
    </p:spTree>
    <p:extLst>
      <p:ext uri="{BB962C8B-B14F-4D97-AF65-F5344CB8AC3E}">
        <p14:creationId xmlns:p14="http://schemas.microsoft.com/office/powerpoint/2010/main" val="1591124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8442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7136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6227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6306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2314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16468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659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7961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3615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683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221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133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283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0414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291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506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530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223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85039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105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0525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9483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742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2514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45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0582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2531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0249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0202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87960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5524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8316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72731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5178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405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4480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6859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37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8803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8867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96741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23643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3315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1385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638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3/16/2025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4323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313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27305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760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9008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4741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513514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62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1319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674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3/16/2025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0471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9621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9511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5838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8850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91423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900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3140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5928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305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3/16/2025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06402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5261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2048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2702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9475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333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1180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248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464124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214441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8772208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1332125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8440213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7131775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1907409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248008"/>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67813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205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2547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089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835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1048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1383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3649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2694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051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7521384"/>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9439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31561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052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3/16/2025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513524"/>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125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46857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0572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595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94924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70681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84085885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0869104"/>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10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3.xml"/></Relationships>
</file>

<file path=ppt/slides/_rels/slide10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7" y="0"/>
            <a:ext cx="9158654" cy="5143500"/>
          </a:xfrm>
          <a:prstGeom prst="rect">
            <a:avLst/>
          </a:prstGeom>
        </p:spPr>
      </p:pic>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0377053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8539829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823403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40978981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4200025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1201382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296868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631286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12346225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7" y="0"/>
            <a:ext cx="9158654" cy="5143500"/>
          </a:xfrm>
          <a:prstGeom prst="rect">
            <a:avLst/>
          </a:prstGeom>
        </p:spPr>
      </p:pic>
    </p:spTree>
    <p:extLst>
      <p:ext uri="{BB962C8B-B14F-4D97-AF65-F5344CB8AC3E}">
        <p14:creationId xmlns:p14="http://schemas.microsoft.com/office/powerpoint/2010/main" val="2728923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610600" cy="1754326"/>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1.</a:t>
            </a:r>
            <a:br>
              <a:rPr lang="en-US" sz="3600" dirty="0" smtClean="0">
                <a:solidFill>
                  <a:srgbClr val="FFFF00"/>
                </a:solidFill>
              </a:rPr>
            </a:br>
            <a:r>
              <a:rPr lang="en-US" sz="3600" i="1" dirty="0" err="1" smtClean="0">
                <a:solidFill>
                  <a:schemeClr val="bg1"/>
                </a:solidFill>
              </a:rPr>
              <a:t>Chỉ</a:t>
            </a:r>
            <a:r>
              <a:rPr lang="en-US" sz="3600" i="1" dirty="0" smtClean="0">
                <a:solidFill>
                  <a:schemeClr val="bg1"/>
                </a:solidFill>
              </a:rPr>
              <a:t> </a:t>
            </a:r>
            <a:r>
              <a:rPr lang="en-US" sz="3600" i="1" dirty="0" err="1" smtClean="0">
                <a:solidFill>
                  <a:schemeClr val="bg1"/>
                </a:solidFill>
              </a:rPr>
              <a:t>thị</a:t>
            </a:r>
            <a:r>
              <a:rPr lang="en-US" sz="3600" i="1" dirty="0" smtClean="0">
                <a:solidFill>
                  <a:schemeClr val="bg1"/>
                </a:solidFill>
              </a:rPr>
              <a:t> </a:t>
            </a:r>
            <a:r>
              <a:rPr lang="en-US" sz="3600" i="1" dirty="0" err="1" smtClean="0">
                <a:solidFill>
                  <a:schemeClr val="bg1"/>
                </a:solidFill>
              </a:rPr>
              <a:t>về</a:t>
            </a:r>
            <a:r>
              <a:rPr lang="en-US" sz="3600" i="1" dirty="0" smtClean="0">
                <a:solidFill>
                  <a:schemeClr val="bg1"/>
                </a:solidFill>
              </a:rPr>
              <a:t> </a:t>
            </a:r>
            <a:r>
              <a:rPr lang="en-US" sz="3600" i="1" dirty="0" err="1" smtClean="0">
                <a:solidFill>
                  <a:schemeClr val="bg1"/>
                </a:solidFill>
              </a:rPr>
              <a:t>bữa</a:t>
            </a:r>
            <a:r>
              <a:rPr lang="en-US" sz="3600" i="1" dirty="0" smtClean="0">
                <a:solidFill>
                  <a:schemeClr val="bg1"/>
                </a:solidFill>
              </a:rPr>
              <a:t> </a:t>
            </a:r>
            <a:r>
              <a:rPr lang="en-US" sz="3600" i="1" dirty="0" err="1" smtClean="0">
                <a:solidFill>
                  <a:schemeClr val="bg1"/>
                </a:solidFill>
              </a:rPr>
              <a:t>ăn</a:t>
            </a:r>
            <a:r>
              <a:rPr lang="en-US" sz="3600" i="1" dirty="0" smtClean="0">
                <a:solidFill>
                  <a:schemeClr val="bg1"/>
                </a:solidFill>
              </a:rPr>
              <a:t> </a:t>
            </a:r>
            <a:r>
              <a:rPr lang="en-US" sz="3600" i="1" dirty="0" err="1" smtClean="0">
                <a:solidFill>
                  <a:schemeClr val="bg1"/>
                </a:solidFill>
              </a:rPr>
              <a:t>vượt</a:t>
            </a:r>
            <a:r>
              <a:rPr lang="en-US" sz="3600" i="1" dirty="0" smtClean="0">
                <a:solidFill>
                  <a:schemeClr val="bg1"/>
                </a:solidFill>
              </a:rPr>
              <a:t> qua.</a:t>
            </a:r>
            <a:br>
              <a:rPr lang="en-US" sz="3600" i="1" dirty="0" smtClean="0">
                <a:solidFill>
                  <a:schemeClr val="bg1"/>
                </a:solidFill>
              </a:rPr>
            </a:br>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trích</a:t>
            </a:r>
            <a:r>
              <a:rPr lang="en-US" sz="3600" dirty="0" smtClean="0">
                <a:solidFill>
                  <a:srgbClr val="FFFF00"/>
                </a:solidFill>
              </a:rPr>
              <a:t> </a:t>
            </a:r>
            <a:r>
              <a:rPr lang="en-US" sz="3600" dirty="0" err="1" smtClean="0">
                <a:solidFill>
                  <a:srgbClr val="FFFF00"/>
                </a:solidFill>
              </a:rPr>
              <a:t>sách</a:t>
            </a:r>
            <a:r>
              <a:rPr lang="en-US" sz="3600" dirty="0" smtClean="0">
                <a:solidFill>
                  <a:srgbClr val="FFFF00"/>
                </a:solidFill>
              </a:rPr>
              <a:t> </a:t>
            </a:r>
            <a:r>
              <a:rPr lang="en-US" sz="3600" dirty="0" err="1" smtClean="0">
                <a:solidFill>
                  <a:srgbClr val="FFFF00"/>
                </a:solidFill>
              </a:rPr>
              <a:t>Xuất</a:t>
            </a:r>
            <a:r>
              <a:rPr lang="en-US" sz="3600" dirty="0" smtClean="0">
                <a:solidFill>
                  <a:srgbClr val="FFFF00"/>
                </a:solidFill>
              </a:rPr>
              <a:t> </a:t>
            </a:r>
            <a:r>
              <a:rPr lang="en-US" sz="3600" dirty="0" err="1" smtClean="0">
                <a:solidFill>
                  <a:srgbClr val="FFFF00"/>
                </a:solidFill>
              </a:rPr>
              <a:t>hành</a:t>
            </a:r>
            <a:endParaRPr lang="en-US" sz="3600" dirty="0">
              <a:solidFill>
                <a:srgbClr val="FFFF00"/>
              </a:solidFill>
            </a:endParaRPr>
          </a:p>
        </p:txBody>
      </p:sp>
    </p:spTree>
    <p:extLst>
      <p:ext uri="{BB962C8B-B14F-4D97-AF65-F5344CB8AC3E}">
        <p14:creationId xmlns:p14="http://schemas.microsoft.com/office/powerpoint/2010/main" val="2192325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B414B13-3667-4DE9-A310-573FDBDEE528}"/>
              </a:ext>
            </a:extLst>
          </p:cNvPr>
          <p:cNvSpPr txBox="1"/>
          <p:nvPr/>
        </p:nvSpPr>
        <p:spPr>
          <a:xfrm>
            <a:off x="0" y="1123950"/>
            <a:ext cx="9144000" cy="3477875"/>
          </a:xfrm>
          <a:prstGeom prst="rect">
            <a:avLst/>
          </a:prstGeom>
          <a:noFill/>
        </p:spPr>
        <p:txBody>
          <a:bodyPr wrap="square" rtlCol="0">
            <a:spAutoFit/>
          </a:bodyPr>
          <a:lstStyle/>
          <a:p>
            <a:pPr algn="ctr"/>
            <a:r>
              <a:rPr lang="en-US" sz="8800" b="1" dirty="0" err="1">
                <a:solidFill>
                  <a:srgbClr val="C00000"/>
                </a:solidFill>
                <a:latin typeface="+mj-lt"/>
                <a:cs typeface="Times New Roman" panose="02020603050405020304" pitchFamily="18" charset="0"/>
              </a:rPr>
              <a:t>Thánh</a:t>
            </a:r>
            <a:r>
              <a:rPr lang="en-US" sz="8800" b="1" dirty="0">
                <a:solidFill>
                  <a:srgbClr val="C00000"/>
                </a:solidFill>
                <a:latin typeface="+mj-lt"/>
                <a:cs typeface="Times New Roman" panose="02020603050405020304" pitchFamily="18" charset="0"/>
              </a:rPr>
              <a:t> </a:t>
            </a:r>
            <a:r>
              <a:rPr lang="en-US" sz="8800" b="1" dirty="0" err="1" smtClean="0">
                <a:solidFill>
                  <a:srgbClr val="C00000"/>
                </a:solidFill>
                <a:latin typeface="+mj-lt"/>
                <a:cs typeface="Times New Roman" panose="02020603050405020304" pitchFamily="18" charset="0"/>
              </a:rPr>
              <a:t>Vịnh</a:t>
            </a:r>
            <a:r>
              <a:rPr lang="en-US" sz="8800" b="1" dirty="0" smtClean="0">
                <a:solidFill>
                  <a:srgbClr val="C00000"/>
                </a:solidFill>
                <a:latin typeface="+mj-lt"/>
                <a:cs typeface="Times New Roman" panose="02020603050405020304" pitchFamily="18" charset="0"/>
              </a:rPr>
              <a:t> 115</a:t>
            </a:r>
            <a:endParaRPr lang="en-US" sz="8800" b="1" dirty="0">
              <a:solidFill>
                <a:srgbClr val="C00000"/>
              </a:solidFill>
              <a:latin typeface="+mj-lt"/>
              <a:cs typeface="Times New Roman" panose="02020603050405020304" pitchFamily="18" charset="0"/>
            </a:endParaRPr>
          </a:p>
          <a:p>
            <a:pPr algn="ctr"/>
            <a:r>
              <a:rPr lang="en-US" sz="6600" b="1" i="1" dirty="0" err="1">
                <a:solidFill>
                  <a:srgbClr val="C00000"/>
                </a:solidFill>
                <a:latin typeface="+mj-lt"/>
                <a:cs typeface="Times New Roman" panose="02020603050405020304" pitchFamily="18" charset="0"/>
              </a:rPr>
              <a:t>Lm</a:t>
            </a:r>
            <a:r>
              <a:rPr lang="en-US" sz="6600" b="1" i="1" dirty="0">
                <a:solidFill>
                  <a:srgbClr val="C00000"/>
                </a:solidFill>
                <a:latin typeface="+mj-lt"/>
                <a:cs typeface="Times New Roman" panose="02020603050405020304" pitchFamily="18" charset="0"/>
              </a:rPr>
              <a:t>. Kim Long</a:t>
            </a:r>
          </a:p>
          <a:p>
            <a:pPr algn="ctr"/>
            <a:r>
              <a:rPr lang="en-US" sz="6600" b="1" i="1" dirty="0" smtClean="0">
                <a:solidFill>
                  <a:srgbClr val="C00000"/>
                </a:solidFill>
                <a:latin typeface="+mj-lt"/>
                <a:cs typeface="Times New Roman" panose="02020603050405020304" pitchFamily="18" charset="0"/>
              </a:rPr>
              <a:t>03 </a:t>
            </a:r>
            <a:r>
              <a:rPr lang="en-US" sz="6600" b="1" i="1" dirty="0" err="1" smtClean="0">
                <a:solidFill>
                  <a:srgbClr val="C00000"/>
                </a:solidFill>
                <a:latin typeface="+mj-lt"/>
                <a:cs typeface="Times New Roman" panose="02020603050405020304" pitchFamily="18" charset="0"/>
              </a:rPr>
              <a:t>câu</a:t>
            </a:r>
            <a:endParaRPr lang="en-US" sz="6600" b="1" i="1"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882410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u="sng" dirty="0">
                <a:solidFill>
                  <a:srgbClr val="C00000"/>
                </a:solidFill>
                <a:latin typeface="+mj-lt"/>
                <a:ea typeface="Tahoma" pitchFamily="34" charset="0"/>
                <a:cs typeface="Times New Roman" pitchFamily="18" charset="0"/>
              </a:rPr>
              <a:t>Ca </a:t>
            </a:r>
            <a:r>
              <a:rPr lang="en-US" sz="6600" b="0" u="sng" dirty="0" err="1">
                <a:solidFill>
                  <a:srgbClr val="C00000"/>
                </a:solidFill>
                <a:latin typeface="+mj-lt"/>
                <a:ea typeface="Tahoma" pitchFamily="34" charset="0"/>
                <a:cs typeface="Times New Roman" pitchFamily="18" charset="0"/>
              </a:rPr>
              <a:t>nhập</a:t>
            </a:r>
            <a:r>
              <a:rPr lang="en-US" sz="6600" b="0" u="sng" dirty="0">
                <a:solidFill>
                  <a:srgbClr val="C00000"/>
                </a:solidFill>
                <a:latin typeface="+mj-lt"/>
                <a:ea typeface="Tahoma" pitchFamily="34" charset="0"/>
                <a:cs typeface="Times New Roman" pitchFamily="18" charset="0"/>
              </a:rPr>
              <a:t> </a:t>
            </a:r>
            <a:r>
              <a:rPr lang="en-US" sz="6600" b="0" u="sng" dirty="0" err="1">
                <a:solidFill>
                  <a:srgbClr val="C00000"/>
                </a:solidFill>
                <a:latin typeface="+mj-lt"/>
                <a:ea typeface="Tahoma" pitchFamily="34" charset="0"/>
                <a:cs typeface="Times New Roman" pitchFamily="18" charset="0"/>
              </a:rPr>
              <a:t>lễ</a:t>
            </a:r>
            <a:r>
              <a:rPr lang="en-US" sz="6600" b="0" u="sng" dirty="0">
                <a:solidFill>
                  <a:srgbClr val="C00000"/>
                </a:solidFill>
                <a:latin typeface="+mj-lt"/>
                <a:ea typeface="Tahoma" pitchFamily="34" charset="0"/>
                <a:cs typeface="Times New Roman" pitchFamily="18" charset="0"/>
              </a:rPr>
              <a:t/>
            </a:r>
            <a:br>
              <a:rPr lang="en-US" sz="6600" b="0" u="sng" dirty="0">
                <a:solidFill>
                  <a:srgbClr val="C00000"/>
                </a:solidFill>
                <a:latin typeface="+mj-lt"/>
                <a:ea typeface="Tahoma" pitchFamily="34" charset="0"/>
                <a:cs typeface="Times New Roman" pitchFamily="18" charset="0"/>
              </a:rPr>
            </a:br>
            <a:r>
              <a:rPr lang="en-US" sz="7200" dirty="0" err="1" smtClean="0">
                <a:solidFill>
                  <a:srgbClr val="C00000"/>
                </a:solidFill>
                <a:latin typeface="+mj-lt"/>
                <a:ea typeface="Tahoma" pitchFamily="34" charset="0"/>
                <a:cs typeface="Times New Roman" pitchFamily="18" charset="0"/>
              </a:rPr>
              <a:t>Niềm</a:t>
            </a:r>
            <a:r>
              <a:rPr lang="en-US" sz="7200" dirty="0" smtClean="0">
                <a:solidFill>
                  <a:srgbClr val="C00000"/>
                </a:solidFill>
                <a:latin typeface="+mj-lt"/>
                <a:ea typeface="Tahoma" pitchFamily="34" charset="0"/>
                <a:cs typeface="Times New Roman" pitchFamily="18" charset="0"/>
              </a:rPr>
              <a:t> </a:t>
            </a:r>
            <a:r>
              <a:rPr lang="en-US" sz="7200" dirty="0" err="1" smtClean="0">
                <a:solidFill>
                  <a:srgbClr val="C00000"/>
                </a:solidFill>
                <a:latin typeface="+mj-lt"/>
                <a:ea typeface="Tahoma" pitchFamily="34" charset="0"/>
                <a:cs typeface="Times New Roman" pitchFamily="18" charset="0"/>
              </a:rPr>
              <a:t>Vinh</a:t>
            </a:r>
            <a:r>
              <a:rPr lang="en-US" sz="7200" dirty="0" smtClean="0">
                <a:solidFill>
                  <a:srgbClr val="C00000"/>
                </a:solidFill>
                <a:latin typeface="+mj-lt"/>
                <a:ea typeface="Tahoma" pitchFamily="34" charset="0"/>
                <a:cs typeface="Times New Roman" pitchFamily="18" charset="0"/>
              </a:rPr>
              <a:t> </a:t>
            </a:r>
            <a:r>
              <a:rPr lang="en-US" sz="7200" dirty="0" err="1" smtClean="0">
                <a:solidFill>
                  <a:srgbClr val="C00000"/>
                </a:solidFill>
                <a:latin typeface="+mj-lt"/>
                <a:ea typeface="Tahoma" pitchFamily="34" charset="0"/>
                <a:cs typeface="Times New Roman" pitchFamily="18" charset="0"/>
              </a:rPr>
              <a:t>Dự</a:t>
            </a:r>
            <a:r>
              <a:rPr lang="en-US" sz="13800" b="0" dirty="0">
                <a:solidFill>
                  <a:srgbClr val="C00000"/>
                </a:solidFill>
                <a:latin typeface="+mj-lt"/>
                <a:ea typeface="Tahoma" pitchFamily="34" charset="0"/>
                <a:cs typeface="Times New Roman" pitchFamily="18" charset="0"/>
              </a:rPr>
              <a:t/>
            </a:r>
            <a:br>
              <a:rPr lang="en-US" sz="13800" b="0" dirty="0">
                <a:solidFill>
                  <a:srgbClr val="C00000"/>
                </a:solidFill>
                <a:latin typeface="+mj-lt"/>
                <a:ea typeface="Tahoma" pitchFamily="34" charset="0"/>
                <a:cs typeface="Times New Roman" pitchFamily="18" charset="0"/>
              </a:rPr>
            </a:br>
            <a:r>
              <a:rPr lang="en-US" i="1" dirty="0" smtClean="0">
                <a:solidFill>
                  <a:srgbClr val="C00000"/>
                </a:solidFill>
                <a:latin typeface="+mj-lt"/>
                <a:ea typeface="Tahoma" pitchFamily="34" charset="0"/>
                <a:cs typeface="Times New Roman" pitchFamily="18" charset="0"/>
              </a:rPr>
              <a:t>Lm. </a:t>
            </a:r>
            <a:r>
              <a:rPr lang="en-US" i="1" dirty="0" err="1" smtClean="0">
                <a:solidFill>
                  <a:srgbClr val="C00000"/>
                </a:solidFill>
                <a:latin typeface="+mj-lt"/>
                <a:ea typeface="Tahoma" pitchFamily="34" charset="0"/>
                <a:cs typeface="Times New Roman" pitchFamily="18" charset="0"/>
              </a:rPr>
              <a:t>Văn</a:t>
            </a:r>
            <a:r>
              <a:rPr lang="en-US" i="1" dirty="0" smtClean="0">
                <a:solidFill>
                  <a:srgbClr val="C00000"/>
                </a:solidFill>
                <a:latin typeface="+mj-lt"/>
                <a:ea typeface="Tahoma" pitchFamily="34" charset="0"/>
                <a:cs typeface="Times New Roman" pitchFamily="18" charset="0"/>
              </a:rPr>
              <a:t> Chi</a:t>
            </a:r>
            <a:endParaRPr lang="en-US" sz="5400" b="0" i="1" dirty="0">
              <a:solidFill>
                <a:srgbClr val="C000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8546332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sz="7800" b="0" u="sng" dirty="0" err="1" smtClean="0">
                <a:solidFill>
                  <a:srgbClr val="C00000"/>
                </a:solidFill>
                <a:latin typeface="+mj-lt"/>
                <a:cs typeface="Times New Roman" panose="02020603050405020304" pitchFamily="18" charset="0"/>
              </a:rPr>
              <a:t>Đk</a:t>
            </a:r>
            <a:r>
              <a:rPr lang="en-US" sz="7800" b="0" u="sng" dirty="0">
                <a:solidFill>
                  <a:srgbClr val="C00000"/>
                </a:solidFill>
                <a:latin typeface="+mj-lt"/>
                <a:cs typeface="Times New Roman" panose="02020603050405020304" pitchFamily="18" charset="0"/>
              </a:rPr>
              <a:t>:</a:t>
            </a:r>
            <a:r>
              <a:rPr lang="en-US" sz="7800" b="0" dirty="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Chén</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chúc</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tụng</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là</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sự</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thông</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hiệp</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Máu</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thánh</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Đức</a:t>
            </a:r>
            <a:r>
              <a:rPr lang="en-US" sz="7800" b="0" dirty="0" smtClean="0">
                <a:solidFill>
                  <a:srgbClr val="003399"/>
                </a:solidFill>
                <a:latin typeface="+mj-lt"/>
                <a:cs typeface="Times New Roman" panose="02020603050405020304" pitchFamily="18" charset="0"/>
              </a:rPr>
              <a:t> Ki-</a:t>
            </a:r>
            <a:r>
              <a:rPr lang="en-US" sz="7800" b="0" dirty="0" err="1" smtClean="0">
                <a:solidFill>
                  <a:srgbClr val="003399"/>
                </a:solidFill>
                <a:latin typeface="+mj-lt"/>
                <a:cs typeface="Times New Roman" panose="02020603050405020304" pitchFamily="18" charset="0"/>
              </a:rPr>
              <a:t>Tô</a:t>
            </a:r>
            <a:r>
              <a:rPr lang="en-US" sz="7800" b="0" dirty="0" smtClean="0">
                <a:solidFill>
                  <a:srgbClr val="003399"/>
                </a:solidFill>
                <a:latin typeface="+mj-lt"/>
                <a:cs typeface="Times New Roman" panose="02020603050405020304" pitchFamily="18" charset="0"/>
              </a:rPr>
              <a:t>. </a:t>
            </a:r>
            <a:endParaRPr lang="en-US" sz="78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315665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chor="ctr" anchorCtr="0">
            <a:normAutofit/>
          </a:bodyPr>
          <a:lstStyle/>
          <a:p>
            <a:pPr algn="just">
              <a:lnSpc>
                <a:spcPct val="118000"/>
              </a:lnSpc>
            </a:pPr>
            <a:r>
              <a:rPr lang="en-US" sz="5600" b="1" u="sng" dirty="0">
                <a:solidFill>
                  <a:srgbClr val="C00000"/>
                </a:solidFill>
                <a:latin typeface="+mj-lt"/>
                <a:cs typeface="Times New Roman" panose="02020603050405020304" pitchFamily="18" charset="0"/>
              </a:rPr>
              <a:t>Tk1:</a:t>
            </a:r>
            <a:r>
              <a:rPr lang="en-US" sz="5600" b="1" dirty="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Biết</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lấy</a:t>
            </a:r>
            <a:r>
              <a:rPr lang="en-US" sz="5600" b="1" dirty="0" smtClean="0">
                <a:solidFill>
                  <a:srgbClr val="003399"/>
                </a:solidFill>
                <a:latin typeface="+mj-lt"/>
                <a:cs typeface="Times New Roman" panose="02020603050405020304" pitchFamily="18" charset="0"/>
              </a:rPr>
              <a:t> chi </a:t>
            </a:r>
            <a:r>
              <a:rPr lang="en-US" sz="5600" b="1" dirty="0" err="1" smtClean="0">
                <a:solidFill>
                  <a:srgbClr val="003399"/>
                </a:solidFill>
                <a:latin typeface="+mj-lt"/>
                <a:cs typeface="Times New Roman" panose="02020603050405020304" pitchFamily="18" charset="0"/>
              </a:rPr>
              <a:t>dâng</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lên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đáp</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đền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vì</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hồng</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ân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chan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chứa</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Ngài</a:t>
            </a:r>
            <a:r>
              <a:rPr lang="en-US" sz="5600" b="1" dirty="0" smtClean="0">
                <a:solidFill>
                  <a:srgbClr val="003399"/>
                </a:solidFill>
                <a:latin typeface="+mj-lt"/>
                <a:cs typeface="Times New Roman" panose="02020603050405020304" pitchFamily="18" charset="0"/>
              </a:rPr>
              <a:t> ban. </a:t>
            </a:r>
            <a:r>
              <a:rPr lang="en-US" sz="5600" b="1" dirty="0" err="1" smtClean="0">
                <a:solidFill>
                  <a:srgbClr val="003399"/>
                </a:solidFill>
                <a:latin typeface="+mj-lt"/>
                <a:cs typeface="Times New Roman" panose="02020603050405020304" pitchFamily="18" charset="0"/>
              </a:rPr>
              <a:t>Tôi</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xin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nâng</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này</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chén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cứu</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độ</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và</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cầu</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xin</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danh</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thánh</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của</a:t>
            </a:r>
            <a:r>
              <a:rPr lang="en-US" sz="5600" b="1" dirty="0" smtClean="0">
                <a:solidFill>
                  <a:srgbClr val="003399"/>
                </a:solidFill>
                <a:latin typeface="+mj-lt"/>
                <a:cs typeface="Times New Roman" panose="02020603050405020304" pitchFamily="18" charset="0"/>
              </a:rPr>
              <a:t> </a:t>
            </a:r>
            <a:r>
              <a:rPr lang="en-US" sz="5600" b="1" dirty="0" err="1" smtClean="0">
                <a:solidFill>
                  <a:srgbClr val="003399"/>
                </a:solidFill>
                <a:latin typeface="+mj-lt"/>
                <a:cs typeface="Times New Roman" panose="02020603050405020304" pitchFamily="18" charset="0"/>
              </a:rPr>
              <a:t>Ngài</a:t>
            </a:r>
            <a:r>
              <a:rPr lang="en-US" sz="5600" b="1" dirty="0" smtClean="0">
                <a:solidFill>
                  <a:srgbClr val="003399"/>
                </a:solidFill>
                <a:latin typeface="+mj-lt"/>
                <a:cs typeface="Times New Roman" panose="02020603050405020304" pitchFamily="18" charset="0"/>
              </a:rPr>
              <a:t>. </a:t>
            </a:r>
            <a:endParaRPr lang="en-US" sz="56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950269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sz="7800" b="0" u="sng" dirty="0" err="1" smtClean="0">
                <a:solidFill>
                  <a:srgbClr val="C00000"/>
                </a:solidFill>
                <a:latin typeface="+mj-lt"/>
                <a:cs typeface="Times New Roman" panose="02020603050405020304" pitchFamily="18" charset="0"/>
              </a:rPr>
              <a:t>Đk</a:t>
            </a:r>
            <a:r>
              <a:rPr lang="en-US" sz="7800" b="0" u="sng" dirty="0">
                <a:solidFill>
                  <a:srgbClr val="C00000"/>
                </a:solidFill>
                <a:latin typeface="+mj-lt"/>
                <a:cs typeface="Times New Roman" panose="02020603050405020304" pitchFamily="18" charset="0"/>
              </a:rPr>
              <a:t>:</a:t>
            </a:r>
            <a:r>
              <a:rPr lang="en-US" sz="7800" b="0" dirty="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Chén</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chúc</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tụng</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là</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sự</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thông</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hiệp</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máu</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thánh</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Đức</a:t>
            </a:r>
            <a:r>
              <a:rPr lang="en-US" sz="7800" b="0" dirty="0" smtClean="0">
                <a:solidFill>
                  <a:srgbClr val="003399"/>
                </a:solidFill>
                <a:latin typeface="+mj-lt"/>
                <a:cs typeface="Times New Roman" panose="02020603050405020304" pitchFamily="18" charset="0"/>
              </a:rPr>
              <a:t> Ki-</a:t>
            </a:r>
            <a:r>
              <a:rPr lang="en-US" sz="7800" b="0" dirty="0" err="1" smtClean="0">
                <a:solidFill>
                  <a:srgbClr val="003399"/>
                </a:solidFill>
                <a:latin typeface="+mj-lt"/>
                <a:cs typeface="Times New Roman" panose="02020603050405020304" pitchFamily="18" charset="0"/>
              </a:rPr>
              <a:t>Tô</a:t>
            </a:r>
            <a:r>
              <a:rPr lang="en-US" sz="7800" b="0" dirty="0" smtClean="0">
                <a:solidFill>
                  <a:srgbClr val="003399"/>
                </a:solidFill>
                <a:latin typeface="+mj-lt"/>
                <a:cs typeface="Times New Roman" panose="02020603050405020304" pitchFamily="18" charset="0"/>
              </a:rPr>
              <a:t>. </a:t>
            </a:r>
            <a:endParaRPr lang="en-US" sz="78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5686958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chor="ctr" anchorCtr="0">
            <a:normAutofit/>
          </a:bodyPr>
          <a:lstStyle/>
          <a:p>
            <a:pPr algn="just">
              <a:lnSpc>
                <a:spcPct val="118000"/>
              </a:lnSpc>
            </a:pPr>
            <a:r>
              <a:rPr lang="en-US" sz="5400" b="0" u="sng" dirty="0" smtClean="0">
                <a:solidFill>
                  <a:srgbClr val="C00000"/>
                </a:solidFill>
                <a:latin typeface="+mj-lt"/>
                <a:cs typeface="Times New Roman" panose="02020603050405020304" pitchFamily="18" charset="0"/>
              </a:rPr>
              <a:t>Tk2:</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vẫn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luôn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tôn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dương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quý</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trọng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người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bầy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tôi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trung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hiếu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tử</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vong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Thân</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đây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là</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nữ</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tỳ</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được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Ngài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thương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cởi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tháo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xích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xiềng</a:t>
            </a:r>
            <a:r>
              <a:rPr lang="en-US" sz="5400" b="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927773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sz="7800" b="0" u="sng" dirty="0" err="1" smtClean="0">
                <a:solidFill>
                  <a:srgbClr val="C00000"/>
                </a:solidFill>
                <a:latin typeface="+mj-lt"/>
                <a:cs typeface="Times New Roman" panose="02020603050405020304" pitchFamily="18" charset="0"/>
              </a:rPr>
              <a:t>Đk</a:t>
            </a:r>
            <a:r>
              <a:rPr lang="en-US" sz="7800" b="0" u="sng" dirty="0">
                <a:solidFill>
                  <a:srgbClr val="C00000"/>
                </a:solidFill>
                <a:latin typeface="+mj-lt"/>
                <a:cs typeface="Times New Roman" panose="02020603050405020304" pitchFamily="18" charset="0"/>
              </a:rPr>
              <a:t>:</a:t>
            </a:r>
            <a:r>
              <a:rPr lang="en-US" sz="7800" b="0" dirty="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Chén</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chúc</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tụng</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là</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sự</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thông</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hiệp</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máu</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thánh</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Đức</a:t>
            </a:r>
            <a:r>
              <a:rPr lang="en-US" sz="7800" b="0" dirty="0" smtClean="0">
                <a:solidFill>
                  <a:srgbClr val="003399"/>
                </a:solidFill>
                <a:latin typeface="+mj-lt"/>
                <a:cs typeface="Times New Roman" panose="02020603050405020304" pitchFamily="18" charset="0"/>
              </a:rPr>
              <a:t> Ki-</a:t>
            </a:r>
            <a:r>
              <a:rPr lang="en-US" sz="7800" b="0" dirty="0" err="1" smtClean="0">
                <a:solidFill>
                  <a:srgbClr val="003399"/>
                </a:solidFill>
                <a:latin typeface="+mj-lt"/>
                <a:cs typeface="Times New Roman" panose="02020603050405020304" pitchFamily="18" charset="0"/>
              </a:rPr>
              <a:t>Tô</a:t>
            </a:r>
            <a:r>
              <a:rPr lang="en-US" sz="7800" b="0" dirty="0" smtClean="0">
                <a:solidFill>
                  <a:srgbClr val="003399"/>
                </a:solidFill>
                <a:latin typeface="+mj-lt"/>
                <a:cs typeface="Times New Roman" panose="02020603050405020304" pitchFamily="18" charset="0"/>
              </a:rPr>
              <a:t>. </a:t>
            </a:r>
            <a:endParaRPr lang="en-US" sz="78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331336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chor="ctr" anchorCtr="0">
            <a:normAutofit/>
          </a:bodyPr>
          <a:lstStyle/>
          <a:p>
            <a:pPr algn="just">
              <a:lnSpc>
                <a:spcPct val="118000"/>
              </a:lnSpc>
            </a:pPr>
            <a:r>
              <a:rPr lang="en-US" sz="5600" b="0" u="sng" dirty="0" smtClean="0">
                <a:solidFill>
                  <a:srgbClr val="C00000"/>
                </a:solidFill>
                <a:latin typeface="+mj-lt"/>
                <a:cs typeface="Times New Roman" panose="02020603050405020304" pitchFamily="18" charset="0"/>
              </a:rPr>
              <a:t>Tk3:</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Hiến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lễ</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đây</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dâng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lên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cảm</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tạ</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và</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cầu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xin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danh</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thánh</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Ngài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liên</a:t>
            </a:r>
            <a:r>
              <a:rPr lang="en-US" sz="5600" b="0" dirty="0" smtClean="0">
                <a:solidFill>
                  <a:srgbClr val="003399"/>
                </a:solidFill>
                <a:latin typeface="+mj-lt"/>
                <a:cs typeface="Times New Roman" panose="02020603050405020304" pitchFamily="18" charset="0"/>
              </a:rPr>
              <a:t>. Con </a:t>
            </a:r>
            <a:r>
              <a:rPr lang="en-US" sz="5600" b="0" dirty="0" err="1" smtClean="0">
                <a:solidFill>
                  <a:srgbClr val="003399"/>
                </a:solidFill>
                <a:latin typeface="+mj-lt"/>
                <a:cs typeface="Times New Roman" panose="02020603050405020304" pitchFamily="18" charset="0"/>
              </a:rPr>
              <a:t>ghi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tâm</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lời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xưa</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khấn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nguyền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và</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thực</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ngay</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trước</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dân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Ngài</a:t>
            </a:r>
            <a:r>
              <a:rPr lang="en-US" sz="5600" b="0" dirty="0" smtClean="0">
                <a:solidFill>
                  <a:srgbClr val="003399"/>
                </a:solidFill>
                <a:latin typeface="+mj-lt"/>
                <a:cs typeface="Times New Roman" panose="02020603050405020304" pitchFamily="18" charset="0"/>
              </a:rPr>
              <a:t>. </a:t>
            </a:r>
            <a:endParaRPr lang="en-US" sz="5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949932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sz="7800" b="0" u="sng" dirty="0" err="1" smtClean="0">
                <a:solidFill>
                  <a:srgbClr val="C00000"/>
                </a:solidFill>
                <a:latin typeface="+mj-lt"/>
                <a:cs typeface="Times New Roman" panose="02020603050405020304" pitchFamily="18" charset="0"/>
              </a:rPr>
              <a:t>Đk</a:t>
            </a:r>
            <a:r>
              <a:rPr lang="en-US" sz="7800" b="0" u="sng" dirty="0">
                <a:solidFill>
                  <a:srgbClr val="C00000"/>
                </a:solidFill>
                <a:latin typeface="+mj-lt"/>
                <a:cs typeface="Times New Roman" panose="02020603050405020304" pitchFamily="18" charset="0"/>
              </a:rPr>
              <a:t>:</a:t>
            </a:r>
            <a:r>
              <a:rPr lang="en-US" sz="7800" b="0" dirty="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Chén</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chúc</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tụng</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là</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sự</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thông</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hiệp</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máu</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thánh</a:t>
            </a:r>
            <a:r>
              <a:rPr lang="en-US" sz="7800" b="0" dirty="0" smtClean="0">
                <a:solidFill>
                  <a:srgbClr val="003399"/>
                </a:solidFill>
                <a:latin typeface="+mj-lt"/>
                <a:cs typeface="Times New Roman" panose="02020603050405020304" pitchFamily="18" charset="0"/>
              </a:rPr>
              <a:t> </a:t>
            </a:r>
            <a:r>
              <a:rPr lang="en-US" sz="7800" b="0" dirty="0" err="1" smtClean="0">
                <a:solidFill>
                  <a:srgbClr val="003399"/>
                </a:solidFill>
                <a:latin typeface="+mj-lt"/>
                <a:cs typeface="Times New Roman" panose="02020603050405020304" pitchFamily="18" charset="0"/>
              </a:rPr>
              <a:t>Đức</a:t>
            </a:r>
            <a:r>
              <a:rPr lang="en-US" sz="7800" b="0" dirty="0" smtClean="0">
                <a:solidFill>
                  <a:srgbClr val="003399"/>
                </a:solidFill>
                <a:latin typeface="+mj-lt"/>
                <a:cs typeface="Times New Roman" panose="02020603050405020304" pitchFamily="18" charset="0"/>
              </a:rPr>
              <a:t> Ki-</a:t>
            </a:r>
            <a:r>
              <a:rPr lang="en-US" sz="7800" b="0" dirty="0" err="1" smtClean="0">
                <a:solidFill>
                  <a:srgbClr val="003399"/>
                </a:solidFill>
                <a:latin typeface="+mj-lt"/>
                <a:cs typeface="Times New Roman" panose="02020603050405020304" pitchFamily="18" charset="0"/>
              </a:rPr>
              <a:t>Tô</a:t>
            </a:r>
            <a:r>
              <a:rPr lang="en-US" sz="7800" b="0" dirty="0" smtClean="0">
                <a:solidFill>
                  <a:srgbClr val="003399"/>
                </a:solidFill>
                <a:latin typeface="+mj-lt"/>
                <a:cs typeface="Times New Roman" panose="02020603050405020304" pitchFamily="18" charset="0"/>
              </a:rPr>
              <a:t>. </a:t>
            </a:r>
            <a:endParaRPr lang="en-US" sz="78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415111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610600" cy="2862322"/>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a:t>
            </a:r>
            <a:r>
              <a:rPr lang="en-US" sz="3600" dirty="0" smtClean="0">
                <a:solidFill>
                  <a:srgbClr val="FFFF00"/>
                </a:solidFill>
              </a:rPr>
              <a:t>2.</a:t>
            </a:r>
            <a:r>
              <a:rPr lang="en-US" sz="3600" dirty="0" smtClean="0">
                <a:solidFill>
                  <a:srgbClr val="FFFF00"/>
                </a:solidFill>
              </a:rPr>
              <a:t/>
            </a:r>
            <a:br>
              <a:rPr lang="en-US" sz="3600" dirty="0" smtClean="0">
                <a:solidFill>
                  <a:srgbClr val="FFFF00"/>
                </a:solidFill>
              </a:rPr>
            </a:br>
            <a:r>
              <a:rPr lang="en-US" sz="3600" i="1" dirty="0" err="1" smtClean="0">
                <a:solidFill>
                  <a:prstClr val="white"/>
                </a:solidFill>
              </a:rPr>
              <a:t>Mỗi</a:t>
            </a:r>
            <a:r>
              <a:rPr lang="en-US" sz="3600" i="1" dirty="0" smtClean="0">
                <a:solidFill>
                  <a:prstClr val="white"/>
                </a:solidFill>
              </a:rPr>
              <a:t> </a:t>
            </a:r>
            <a:r>
              <a:rPr lang="en-US" sz="3600" i="1" dirty="0" err="1" smtClean="0">
                <a:solidFill>
                  <a:prstClr val="white"/>
                </a:solidFill>
              </a:rPr>
              <a:t>lần</a:t>
            </a:r>
            <a:r>
              <a:rPr lang="en-US" sz="3600" i="1" dirty="0" smtClean="0">
                <a:solidFill>
                  <a:prstClr val="white"/>
                </a:solidFill>
              </a:rPr>
              <a:t> </a:t>
            </a:r>
            <a:r>
              <a:rPr lang="en-US" sz="3600" i="1" dirty="0" err="1" smtClean="0">
                <a:solidFill>
                  <a:prstClr val="white"/>
                </a:solidFill>
              </a:rPr>
              <a:t>ăn</a:t>
            </a:r>
            <a:r>
              <a:rPr lang="en-US" sz="3600" i="1" dirty="0" smtClean="0">
                <a:solidFill>
                  <a:prstClr val="white"/>
                </a:solidFill>
              </a:rPr>
              <a:t> </a:t>
            </a:r>
            <a:r>
              <a:rPr lang="en-US" sz="3600" i="1" dirty="0" err="1" smtClean="0">
                <a:solidFill>
                  <a:prstClr val="white"/>
                </a:solidFill>
              </a:rPr>
              <a:t>bánh</a:t>
            </a:r>
            <a:r>
              <a:rPr lang="en-US" sz="3600" i="1" dirty="0" smtClean="0">
                <a:solidFill>
                  <a:prstClr val="white"/>
                </a:solidFill>
              </a:rPr>
              <a:t> </a:t>
            </a:r>
            <a:r>
              <a:rPr lang="en-US" sz="3600" i="1" dirty="0" err="1" smtClean="0">
                <a:solidFill>
                  <a:prstClr val="white"/>
                </a:solidFill>
              </a:rPr>
              <a:t>và</a:t>
            </a:r>
            <a:r>
              <a:rPr lang="en-US" sz="3600" i="1" dirty="0" smtClean="0">
                <a:solidFill>
                  <a:prstClr val="white"/>
                </a:solidFill>
              </a:rPr>
              <a:t> </a:t>
            </a:r>
            <a:r>
              <a:rPr lang="en-US" sz="3600" i="1" dirty="0" err="1" smtClean="0">
                <a:solidFill>
                  <a:prstClr val="white"/>
                </a:solidFill>
              </a:rPr>
              <a:t>uống</a:t>
            </a:r>
            <a:r>
              <a:rPr lang="en-US" sz="3600" i="1" dirty="0" smtClean="0">
                <a:solidFill>
                  <a:prstClr val="white"/>
                </a:solidFill>
              </a:rPr>
              <a:t> </a:t>
            </a:r>
            <a:r>
              <a:rPr lang="en-US" sz="3600" i="1" dirty="0" err="1" smtClean="0">
                <a:solidFill>
                  <a:prstClr val="white"/>
                </a:solidFill>
              </a:rPr>
              <a:t>chén</a:t>
            </a:r>
            <a:r>
              <a:rPr lang="en-US" sz="3600" i="1" dirty="0" smtClean="0">
                <a:solidFill>
                  <a:prstClr val="white"/>
                </a:solidFill>
              </a:rPr>
              <a:t> </a:t>
            </a:r>
            <a:r>
              <a:rPr lang="en-US" sz="3600" i="1" dirty="0" err="1" smtClean="0">
                <a:solidFill>
                  <a:prstClr val="white"/>
                </a:solidFill>
              </a:rPr>
              <a:t>này</a:t>
            </a:r>
            <a:r>
              <a:rPr lang="en-US" sz="3600" i="1" dirty="0" smtClean="0">
                <a:solidFill>
                  <a:prstClr val="white"/>
                </a:solidFill>
              </a:rPr>
              <a:t>, </a:t>
            </a:r>
            <a:r>
              <a:rPr lang="en-US" sz="3600" i="1" dirty="0" err="1" smtClean="0">
                <a:solidFill>
                  <a:prstClr val="white"/>
                </a:solidFill>
              </a:rPr>
              <a:t>anh</a:t>
            </a:r>
            <a:r>
              <a:rPr lang="en-US" sz="3600" i="1" dirty="0" smtClean="0">
                <a:solidFill>
                  <a:prstClr val="white"/>
                </a:solidFill>
              </a:rPr>
              <a:t> </a:t>
            </a:r>
            <a:r>
              <a:rPr lang="en-US" sz="3600" i="1" dirty="0" err="1" smtClean="0">
                <a:solidFill>
                  <a:prstClr val="white"/>
                </a:solidFill>
              </a:rPr>
              <a:t>em</a:t>
            </a:r>
            <a:r>
              <a:rPr lang="en-US" sz="3600" i="1" dirty="0" smtClean="0">
                <a:solidFill>
                  <a:prstClr val="white"/>
                </a:solidFill>
              </a:rPr>
              <a:t> loan </a:t>
            </a:r>
            <a:r>
              <a:rPr lang="en-US" sz="3600" i="1" dirty="0" err="1" smtClean="0">
                <a:solidFill>
                  <a:prstClr val="white"/>
                </a:solidFill>
              </a:rPr>
              <a:t>truyền</a:t>
            </a:r>
            <a:r>
              <a:rPr lang="en-US" sz="3600" i="1" dirty="0" smtClean="0">
                <a:solidFill>
                  <a:prstClr val="white"/>
                </a:solidFill>
              </a:rPr>
              <a:t> </a:t>
            </a:r>
            <a:r>
              <a:rPr lang="en-US" sz="3600" i="1" dirty="0" err="1" smtClean="0">
                <a:solidFill>
                  <a:prstClr val="white"/>
                </a:solidFill>
              </a:rPr>
              <a:t>Chúa</a:t>
            </a:r>
            <a:r>
              <a:rPr lang="en-US" sz="3600" i="1" dirty="0" smtClean="0">
                <a:solidFill>
                  <a:prstClr val="white"/>
                </a:solidFill>
              </a:rPr>
              <a:t> </a:t>
            </a:r>
            <a:r>
              <a:rPr lang="en-US" sz="3600" i="1" dirty="0" err="1" smtClean="0">
                <a:solidFill>
                  <a:prstClr val="white"/>
                </a:solidFill>
              </a:rPr>
              <a:t>đã</a:t>
            </a:r>
            <a:r>
              <a:rPr lang="en-US" sz="3600" i="1" dirty="0" smtClean="0">
                <a:solidFill>
                  <a:prstClr val="white"/>
                </a:solidFill>
              </a:rPr>
              <a:t> </a:t>
            </a:r>
            <a:r>
              <a:rPr lang="en-US" sz="3600" i="1" dirty="0" err="1" smtClean="0">
                <a:solidFill>
                  <a:prstClr val="white"/>
                </a:solidFill>
              </a:rPr>
              <a:t>chịu</a:t>
            </a:r>
            <a:r>
              <a:rPr lang="en-US" sz="3600" i="1" dirty="0" smtClean="0">
                <a:solidFill>
                  <a:prstClr val="white"/>
                </a:solidFill>
              </a:rPr>
              <a:t> </a:t>
            </a:r>
            <a:r>
              <a:rPr lang="en-US" sz="3600" i="1" dirty="0" err="1" smtClean="0">
                <a:solidFill>
                  <a:prstClr val="white"/>
                </a:solidFill>
              </a:rPr>
              <a:t>chết</a:t>
            </a:r>
            <a:r>
              <a:rPr lang="en-US" sz="3600" i="1" dirty="0" smtClean="0">
                <a:solidFill>
                  <a:prstClr val="white"/>
                </a:solidFill>
              </a:rPr>
              <a:t>.</a:t>
            </a:r>
          </a:p>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trích</a:t>
            </a:r>
            <a:r>
              <a:rPr lang="en-US" sz="3600" dirty="0" smtClean="0">
                <a:solidFill>
                  <a:srgbClr val="FFFF00"/>
                </a:solidFill>
              </a:rPr>
              <a:t> </a:t>
            </a:r>
            <a:r>
              <a:rPr lang="en-US" sz="3600" dirty="0" err="1" smtClean="0">
                <a:solidFill>
                  <a:srgbClr val="FFFF00"/>
                </a:solidFill>
              </a:rPr>
              <a:t>thư</a:t>
            </a:r>
            <a:r>
              <a:rPr lang="en-US" sz="3600" dirty="0" smtClean="0">
                <a:solidFill>
                  <a:srgbClr val="FFFF00"/>
                </a:solidFill>
              </a:rPr>
              <a:t> </a:t>
            </a:r>
            <a:r>
              <a:rPr lang="en-US" sz="3600" dirty="0" err="1" smtClean="0">
                <a:solidFill>
                  <a:srgbClr val="FFFF00"/>
                </a:solidFill>
              </a:rPr>
              <a:t>thứ</a:t>
            </a:r>
            <a:r>
              <a:rPr lang="en-US" sz="3600" dirty="0" smtClean="0">
                <a:solidFill>
                  <a:srgbClr val="FFFF00"/>
                </a:solidFill>
              </a:rPr>
              <a:t> </a:t>
            </a:r>
            <a:r>
              <a:rPr lang="en-US" sz="3600" dirty="0" err="1" smtClean="0">
                <a:solidFill>
                  <a:srgbClr val="FFFF00"/>
                </a:solidFill>
              </a:rPr>
              <a:t>nhất</a:t>
            </a:r>
            <a:r>
              <a:rPr lang="en-US" sz="3600" dirty="0" smtClean="0">
                <a:solidFill>
                  <a:srgbClr val="FFFF00"/>
                </a:solidFill>
              </a:rPr>
              <a:t> </a:t>
            </a:r>
            <a:r>
              <a:rPr lang="en-US" sz="3600" dirty="0" err="1" smtClean="0">
                <a:solidFill>
                  <a:srgbClr val="FFFF00"/>
                </a:solidFill>
              </a:rPr>
              <a:t>của</a:t>
            </a:r>
            <a:r>
              <a:rPr lang="en-US" sz="3600" dirty="0" smtClean="0">
                <a:solidFill>
                  <a:srgbClr val="FFFF00"/>
                </a:solidFill>
              </a:rPr>
              <a:t> </a:t>
            </a:r>
            <a:r>
              <a:rPr lang="en-US" sz="3600" dirty="0" err="1" smtClean="0">
                <a:solidFill>
                  <a:srgbClr val="FFFF00"/>
                </a:solidFill>
              </a:rPr>
              <a:t>thánh</a:t>
            </a:r>
            <a:r>
              <a:rPr lang="en-US" sz="3600" dirty="0" smtClean="0">
                <a:solidFill>
                  <a:srgbClr val="FFFF00"/>
                </a:solidFill>
              </a:rPr>
              <a:t> </a:t>
            </a:r>
            <a:r>
              <a:rPr lang="en-US" sz="3600" dirty="0" err="1" smtClean="0">
                <a:solidFill>
                  <a:srgbClr val="FFFF00"/>
                </a:solidFill>
              </a:rPr>
              <a:t>Phaolo</a:t>
            </a:r>
            <a:r>
              <a:rPr lang="en-US" sz="3600" dirty="0" smtClean="0">
                <a:solidFill>
                  <a:srgbClr val="FFFF00"/>
                </a:solidFill>
              </a:rPr>
              <a:t> </a:t>
            </a:r>
            <a:r>
              <a:rPr lang="en-US" sz="3600" dirty="0" err="1" smtClean="0">
                <a:solidFill>
                  <a:srgbClr val="FFFF00"/>
                </a:solidFill>
              </a:rPr>
              <a:t>tông</a:t>
            </a:r>
            <a:r>
              <a:rPr lang="en-US" sz="3600" dirty="0" smtClean="0">
                <a:solidFill>
                  <a:srgbClr val="FFFF00"/>
                </a:solidFill>
              </a:rPr>
              <a:t> </a:t>
            </a:r>
            <a:r>
              <a:rPr lang="en-US" sz="3600" dirty="0" err="1" smtClean="0">
                <a:solidFill>
                  <a:srgbClr val="FFFF00"/>
                </a:solidFill>
              </a:rPr>
              <a:t>đồ</a:t>
            </a:r>
            <a:r>
              <a:rPr lang="en-US" sz="3600" dirty="0" smtClean="0">
                <a:solidFill>
                  <a:srgbClr val="FFFF00"/>
                </a:solidFill>
              </a:rPr>
              <a:t> </a:t>
            </a:r>
            <a:r>
              <a:rPr lang="en-US" sz="3600" dirty="0" err="1" smtClean="0">
                <a:solidFill>
                  <a:srgbClr val="FFFF00"/>
                </a:solidFill>
              </a:rPr>
              <a:t>gửi</a:t>
            </a:r>
            <a:r>
              <a:rPr lang="en-US" sz="3600" dirty="0" smtClean="0">
                <a:solidFill>
                  <a:srgbClr val="FFFF00"/>
                </a:solidFill>
              </a:rPr>
              <a:t> </a:t>
            </a:r>
            <a:r>
              <a:rPr lang="en-US" sz="3600" dirty="0" err="1" smtClean="0">
                <a:solidFill>
                  <a:srgbClr val="FFFF00"/>
                </a:solidFill>
              </a:rPr>
              <a:t>tín</a:t>
            </a:r>
            <a:r>
              <a:rPr lang="en-US" sz="3600" dirty="0" smtClean="0">
                <a:solidFill>
                  <a:srgbClr val="FFFF00"/>
                </a:solidFill>
              </a:rPr>
              <a:t> </a:t>
            </a:r>
            <a:r>
              <a:rPr lang="en-US" sz="3600" dirty="0" err="1" smtClean="0">
                <a:solidFill>
                  <a:srgbClr val="FFFF00"/>
                </a:solidFill>
              </a:rPr>
              <a:t>hữu</a:t>
            </a:r>
            <a:r>
              <a:rPr lang="en-US" sz="3600" dirty="0" smtClean="0">
                <a:solidFill>
                  <a:srgbClr val="FFFF00"/>
                </a:solidFill>
              </a:rPr>
              <a:t> </a:t>
            </a:r>
            <a:r>
              <a:rPr lang="en-US" sz="3600" dirty="0" err="1" smtClean="0">
                <a:solidFill>
                  <a:srgbClr val="FFFF00"/>
                </a:solidFill>
              </a:rPr>
              <a:t>Cô-rin-tô</a:t>
            </a:r>
            <a:endParaRPr lang="en-US" sz="3600" dirty="0">
              <a:solidFill>
                <a:srgbClr val="FFFF00"/>
              </a:solidFill>
            </a:endParaRPr>
          </a:p>
        </p:txBody>
      </p:sp>
    </p:spTree>
    <p:extLst>
      <p:ext uri="{BB962C8B-B14F-4D97-AF65-F5344CB8AC3E}">
        <p14:creationId xmlns:p14="http://schemas.microsoft.com/office/powerpoint/2010/main" val="18496784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819150"/>
            <a:ext cx="9144000" cy="4400550"/>
          </a:xfrm>
        </p:spPr>
        <p:txBody>
          <a:bodyPr>
            <a:normAutofit/>
          </a:bodyPr>
          <a:lstStyle/>
          <a:p>
            <a:pPr marL="0" indent="0" algn="just">
              <a:lnSpc>
                <a:spcPct val="120000"/>
              </a:lnSpc>
              <a:buNone/>
            </a:pPr>
            <a:r>
              <a:rPr lang="en-US" sz="5200" b="0" dirty="0" err="1" smtClean="0">
                <a:solidFill>
                  <a:srgbClr val="003399"/>
                </a:solidFill>
                <a:latin typeface="+mj-lt"/>
                <a:cs typeface="Times New Roman" panose="02020603050405020304" pitchFamily="18" charset="0"/>
              </a:rPr>
              <a:t>Chúa</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nói</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Thầy</a:t>
            </a:r>
            <a:r>
              <a:rPr lang="en-US" sz="5200" b="0" dirty="0" smtClean="0">
                <a:solidFill>
                  <a:srgbClr val="003399"/>
                </a:solidFill>
                <a:latin typeface="+mj-lt"/>
                <a:cs typeface="Times New Roman" panose="02020603050405020304" pitchFamily="18" charset="0"/>
              </a:rPr>
              <a:t> ban </a:t>
            </a:r>
            <a:r>
              <a:rPr lang="en-US" sz="5200" b="0" dirty="0" err="1" smtClean="0">
                <a:solidFill>
                  <a:srgbClr val="003399"/>
                </a:solidFill>
                <a:latin typeface="+mj-lt"/>
                <a:cs typeface="Times New Roman" panose="02020603050405020304" pitchFamily="18" charset="0"/>
              </a:rPr>
              <a:t>cho</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các</a:t>
            </a:r>
            <a:r>
              <a:rPr lang="en-US" sz="5200" b="0" dirty="0" smtClean="0">
                <a:solidFill>
                  <a:srgbClr val="003399"/>
                </a:solidFill>
                <a:latin typeface="+mj-lt"/>
                <a:cs typeface="Times New Roman" panose="02020603050405020304" pitchFamily="18" charset="0"/>
              </a:rPr>
              <a:t> con </a:t>
            </a:r>
            <a:r>
              <a:rPr lang="en-US" sz="5200" b="0" dirty="0" err="1" smtClean="0">
                <a:solidFill>
                  <a:srgbClr val="003399"/>
                </a:solidFill>
                <a:latin typeface="+mj-lt"/>
                <a:cs typeface="Times New Roman" panose="02020603050405020304" pitchFamily="18" charset="0"/>
              </a:rPr>
              <a:t>một</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điều</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răn</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mới</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là</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các</a:t>
            </a:r>
            <a:r>
              <a:rPr lang="en-US" sz="5200" b="0" dirty="0" smtClean="0">
                <a:solidFill>
                  <a:srgbClr val="003399"/>
                </a:solidFill>
                <a:latin typeface="+mj-lt"/>
                <a:cs typeface="Times New Roman" panose="02020603050405020304" pitchFamily="18" charset="0"/>
              </a:rPr>
              <a:t> con </a:t>
            </a:r>
            <a:r>
              <a:rPr lang="en-US" sz="5200" b="0" dirty="0" err="1" smtClean="0">
                <a:solidFill>
                  <a:srgbClr val="003399"/>
                </a:solidFill>
                <a:latin typeface="+mj-lt"/>
                <a:cs typeface="Times New Roman" panose="02020603050405020304" pitchFamily="18" charset="0"/>
              </a:rPr>
              <a:t>hãy</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yêu</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thương</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nhau</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như</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Thầy</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yêu</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thương</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các</a:t>
            </a:r>
            <a:r>
              <a:rPr lang="en-US" sz="5200" b="0" dirty="0" smtClean="0">
                <a:solidFill>
                  <a:srgbClr val="003399"/>
                </a:solidFill>
                <a:latin typeface="+mj-lt"/>
                <a:cs typeface="Times New Roman" panose="02020603050405020304" pitchFamily="18" charset="0"/>
              </a:rPr>
              <a:t> con”.</a:t>
            </a:r>
            <a:endParaRPr lang="en-US" sz="3300" b="0" u="sng" dirty="0">
              <a:solidFill>
                <a:srgbClr val="003399"/>
              </a:solidFill>
              <a:latin typeface="+mj-lt"/>
              <a:cs typeface="Times New Roman" panose="02020603050405020304" pitchFamily="18" charset="0"/>
            </a:endParaRPr>
          </a:p>
        </p:txBody>
      </p:sp>
      <p:sp>
        <p:nvSpPr>
          <p:cNvPr id="2" name="TextBox 1"/>
          <p:cNvSpPr txBox="1"/>
          <p:nvPr/>
        </p:nvSpPr>
        <p:spPr>
          <a:xfrm>
            <a:off x="0" y="0"/>
            <a:ext cx="9144000" cy="707886"/>
          </a:xfrm>
          <a:prstGeom prst="rect">
            <a:avLst/>
          </a:prstGeom>
          <a:noFill/>
        </p:spPr>
        <p:txBody>
          <a:bodyPr wrap="square" rtlCol="0">
            <a:spAutoFit/>
          </a:bodyPr>
          <a:lstStyle/>
          <a:p>
            <a:r>
              <a:rPr lang="en-US" sz="4000" i="1" u="sng" smtClean="0">
                <a:solidFill>
                  <a:srgbClr val="C00000"/>
                </a:solidFill>
              </a:rPr>
              <a:t>Tung Hô Tin Mừng</a:t>
            </a:r>
            <a:endParaRPr lang="en-US" sz="4000" i="1" u="sng">
              <a:solidFill>
                <a:srgbClr val="C00000"/>
              </a:solidFill>
            </a:endParaRPr>
          </a:p>
        </p:txBody>
      </p:sp>
    </p:spTree>
    <p:extLst>
      <p:ext uri="{BB962C8B-B14F-4D97-AF65-F5344CB8AC3E}">
        <p14:creationId xmlns:p14="http://schemas.microsoft.com/office/powerpoint/2010/main" val="1196643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7" y="0"/>
            <a:ext cx="9158654" cy="5143500"/>
          </a:xfrm>
          <a:prstGeom prst="rect">
            <a:avLst/>
          </a:prstGeom>
        </p:spPr>
      </p:pic>
    </p:spTree>
    <p:extLst>
      <p:ext uri="{BB962C8B-B14F-4D97-AF65-F5344CB8AC3E}">
        <p14:creationId xmlns:p14="http://schemas.microsoft.com/office/powerpoint/2010/main" val="2624280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5143499"/>
          </a:xfrm>
          <a:prstGeom prst="rect">
            <a:avLst/>
          </a:prstGeom>
        </p:spPr>
        <p:txBody>
          <a:bodyPr wrap="square" anchor="ctr" anchorCtr="0">
            <a:noAutofit/>
          </a:bodyPr>
          <a:lstStyle/>
          <a:p>
            <a:pPr algn="just">
              <a:lnSpc>
                <a:spcPct val="120000"/>
              </a:lnSpc>
            </a:pPr>
            <a:r>
              <a:rPr lang="en-US" sz="5200" b="1" u="sng" dirty="0" err="1" smtClean="0">
                <a:solidFill>
                  <a:srgbClr val="C00000"/>
                </a:solidFill>
                <a:latin typeface="+mj-lt"/>
                <a:cs typeface="Times New Roman" panose="02020603050405020304" pitchFamily="18" charset="0"/>
              </a:rPr>
              <a:t>Đk</a:t>
            </a:r>
            <a:r>
              <a:rPr lang="en-US" sz="5200" b="1" u="sng" dirty="0" smtClean="0">
                <a:solidFill>
                  <a:srgbClr val="C00000"/>
                </a:solidFill>
                <a:latin typeface="+mj-lt"/>
                <a:cs typeface="Times New Roman" panose="02020603050405020304" pitchFamily="18" charset="0"/>
              </a:rPr>
              <a:t>:</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Niềm</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vinh</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dự</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của</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tôi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là</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Thập</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Giá</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Chúa</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Giê-su</a:t>
            </a:r>
            <a:r>
              <a:rPr lang="en-US" sz="5200" b="1" dirty="0" smtClean="0">
                <a:solidFill>
                  <a:srgbClr val="003399"/>
                </a:solidFill>
                <a:latin typeface="+mj-lt"/>
                <a:cs typeface="Times New Roman" panose="02020603050405020304" pitchFamily="18" charset="0"/>
              </a:rPr>
              <a:t> Ki-</a:t>
            </a:r>
            <a:r>
              <a:rPr lang="en-US" sz="5200" b="1" dirty="0" err="1" smtClean="0">
                <a:solidFill>
                  <a:srgbClr val="003399"/>
                </a:solidFill>
                <a:latin typeface="+mj-lt"/>
                <a:cs typeface="Times New Roman" panose="02020603050405020304" pitchFamily="18" charset="0"/>
              </a:rPr>
              <a:t>Tô</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Chịu</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đóng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đinh</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vì</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Người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với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thế</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gian</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và</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tôi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quên</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mình</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mang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thương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tích</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vì</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Chúa</a:t>
            </a:r>
            <a:r>
              <a:rPr lang="en-US" sz="5200" b="1" dirty="0" smtClean="0">
                <a:solidFill>
                  <a:srgbClr val="003399"/>
                </a:solidFill>
                <a:latin typeface="+mj-lt"/>
                <a:cs typeface="Times New Roman" panose="02020603050405020304" pitchFamily="18" charset="0"/>
              </a:rPr>
              <a:t> Ki-</a:t>
            </a:r>
            <a:r>
              <a:rPr lang="en-US" sz="5200" b="1" dirty="0" err="1" smtClean="0">
                <a:solidFill>
                  <a:srgbClr val="003399"/>
                </a:solidFill>
                <a:latin typeface="+mj-lt"/>
                <a:cs typeface="Times New Roman" panose="02020603050405020304" pitchFamily="18" charset="0"/>
              </a:rPr>
              <a:t>Tô</a:t>
            </a:r>
            <a:r>
              <a:rPr lang="en-US" sz="5200" b="1" dirty="0" smtClean="0">
                <a:solidFill>
                  <a:srgbClr val="003399"/>
                </a:solidFill>
                <a:latin typeface="+mj-lt"/>
                <a:cs typeface="Times New Roman" panose="02020603050405020304" pitchFamily="18" charset="0"/>
              </a:rPr>
              <a:t>. </a:t>
            </a:r>
            <a:endParaRPr lang="en-US" sz="5200" b="1" dirty="0">
              <a:solidFill>
                <a:srgbClr val="003399"/>
              </a:solidFill>
              <a:latin typeface="+mj-lt"/>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955D74B-3637-1260-2540-F13DBF7BD6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blipFill>
            <a:blip r:embed="rId3"/>
            <a:tile tx="0" ty="0" sx="100000" sy="100000" flip="none" algn="tl"/>
          </a:blipFill>
        </p:spPr>
      </p:pic>
    </p:spTree>
    <p:extLst>
      <p:ext uri="{BB962C8B-B14F-4D97-AF65-F5344CB8AC3E}">
        <p14:creationId xmlns:p14="http://schemas.microsoft.com/office/powerpoint/2010/main" val="16930538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115"/>
            <a:ext cx="9151327" cy="5139385"/>
          </a:xfrm>
          <a:prstGeom prst="rect">
            <a:avLst/>
          </a:prstGeom>
        </p:spPr>
      </p:pic>
    </p:spTree>
    <p:extLst>
      <p:ext uri="{BB962C8B-B14F-4D97-AF65-F5344CB8AC3E}">
        <p14:creationId xmlns:p14="http://schemas.microsoft.com/office/powerpoint/2010/main" val="14168653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B414B13-3667-4DE9-A310-573FDBDEE528}"/>
              </a:ext>
            </a:extLst>
          </p:cNvPr>
          <p:cNvSpPr txBox="1"/>
          <p:nvPr/>
        </p:nvSpPr>
        <p:spPr>
          <a:xfrm>
            <a:off x="0" y="1123950"/>
            <a:ext cx="9144000" cy="2662267"/>
          </a:xfrm>
          <a:prstGeom prst="rect">
            <a:avLst/>
          </a:prstGeom>
          <a:noFill/>
        </p:spPr>
        <p:txBody>
          <a:bodyPr wrap="square" rtlCol="0">
            <a:spAutoFit/>
          </a:bodyPr>
          <a:lstStyle/>
          <a:p>
            <a:pPr algn="ctr"/>
            <a:r>
              <a:rPr lang="en-US" sz="5400" b="1" dirty="0" err="1" smtClean="0">
                <a:solidFill>
                  <a:srgbClr val="C00000"/>
                </a:solidFill>
                <a:cs typeface="Times New Roman" panose="02020603050405020304" pitchFamily="18" charset="0"/>
              </a:rPr>
              <a:t>Nghi</a:t>
            </a:r>
            <a:r>
              <a:rPr lang="en-US" sz="5400" b="1" dirty="0" smtClean="0">
                <a:solidFill>
                  <a:srgbClr val="C00000"/>
                </a:solidFill>
                <a:cs typeface="Times New Roman" panose="02020603050405020304" pitchFamily="18" charset="0"/>
              </a:rPr>
              <a:t> </a:t>
            </a:r>
            <a:r>
              <a:rPr lang="en-US" sz="5400" b="1" dirty="0" err="1" smtClean="0">
                <a:solidFill>
                  <a:srgbClr val="C00000"/>
                </a:solidFill>
                <a:cs typeface="Times New Roman" panose="02020603050405020304" pitchFamily="18" charset="0"/>
              </a:rPr>
              <a:t>thức</a:t>
            </a:r>
            <a:r>
              <a:rPr lang="en-US" sz="5400" b="1" dirty="0" smtClean="0">
                <a:solidFill>
                  <a:srgbClr val="C00000"/>
                </a:solidFill>
                <a:cs typeface="Times New Roman" panose="02020603050405020304" pitchFamily="18" charset="0"/>
              </a:rPr>
              <a:t> </a:t>
            </a:r>
            <a:r>
              <a:rPr lang="en-US" sz="5400" b="1" dirty="0" err="1" smtClean="0">
                <a:solidFill>
                  <a:srgbClr val="C00000"/>
                </a:solidFill>
                <a:cs typeface="Times New Roman" panose="02020603050405020304" pitchFamily="18" charset="0"/>
              </a:rPr>
              <a:t>Rửa</a:t>
            </a:r>
            <a:r>
              <a:rPr lang="en-US" sz="5400" b="1" dirty="0" smtClean="0">
                <a:solidFill>
                  <a:srgbClr val="C00000"/>
                </a:solidFill>
                <a:cs typeface="Times New Roman" panose="02020603050405020304" pitchFamily="18" charset="0"/>
              </a:rPr>
              <a:t> </a:t>
            </a:r>
            <a:r>
              <a:rPr lang="en-US" sz="5400" b="1" dirty="0" err="1" smtClean="0">
                <a:solidFill>
                  <a:srgbClr val="C00000"/>
                </a:solidFill>
                <a:cs typeface="Times New Roman" panose="02020603050405020304" pitchFamily="18" charset="0"/>
              </a:rPr>
              <a:t>Chân</a:t>
            </a:r>
            <a:endParaRPr lang="en-US" sz="5400" b="1" dirty="0" smtClean="0">
              <a:solidFill>
                <a:srgbClr val="C00000"/>
              </a:solidFill>
              <a:cs typeface="Times New Roman" panose="02020603050405020304" pitchFamily="18" charset="0"/>
            </a:endParaRPr>
          </a:p>
          <a:p>
            <a:pPr algn="ctr"/>
            <a:r>
              <a:rPr lang="en-US" sz="6500" b="1" dirty="0" err="1" smtClean="0">
                <a:solidFill>
                  <a:srgbClr val="C00000"/>
                </a:solidFill>
                <a:cs typeface="Times New Roman" panose="02020603050405020304" pitchFamily="18" charset="0"/>
              </a:rPr>
              <a:t>Chúa</a:t>
            </a:r>
            <a:r>
              <a:rPr lang="en-US" sz="6500" b="1" dirty="0" smtClean="0">
                <a:solidFill>
                  <a:srgbClr val="C00000"/>
                </a:solidFill>
                <a:cs typeface="Times New Roman" panose="02020603050405020304" pitchFamily="18" charset="0"/>
              </a:rPr>
              <a:t> </a:t>
            </a:r>
            <a:r>
              <a:rPr lang="en-US" sz="6500" b="1" dirty="0" err="1" smtClean="0">
                <a:solidFill>
                  <a:srgbClr val="C00000"/>
                </a:solidFill>
                <a:cs typeface="Times New Roman" panose="02020603050405020304" pitchFamily="18" charset="0"/>
              </a:rPr>
              <a:t>Rửa</a:t>
            </a:r>
            <a:r>
              <a:rPr lang="en-US" sz="6500" b="1" dirty="0" smtClean="0">
                <a:solidFill>
                  <a:srgbClr val="C00000"/>
                </a:solidFill>
                <a:cs typeface="Times New Roman" panose="02020603050405020304" pitchFamily="18" charset="0"/>
              </a:rPr>
              <a:t> </a:t>
            </a:r>
            <a:r>
              <a:rPr lang="en-US" sz="6500" b="1" dirty="0" err="1" smtClean="0">
                <a:solidFill>
                  <a:srgbClr val="C00000"/>
                </a:solidFill>
                <a:cs typeface="Times New Roman" panose="02020603050405020304" pitchFamily="18" charset="0"/>
              </a:rPr>
              <a:t>Chân</a:t>
            </a:r>
            <a:r>
              <a:rPr lang="en-US" sz="6500" b="1" dirty="0" smtClean="0">
                <a:solidFill>
                  <a:srgbClr val="C00000"/>
                </a:solidFill>
                <a:cs typeface="Times New Roman" panose="02020603050405020304" pitchFamily="18" charset="0"/>
              </a:rPr>
              <a:t> Con Sao?</a:t>
            </a:r>
            <a:endParaRPr lang="en-US" sz="6500" b="1" dirty="0">
              <a:solidFill>
                <a:srgbClr val="C00000"/>
              </a:solidFill>
              <a:cs typeface="Times New Roman" panose="02020603050405020304" pitchFamily="18" charset="0"/>
            </a:endParaRPr>
          </a:p>
          <a:p>
            <a:pPr algn="ctr"/>
            <a:r>
              <a:rPr lang="en-US" sz="4800" b="1" i="1" dirty="0" err="1" smtClean="0">
                <a:solidFill>
                  <a:srgbClr val="C00000"/>
                </a:solidFill>
                <a:cs typeface="Times New Roman" panose="02020603050405020304" pitchFamily="18" charset="0"/>
              </a:rPr>
              <a:t>Cát</a:t>
            </a:r>
            <a:r>
              <a:rPr lang="en-US" sz="4800" b="1" i="1" dirty="0" smtClean="0">
                <a:solidFill>
                  <a:srgbClr val="C00000"/>
                </a:solidFill>
                <a:cs typeface="Times New Roman" panose="02020603050405020304" pitchFamily="18" charset="0"/>
              </a:rPr>
              <a:t> Minh</a:t>
            </a:r>
            <a:endParaRPr lang="en-US" sz="4800" b="1" i="1"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2905998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sz="7200" u="sng" dirty="0" err="1" smtClean="0">
                <a:solidFill>
                  <a:srgbClr val="C00000"/>
                </a:solidFill>
                <a:latin typeface="+mj-lt"/>
                <a:cs typeface="Times New Roman" panose="02020603050405020304" pitchFamily="18" charset="0"/>
              </a:rPr>
              <a:t>Đk</a:t>
            </a:r>
            <a:r>
              <a:rPr lang="en-US" sz="7200" b="0" u="sng" dirty="0" smtClean="0">
                <a:solidFill>
                  <a:srgbClr val="C00000"/>
                </a:solidFill>
                <a:latin typeface="+mj-lt"/>
                <a:cs typeface="Times New Roman" panose="02020603050405020304" pitchFamily="18" charset="0"/>
              </a:rPr>
              <a:t>:</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Chúa</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mà</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rửa</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chân</a:t>
            </a:r>
            <a:r>
              <a:rPr lang="en-US" sz="7200" b="0" dirty="0" smtClean="0">
                <a:solidFill>
                  <a:srgbClr val="003399"/>
                </a:solidFill>
                <a:latin typeface="+mj-lt"/>
                <a:cs typeface="Times New Roman" panose="02020603050405020304" pitchFamily="18" charset="0"/>
              </a:rPr>
              <a:t> con </a:t>
            </a:r>
            <a:r>
              <a:rPr lang="en-US" sz="7200" b="0" dirty="0" err="1" smtClean="0">
                <a:solidFill>
                  <a:srgbClr val="003399"/>
                </a:solidFill>
                <a:latin typeface="+mj-lt"/>
                <a:cs typeface="Times New Roman" panose="02020603050405020304" pitchFamily="18" charset="0"/>
              </a:rPr>
              <a:t>sao</a:t>
            </a:r>
            <a:r>
              <a:rPr lang="en-US" sz="7200" b="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Lạy</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Chúa</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Chúa</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mà</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rửa</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chân</a:t>
            </a:r>
            <a:r>
              <a:rPr lang="en-US" sz="7200" dirty="0" smtClean="0">
                <a:solidFill>
                  <a:srgbClr val="003399"/>
                </a:solidFill>
                <a:latin typeface="+mj-lt"/>
                <a:cs typeface="Times New Roman" panose="02020603050405020304" pitchFamily="18" charset="0"/>
              </a:rPr>
              <a:t> con </a:t>
            </a:r>
            <a:r>
              <a:rPr lang="en-US" sz="7200" dirty="0" err="1" smtClean="0">
                <a:solidFill>
                  <a:srgbClr val="003399"/>
                </a:solidFill>
                <a:latin typeface="+mj-lt"/>
                <a:cs typeface="Times New Roman" panose="02020603050405020304" pitchFamily="18" charset="0"/>
              </a:rPr>
              <a:t>sao</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Lạy</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Chúa</a:t>
            </a:r>
            <a:r>
              <a:rPr lang="en-US" sz="7200" dirty="0" smtClean="0">
                <a:solidFill>
                  <a:srgbClr val="003399"/>
                </a:solidFill>
                <a:latin typeface="+mj-lt"/>
                <a:cs typeface="Times New Roman" panose="02020603050405020304" pitchFamily="18" charset="0"/>
              </a:rPr>
              <a:t>! </a:t>
            </a:r>
            <a:endParaRPr lang="en-US" sz="72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162195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chor="ctr" anchorCtr="0">
            <a:normAutofit/>
          </a:bodyPr>
          <a:lstStyle/>
          <a:p>
            <a:pPr algn="just">
              <a:lnSpc>
                <a:spcPct val="120000"/>
              </a:lnSpc>
            </a:pPr>
            <a:r>
              <a:rPr lang="en-US" sz="5500" u="sng" dirty="0" smtClean="0">
                <a:solidFill>
                  <a:srgbClr val="C00000"/>
                </a:solidFill>
                <a:latin typeface="+mj-lt"/>
                <a:cs typeface="Times New Roman" panose="02020603050405020304" pitchFamily="18" charset="0"/>
              </a:rPr>
              <a:t>Tk1</a:t>
            </a:r>
            <a:r>
              <a:rPr lang="en-US" sz="5500" b="0" u="sng" dirty="0" smtClean="0">
                <a:solidFill>
                  <a:srgbClr val="C00000"/>
                </a:solidFill>
                <a:latin typeface="+mj-lt"/>
                <a:cs typeface="Times New Roman" panose="02020603050405020304" pitchFamily="18" charset="0"/>
              </a:rPr>
              <a:t>:</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Nếu</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Thầy</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không</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rửa</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chân</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anh</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anh</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không</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được</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chung</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phần</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với</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Thầy</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Việc</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Thầy</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làm</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anh</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không</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hiểu</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thấu</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nhưng</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mai</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này</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anh</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sẽ</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hiểu</a:t>
            </a:r>
            <a:r>
              <a:rPr lang="en-US" sz="5500" b="0" dirty="0" smtClean="0">
                <a:solidFill>
                  <a:srgbClr val="003399"/>
                </a:solidFill>
                <a:latin typeface="+mj-lt"/>
                <a:cs typeface="Times New Roman" panose="02020603050405020304" pitchFamily="18" charset="0"/>
              </a:rPr>
              <a:t>.</a:t>
            </a:r>
            <a:endParaRPr lang="en-US" sz="55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7459945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sz="7200" u="sng" dirty="0" err="1" smtClean="0">
                <a:solidFill>
                  <a:srgbClr val="C00000"/>
                </a:solidFill>
                <a:latin typeface="+mj-lt"/>
                <a:cs typeface="Times New Roman" panose="02020603050405020304" pitchFamily="18" charset="0"/>
              </a:rPr>
              <a:t>Đk</a:t>
            </a:r>
            <a:r>
              <a:rPr lang="en-US" sz="7200" b="0" u="sng" dirty="0" smtClean="0">
                <a:solidFill>
                  <a:srgbClr val="C00000"/>
                </a:solidFill>
                <a:latin typeface="+mj-lt"/>
                <a:cs typeface="Times New Roman" panose="02020603050405020304" pitchFamily="18" charset="0"/>
              </a:rPr>
              <a:t>:</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Chúa</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mà</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rửa</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chân</a:t>
            </a:r>
            <a:r>
              <a:rPr lang="en-US" sz="7200" b="0" dirty="0" smtClean="0">
                <a:solidFill>
                  <a:srgbClr val="003399"/>
                </a:solidFill>
                <a:latin typeface="+mj-lt"/>
                <a:cs typeface="Times New Roman" panose="02020603050405020304" pitchFamily="18" charset="0"/>
              </a:rPr>
              <a:t> con </a:t>
            </a:r>
            <a:r>
              <a:rPr lang="en-US" sz="7200" b="0" dirty="0" err="1" smtClean="0">
                <a:solidFill>
                  <a:srgbClr val="003399"/>
                </a:solidFill>
                <a:latin typeface="+mj-lt"/>
                <a:cs typeface="Times New Roman" panose="02020603050405020304" pitchFamily="18" charset="0"/>
              </a:rPr>
              <a:t>sao</a:t>
            </a:r>
            <a:r>
              <a:rPr lang="en-US" sz="7200" b="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Lạy</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Chúa</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Chúa</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mà</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rửa</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chân</a:t>
            </a:r>
            <a:r>
              <a:rPr lang="en-US" sz="7200" dirty="0" smtClean="0">
                <a:solidFill>
                  <a:srgbClr val="003399"/>
                </a:solidFill>
                <a:latin typeface="+mj-lt"/>
                <a:cs typeface="Times New Roman" panose="02020603050405020304" pitchFamily="18" charset="0"/>
              </a:rPr>
              <a:t> con </a:t>
            </a:r>
            <a:r>
              <a:rPr lang="en-US" sz="7200" dirty="0" err="1" smtClean="0">
                <a:solidFill>
                  <a:srgbClr val="003399"/>
                </a:solidFill>
                <a:latin typeface="+mj-lt"/>
                <a:cs typeface="Times New Roman" panose="02020603050405020304" pitchFamily="18" charset="0"/>
              </a:rPr>
              <a:t>sao</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Lạy</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Chúa</a:t>
            </a:r>
            <a:r>
              <a:rPr lang="en-US" sz="7200" dirty="0" smtClean="0">
                <a:solidFill>
                  <a:srgbClr val="003399"/>
                </a:solidFill>
                <a:latin typeface="+mj-lt"/>
                <a:cs typeface="Times New Roman" panose="02020603050405020304" pitchFamily="18" charset="0"/>
              </a:rPr>
              <a:t>! </a:t>
            </a:r>
            <a:endParaRPr lang="en-US" sz="72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6076871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chor="ctr" anchorCtr="0">
            <a:normAutofit/>
          </a:bodyPr>
          <a:lstStyle/>
          <a:p>
            <a:pPr algn="just">
              <a:lnSpc>
                <a:spcPct val="120000"/>
              </a:lnSpc>
            </a:pPr>
            <a:r>
              <a:rPr lang="en-US" sz="5500" u="sng" dirty="0" smtClean="0">
                <a:solidFill>
                  <a:srgbClr val="C00000"/>
                </a:solidFill>
                <a:latin typeface="+mj-lt"/>
                <a:cs typeface="Times New Roman" panose="02020603050405020304" pitchFamily="18" charset="0"/>
              </a:rPr>
              <a:t>Tk2</a:t>
            </a:r>
            <a:r>
              <a:rPr lang="en-US" sz="5500" b="0" u="sng" dirty="0" smtClean="0">
                <a:solidFill>
                  <a:srgbClr val="C00000"/>
                </a:solidFill>
                <a:latin typeface="+mj-lt"/>
                <a:cs typeface="Times New Roman" panose="02020603050405020304" pitchFamily="18" charset="0"/>
              </a:rPr>
              <a:t>:</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Nếu</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Thầy</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là</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Chúa</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là</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Thầy</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mà</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Thầy</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còn</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rửa</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chân</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anh</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em</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mà</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Thầy</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còn</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rửa</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chân</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anh</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em</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thì</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anh</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em</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phải</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rửa</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chân</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cho</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nhau</a:t>
            </a:r>
            <a:r>
              <a:rPr lang="en-US" sz="5500" b="0" dirty="0" smtClean="0">
                <a:solidFill>
                  <a:srgbClr val="003399"/>
                </a:solidFill>
                <a:latin typeface="+mj-lt"/>
                <a:cs typeface="Times New Roman" panose="02020603050405020304" pitchFamily="18" charset="0"/>
              </a:rPr>
              <a:t>.</a:t>
            </a:r>
            <a:endParaRPr lang="en-US" sz="55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5477154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sz="7200" u="sng" dirty="0" err="1" smtClean="0">
                <a:solidFill>
                  <a:srgbClr val="C00000"/>
                </a:solidFill>
                <a:latin typeface="+mj-lt"/>
                <a:cs typeface="Times New Roman" panose="02020603050405020304" pitchFamily="18" charset="0"/>
              </a:rPr>
              <a:t>Đk</a:t>
            </a:r>
            <a:r>
              <a:rPr lang="en-US" sz="7200" b="0" u="sng" dirty="0" smtClean="0">
                <a:solidFill>
                  <a:srgbClr val="C00000"/>
                </a:solidFill>
                <a:latin typeface="+mj-lt"/>
                <a:cs typeface="Times New Roman" panose="02020603050405020304" pitchFamily="18" charset="0"/>
              </a:rPr>
              <a:t>:</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Chúa</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mà</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rửa</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chân</a:t>
            </a:r>
            <a:r>
              <a:rPr lang="en-US" sz="7200" b="0" dirty="0" smtClean="0">
                <a:solidFill>
                  <a:srgbClr val="003399"/>
                </a:solidFill>
                <a:latin typeface="+mj-lt"/>
                <a:cs typeface="Times New Roman" panose="02020603050405020304" pitchFamily="18" charset="0"/>
              </a:rPr>
              <a:t> con </a:t>
            </a:r>
            <a:r>
              <a:rPr lang="en-US" sz="7200" b="0" dirty="0" err="1" smtClean="0">
                <a:solidFill>
                  <a:srgbClr val="003399"/>
                </a:solidFill>
                <a:latin typeface="+mj-lt"/>
                <a:cs typeface="Times New Roman" panose="02020603050405020304" pitchFamily="18" charset="0"/>
              </a:rPr>
              <a:t>sao</a:t>
            </a:r>
            <a:r>
              <a:rPr lang="en-US" sz="7200" b="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Lạy</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Chúa</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Chúa</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mà</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rửa</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chân</a:t>
            </a:r>
            <a:r>
              <a:rPr lang="en-US" sz="7200" dirty="0" smtClean="0">
                <a:solidFill>
                  <a:srgbClr val="003399"/>
                </a:solidFill>
                <a:latin typeface="+mj-lt"/>
                <a:cs typeface="Times New Roman" panose="02020603050405020304" pitchFamily="18" charset="0"/>
              </a:rPr>
              <a:t> con </a:t>
            </a:r>
            <a:r>
              <a:rPr lang="en-US" sz="7200" dirty="0" err="1" smtClean="0">
                <a:solidFill>
                  <a:srgbClr val="003399"/>
                </a:solidFill>
                <a:latin typeface="+mj-lt"/>
                <a:cs typeface="Times New Roman" panose="02020603050405020304" pitchFamily="18" charset="0"/>
              </a:rPr>
              <a:t>sao</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Lạy</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Chúa</a:t>
            </a:r>
            <a:r>
              <a:rPr lang="en-US" sz="7200" dirty="0" smtClean="0">
                <a:solidFill>
                  <a:srgbClr val="003399"/>
                </a:solidFill>
                <a:latin typeface="+mj-lt"/>
                <a:cs typeface="Times New Roman" panose="02020603050405020304" pitchFamily="18" charset="0"/>
              </a:rPr>
              <a:t>! </a:t>
            </a:r>
            <a:endParaRPr lang="en-US" sz="72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41977834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chor="ctr" anchorCtr="0">
            <a:normAutofit/>
          </a:bodyPr>
          <a:lstStyle/>
          <a:p>
            <a:pPr algn="just">
              <a:lnSpc>
                <a:spcPct val="120000"/>
              </a:lnSpc>
            </a:pPr>
            <a:r>
              <a:rPr lang="en-US" sz="5500" u="sng" dirty="0" smtClean="0">
                <a:solidFill>
                  <a:srgbClr val="C00000"/>
                </a:solidFill>
                <a:latin typeface="+mj-lt"/>
                <a:cs typeface="Times New Roman" panose="02020603050405020304" pitchFamily="18" charset="0"/>
              </a:rPr>
              <a:t>Tk3</a:t>
            </a:r>
            <a:r>
              <a:rPr lang="en-US" sz="5500" b="0" u="sng" dirty="0" smtClean="0">
                <a:solidFill>
                  <a:srgbClr val="C00000"/>
                </a:solidFill>
                <a:latin typeface="+mj-lt"/>
                <a:cs typeface="Times New Roman" panose="02020603050405020304" pitchFamily="18" charset="0"/>
              </a:rPr>
              <a:t>:</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Mọi</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người</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sẽ</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nhận</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biết</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anh</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là</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môn</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đệ</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Thầy</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nếu</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anh</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em</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một</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lòng</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yêu</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thương</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nhau</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nếu</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anh</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em</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một</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lòng</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yêu</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thương</a:t>
            </a:r>
            <a:r>
              <a:rPr lang="en-US" sz="5500" b="0" dirty="0" smtClean="0">
                <a:solidFill>
                  <a:srgbClr val="003399"/>
                </a:solidFill>
                <a:latin typeface="+mj-lt"/>
                <a:cs typeface="Times New Roman" panose="02020603050405020304" pitchFamily="18" charset="0"/>
              </a:rPr>
              <a:t> </a:t>
            </a:r>
            <a:r>
              <a:rPr lang="en-US" sz="5500" b="0" dirty="0" err="1" smtClean="0">
                <a:solidFill>
                  <a:srgbClr val="003399"/>
                </a:solidFill>
                <a:latin typeface="+mj-lt"/>
                <a:cs typeface="Times New Roman" panose="02020603050405020304" pitchFamily="18" charset="0"/>
              </a:rPr>
              <a:t>nhau</a:t>
            </a:r>
            <a:r>
              <a:rPr lang="en-US" sz="5500" b="0" dirty="0" smtClean="0">
                <a:solidFill>
                  <a:srgbClr val="003399"/>
                </a:solidFill>
                <a:latin typeface="+mj-lt"/>
                <a:cs typeface="Times New Roman" panose="02020603050405020304" pitchFamily="18" charset="0"/>
              </a:rPr>
              <a:t>.</a:t>
            </a:r>
            <a:endParaRPr lang="en-US" sz="55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9870435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sz="7200" u="sng" dirty="0" err="1" smtClean="0">
                <a:solidFill>
                  <a:srgbClr val="C00000"/>
                </a:solidFill>
                <a:latin typeface="+mj-lt"/>
                <a:cs typeface="Times New Roman" panose="02020603050405020304" pitchFamily="18" charset="0"/>
              </a:rPr>
              <a:t>Đk</a:t>
            </a:r>
            <a:r>
              <a:rPr lang="en-US" sz="7200" b="0" u="sng" dirty="0" smtClean="0">
                <a:solidFill>
                  <a:srgbClr val="C00000"/>
                </a:solidFill>
                <a:latin typeface="+mj-lt"/>
                <a:cs typeface="Times New Roman" panose="02020603050405020304" pitchFamily="18" charset="0"/>
              </a:rPr>
              <a:t>:</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Chúa</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mà</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rửa</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chân</a:t>
            </a:r>
            <a:r>
              <a:rPr lang="en-US" sz="7200" b="0" dirty="0" smtClean="0">
                <a:solidFill>
                  <a:srgbClr val="003399"/>
                </a:solidFill>
                <a:latin typeface="+mj-lt"/>
                <a:cs typeface="Times New Roman" panose="02020603050405020304" pitchFamily="18" charset="0"/>
              </a:rPr>
              <a:t> con </a:t>
            </a:r>
            <a:r>
              <a:rPr lang="en-US" sz="7200" b="0" dirty="0" err="1" smtClean="0">
                <a:solidFill>
                  <a:srgbClr val="003399"/>
                </a:solidFill>
                <a:latin typeface="+mj-lt"/>
                <a:cs typeface="Times New Roman" panose="02020603050405020304" pitchFamily="18" charset="0"/>
              </a:rPr>
              <a:t>sao</a:t>
            </a:r>
            <a:r>
              <a:rPr lang="en-US" sz="7200" b="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Lạy</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Chúa</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Chúa</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mà</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rửa</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chân</a:t>
            </a:r>
            <a:r>
              <a:rPr lang="en-US" sz="7200" dirty="0" smtClean="0">
                <a:solidFill>
                  <a:srgbClr val="003399"/>
                </a:solidFill>
                <a:latin typeface="+mj-lt"/>
                <a:cs typeface="Times New Roman" panose="02020603050405020304" pitchFamily="18" charset="0"/>
              </a:rPr>
              <a:t> con </a:t>
            </a:r>
            <a:r>
              <a:rPr lang="en-US" sz="7200" dirty="0" err="1" smtClean="0">
                <a:solidFill>
                  <a:srgbClr val="003399"/>
                </a:solidFill>
                <a:latin typeface="+mj-lt"/>
                <a:cs typeface="Times New Roman" panose="02020603050405020304" pitchFamily="18" charset="0"/>
              </a:rPr>
              <a:t>sao</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Lạy</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Chúa</a:t>
            </a:r>
            <a:r>
              <a:rPr lang="en-US" sz="7200" dirty="0" smtClean="0">
                <a:solidFill>
                  <a:srgbClr val="003399"/>
                </a:solidFill>
                <a:latin typeface="+mj-lt"/>
                <a:cs typeface="Times New Roman" panose="02020603050405020304" pitchFamily="18" charset="0"/>
              </a:rPr>
              <a:t>! </a:t>
            </a:r>
            <a:endParaRPr lang="en-US" sz="72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479037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5316" y="0"/>
            <a:ext cx="9144000" cy="5143500"/>
          </a:xfrm>
        </p:spPr>
        <p:txBody>
          <a:bodyPr anchor="ctr" anchorCtr="0">
            <a:noAutofit/>
          </a:bodyPr>
          <a:lstStyle/>
          <a:p>
            <a:pPr marL="0" indent="0" algn="just">
              <a:lnSpc>
                <a:spcPct val="114000"/>
              </a:lnSpc>
              <a:buNone/>
            </a:pPr>
            <a:r>
              <a:rPr lang="en-US" sz="4800" b="1" u="sng" dirty="0" smtClean="0">
                <a:solidFill>
                  <a:srgbClr val="C00000"/>
                </a:solidFill>
                <a:latin typeface="+mj-lt"/>
                <a:cs typeface="Times New Roman" panose="02020603050405020304" pitchFamily="18" charset="0"/>
              </a:rPr>
              <a:t>Tk1:</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Tôi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đã</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hiểu</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rằng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mang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trong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mình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thân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phận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Thập</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Giá</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và</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thương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tích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tình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yêu</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vĩnh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viễn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Phần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gia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nghiệp</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của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tôi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là</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chính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nên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tôi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luôn</a:t>
            </a:r>
            <a:r>
              <a:rPr lang="en-US" sz="4800" b="1" dirty="0" smtClean="0">
                <a:solidFill>
                  <a:srgbClr val="003399"/>
                </a:solidFill>
                <a:latin typeface="+mj-lt"/>
                <a:cs typeface="Times New Roman" panose="02020603050405020304" pitchFamily="18" charset="0"/>
              </a:rPr>
              <a:t> say </a:t>
            </a:r>
            <a:r>
              <a:rPr lang="en-US" sz="4800" b="1" dirty="0" err="1" smtClean="0">
                <a:solidFill>
                  <a:srgbClr val="003399"/>
                </a:solidFill>
                <a:latin typeface="+mj-lt"/>
                <a:cs typeface="Times New Roman" panose="02020603050405020304" pitchFamily="18" charset="0"/>
              </a:rPr>
              <a:t>mê</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Thập</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Giá</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Ki-</a:t>
            </a:r>
            <a:r>
              <a:rPr lang="en-US" sz="4800" b="1" dirty="0" err="1" smtClean="0">
                <a:solidFill>
                  <a:srgbClr val="003399"/>
                </a:solidFill>
                <a:latin typeface="+mj-lt"/>
                <a:cs typeface="Times New Roman" panose="02020603050405020304" pitchFamily="18" charset="0"/>
              </a:rPr>
              <a:t>Tô</a:t>
            </a:r>
            <a:r>
              <a:rPr lang="en-US" sz="4800" b="1" dirty="0" smtClean="0">
                <a:solidFill>
                  <a:srgbClr val="003399"/>
                </a:solidFill>
                <a:latin typeface="+mj-lt"/>
                <a:cs typeface="Times New Roman" panose="02020603050405020304" pitchFamily="18" charset="0"/>
              </a:rPr>
              <a:t>. </a:t>
            </a:r>
            <a:endParaRPr lang="en-US" sz="48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242738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chor="ctr" anchorCtr="0">
            <a:normAutofit/>
          </a:bodyPr>
          <a:lstStyle/>
          <a:p>
            <a:pPr algn="just">
              <a:lnSpc>
                <a:spcPct val="120000"/>
              </a:lnSpc>
            </a:pPr>
            <a:r>
              <a:rPr lang="en-US" sz="6000" u="sng" dirty="0" smtClean="0">
                <a:solidFill>
                  <a:srgbClr val="C00000"/>
                </a:solidFill>
                <a:latin typeface="+mj-lt"/>
                <a:cs typeface="Times New Roman" panose="02020603050405020304" pitchFamily="18" charset="0"/>
              </a:rPr>
              <a:t>Tk4</a:t>
            </a:r>
            <a:r>
              <a:rPr lang="en-US" sz="6000" b="0" u="sng" dirty="0" smtClean="0">
                <a:solidFill>
                  <a:srgbClr val="C00000"/>
                </a:solidFill>
                <a:latin typeface="+mj-lt"/>
                <a:cs typeface="Times New Roman" panose="02020603050405020304" pitchFamily="18" charset="0"/>
              </a:rPr>
              <a:t>:</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Thầy</a:t>
            </a:r>
            <a:r>
              <a:rPr lang="en-US" sz="6000" b="0" dirty="0" smtClean="0">
                <a:solidFill>
                  <a:srgbClr val="003399"/>
                </a:solidFill>
                <a:latin typeface="+mj-lt"/>
                <a:cs typeface="Times New Roman" panose="02020603050405020304" pitchFamily="18" charset="0"/>
              </a:rPr>
              <a:t> ban </a:t>
            </a:r>
            <a:r>
              <a:rPr lang="en-US" sz="6000" b="0" dirty="0" err="1" smtClean="0">
                <a:solidFill>
                  <a:srgbClr val="003399"/>
                </a:solidFill>
                <a:latin typeface="+mj-lt"/>
                <a:cs typeface="Times New Roman" panose="02020603050405020304" pitchFamily="18" charset="0"/>
              </a:rPr>
              <a:t>cho</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anh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em</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một</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điều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răn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mới</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phải</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yêu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thương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nhau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như</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chính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Thầy</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yêu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thương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anh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em</a:t>
            </a:r>
            <a:r>
              <a:rPr lang="en-US" sz="6000" b="0" dirty="0" smtClean="0">
                <a:solidFill>
                  <a:srgbClr val="003399"/>
                </a:solidFill>
                <a:latin typeface="+mj-lt"/>
                <a:cs typeface="Times New Roman" panose="02020603050405020304" pitchFamily="18" charset="0"/>
              </a:rPr>
              <a:t>.</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962381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sz="7200" u="sng" dirty="0" err="1" smtClean="0">
                <a:solidFill>
                  <a:srgbClr val="C00000"/>
                </a:solidFill>
                <a:latin typeface="+mj-lt"/>
                <a:cs typeface="Times New Roman" panose="02020603050405020304" pitchFamily="18" charset="0"/>
              </a:rPr>
              <a:t>Đk</a:t>
            </a:r>
            <a:r>
              <a:rPr lang="en-US" sz="7200" b="0" u="sng" dirty="0" smtClean="0">
                <a:solidFill>
                  <a:srgbClr val="C00000"/>
                </a:solidFill>
                <a:latin typeface="+mj-lt"/>
                <a:cs typeface="Times New Roman" panose="02020603050405020304" pitchFamily="18" charset="0"/>
              </a:rPr>
              <a:t>:</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Chúa</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mà</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rửa</a:t>
            </a:r>
            <a:r>
              <a:rPr lang="en-US" sz="7200" b="0" dirty="0" smtClean="0">
                <a:solidFill>
                  <a:srgbClr val="003399"/>
                </a:solidFill>
                <a:latin typeface="+mj-lt"/>
                <a:cs typeface="Times New Roman" panose="02020603050405020304" pitchFamily="18" charset="0"/>
              </a:rPr>
              <a:t> </a:t>
            </a:r>
            <a:r>
              <a:rPr lang="en-US" sz="7200" b="0" dirty="0" err="1" smtClean="0">
                <a:solidFill>
                  <a:srgbClr val="003399"/>
                </a:solidFill>
                <a:latin typeface="+mj-lt"/>
                <a:cs typeface="Times New Roman" panose="02020603050405020304" pitchFamily="18" charset="0"/>
              </a:rPr>
              <a:t>chân</a:t>
            </a:r>
            <a:r>
              <a:rPr lang="en-US" sz="7200" b="0" dirty="0" smtClean="0">
                <a:solidFill>
                  <a:srgbClr val="003399"/>
                </a:solidFill>
                <a:latin typeface="+mj-lt"/>
                <a:cs typeface="Times New Roman" panose="02020603050405020304" pitchFamily="18" charset="0"/>
              </a:rPr>
              <a:t> con </a:t>
            </a:r>
            <a:r>
              <a:rPr lang="en-US" sz="7200" b="0" dirty="0" err="1" smtClean="0">
                <a:solidFill>
                  <a:srgbClr val="003399"/>
                </a:solidFill>
                <a:latin typeface="+mj-lt"/>
                <a:cs typeface="Times New Roman" panose="02020603050405020304" pitchFamily="18" charset="0"/>
              </a:rPr>
              <a:t>sao</a:t>
            </a:r>
            <a:r>
              <a:rPr lang="en-US" sz="7200" b="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Lạy</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Chúa</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Chúa</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mà</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rửa</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chân</a:t>
            </a:r>
            <a:r>
              <a:rPr lang="en-US" sz="7200" dirty="0" smtClean="0">
                <a:solidFill>
                  <a:srgbClr val="003399"/>
                </a:solidFill>
                <a:latin typeface="+mj-lt"/>
                <a:cs typeface="Times New Roman" panose="02020603050405020304" pitchFamily="18" charset="0"/>
              </a:rPr>
              <a:t> con </a:t>
            </a:r>
            <a:r>
              <a:rPr lang="en-US" sz="7200" dirty="0" err="1" smtClean="0">
                <a:solidFill>
                  <a:srgbClr val="003399"/>
                </a:solidFill>
                <a:latin typeface="+mj-lt"/>
                <a:cs typeface="Times New Roman" panose="02020603050405020304" pitchFamily="18" charset="0"/>
              </a:rPr>
              <a:t>sao</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Lạy</a:t>
            </a:r>
            <a:r>
              <a:rPr lang="en-US" sz="7200" dirty="0" smtClean="0">
                <a:solidFill>
                  <a:srgbClr val="003399"/>
                </a:solidFill>
                <a:latin typeface="+mj-lt"/>
                <a:cs typeface="Times New Roman" panose="02020603050405020304" pitchFamily="18" charset="0"/>
              </a:rPr>
              <a:t> </a:t>
            </a:r>
            <a:r>
              <a:rPr lang="en-US" sz="7200" dirty="0" err="1" smtClean="0">
                <a:solidFill>
                  <a:srgbClr val="003399"/>
                </a:solidFill>
                <a:latin typeface="+mj-lt"/>
                <a:cs typeface="Times New Roman" panose="02020603050405020304" pitchFamily="18" charset="0"/>
              </a:rPr>
              <a:t>Chúa</a:t>
            </a:r>
            <a:r>
              <a:rPr lang="en-US" sz="7200" dirty="0" smtClean="0">
                <a:solidFill>
                  <a:srgbClr val="003399"/>
                </a:solidFill>
                <a:latin typeface="+mj-lt"/>
                <a:cs typeface="Times New Roman" panose="02020603050405020304" pitchFamily="18" charset="0"/>
              </a:rPr>
              <a:t>! </a:t>
            </a:r>
            <a:endParaRPr lang="en-US" sz="72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7205946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2743200" y="57150"/>
            <a:ext cx="5791200" cy="1047750"/>
          </a:xfrm>
        </p:spPr>
        <p:txBody>
          <a:bodyPr anchor="ctr" anchorCtr="0">
            <a:noAutofit/>
          </a:bodyPr>
          <a:lstStyle/>
          <a:p>
            <a:pPr>
              <a:lnSpc>
                <a:spcPct val="110000"/>
              </a:lnSpc>
            </a:pPr>
            <a:r>
              <a:rPr lang="en-US" sz="4400" dirty="0" err="1" smtClean="0">
                <a:solidFill>
                  <a:srgbClr val="C00000"/>
                </a:solidFill>
                <a:latin typeface="+mj-lt"/>
                <a:cs typeface="Times New Roman" panose="02020603050405020304" pitchFamily="18" charset="0"/>
              </a:rPr>
              <a:t>Lời</a:t>
            </a:r>
            <a:r>
              <a:rPr lang="en-US" sz="4400" dirty="0" smtClean="0">
                <a:solidFill>
                  <a:srgbClr val="C00000"/>
                </a:solidFill>
                <a:latin typeface="+mj-lt"/>
                <a:cs typeface="Times New Roman" panose="02020603050405020304" pitchFamily="18" charset="0"/>
              </a:rPr>
              <a:t> </a:t>
            </a:r>
            <a:r>
              <a:rPr lang="en-US" sz="4400" dirty="0" err="1" smtClean="0">
                <a:solidFill>
                  <a:srgbClr val="C00000"/>
                </a:solidFill>
                <a:latin typeface="+mj-lt"/>
                <a:cs typeface="Times New Roman" panose="02020603050405020304" pitchFamily="18" charset="0"/>
              </a:rPr>
              <a:t>Nguyện</a:t>
            </a:r>
            <a:r>
              <a:rPr lang="en-US" sz="4400" dirty="0" smtClean="0">
                <a:solidFill>
                  <a:srgbClr val="C00000"/>
                </a:solidFill>
                <a:latin typeface="+mj-lt"/>
                <a:cs typeface="Times New Roman" panose="02020603050405020304" pitchFamily="18" charset="0"/>
              </a:rPr>
              <a:t> </a:t>
            </a:r>
            <a:r>
              <a:rPr lang="en-US" sz="4400" dirty="0" err="1" smtClean="0">
                <a:solidFill>
                  <a:srgbClr val="C00000"/>
                </a:solidFill>
                <a:latin typeface="+mj-lt"/>
                <a:cs typeface="Times New Roman" panose="02020603050405020304" pitchFamily="18" charset="0"/>
              </a:rPr>
              <a:t>Tín</a:t>
            </a:r>
            <a:r>
              <a:rPr lang="en-US" sz="4400" dirty="0" smtClean="0">
                <a:solidFill>
                  <a:srgbClr val="C00000"/>
                </a:solidFill>
                <a:latin typeface="+mj-lt"/>
                <a:cs typeface="Times New Roman" panose="02020603050405020304" pitchFamily="18" charset="0"/>
              </a:rPr>
              <a:t> </a:t>
            </a:r>
            <a:r>
              <a:rPr lang="en-US" sz="4400" dirty="0" err="1" smtClean="0">
                <a:solidFill>
                  <a:srgbClr val="C00000"/>
                </a:solidFill>
                <a:latin typeface="+mj-lt"/>
                <a:cs typeface="Times New Roman" panose="02020603050405020304" pitchFamily="18" charset="0"/>
              </a:rPr>
              <a:t>Hữu</a:t>
            </a:r>
            <a:endParaRPr lang="en-US" sz="4400" b="0" dirty="0">
              <a:solidFill>
                <a:srgbClr val="003399"/>
              </a:solidFill>
              <a:latin typeface="+mj-lt"/>
              <a:cs typeface="Times New Roman" panose="02020603050405020304" pitchFamily="18" charset="0"/>
            </a:endParaRPr>
          </a:p>
        </p:txBody>
      </p:sp>
      <p:sp>
        <p:nvSpPr>
          <p:cNvPr id="2" name="Rectangle 1"/>
          <p:cNvSpPr/>
          <p:nvPr/>
        </p:nvSpPr>
        <p:spPr>
          <a:xfrm>
            <a:off x="2819400" y="895350"/>
            <a:ext cx="6248400" cy="3046988"/>
          </a:xfrm>
          <a:prstGeom prst="rect">
            <a:avLst/>
          </a:prstGeom>
        </p:spPr>
        <p:txBody>
          <a:bodyPr wrap="square">
            <a:spAutoFit/>
          </a:bodyPr>
          <a:lstStyle/>
          <a:p>
            <a:pPr algn="just"/>
            <a:r>
              <a:rPr lang="en-US" sz="3200" dirty="0" err="1" smtClean="0">
                <a:solidFill>
                  <a:srgbClr val="003399"/>
                </a:solidFill>
                <a:cs typeface="Times New Roman" panose="02020603050405020304" pitchFamily="18" charset="0"/>
              </a:rPr>
              <a:t>Anh</a:t>
            </a:r>
            <a:r>
              <a:rPr lang="en-US" sz="3200" dirty="0" smtClean="0">
                <a:solidFill>
                  <a:srgbClr val="003399"/>
                </a:solidFill>
                <a:cs typeface="Times New Roman" panose="02020603050405020304" pitchFamily="18" charset="0"/>
              </a:rPr>
              <a:t> </a:t>
            </a:r>
            <a:r>
              <a:rPr lang="en-US" sz="3200" dirty="0" err="1" smtClean="0">
                <a:solidFill>
                  <a:srgbClr val="003399"/>
                </a:solidFill>
                <a:cs typeface="Times New Roman" panose="02020603050405020304" pitchFamily="18" charset="0"/>
              </a:rPr>
              <a:t>chị</a:t>
            </a:r>
            <a:r>
              <a:rPr lang="en-US" sz="3200" dirty="0" smtClean="0">
                <a:solidFill>
                  <a:srgbClr val="003399"/>
                </a:solidFill>
                <a:cs typeface="Times New Roman" panose="02020603050405020304" pitchFamily="18" charset="0"/>
              </a:rPr>
              <a:t> </a:t>
            </a:r>
            <a:r>
              <a:rPr lang="en-US" sz="3200" dirty="0" err="1" smtClean="0">
                <a:solidFill>
                  <a:srgbClr val="003399"/>
                </a:solidFill>
                <a:cs typeface="Times New Roman" panose="02020603050405020304" pitchFamily="18" charset="0"/>
              </a:rPr>
              <a:t>em</a:t>
            </a:r>
            <a:r>
              <a:rPr lang="en-US" sz="3200" dirty="0" smtClean="0">
                <a:solidFill>
                  <a:srgbClr val="003399"/>
                </a:solidFill>
                <a:cs typeface="Times New Roman" panose="02020603050405020304" pitchFamily="18" charset="0"/>
              </a:rPr>
              <a:t> </a:t>
            </a:r>
            <a:r>
              <a:rPr lang="en-US" sz="3200" dirty="0" err="1" smtClean="0">
                <a:solidFill>
                  <a:srgbClr val="003399"/>
                </a:solidFill>
                <a:cs typeface="Times New Roman" panose="02020603050405020304" pitchFamily="18" charset="0"/>
              </a:rPr>
              <a:t>thân</a:t>
            </a:r>
            <a:r>
              <a:rPr lang="en-US" sz="3200" dirty="0" smtClean="0">
                <a:solidFill>
                  <a:srgbClr val="003399"/>
                </a:solidFill>
                <a:cs typeface="Times New Roman" panose="02020603050405020304" pitchFamily="18" charset="0"/>
              </a:rPr>
              <a:t> </a:t>
            </a:r>
            <a:r>
              <a:rPr lang="en-US" sz="3200" dirty="0" err="1" smtClean="0">
                <a:solidFill>
                  <a:srgbClr val="003399"/>
                </a:solidFill>
                <a:cs typeface="Times New Roman" panose="02020603050405020304" pitchFamily="18" charset="0"/>
              </a:rPr>
              <a:t>mến</a:t>
            </a:r>
            <a:r>
              <a:rPr lang="en-US" sz="3200" dirty="0" smtClean="0">
                <a:solidFill>
                  <a:srgbClr val="003399"/>
                </a:solidFill>
                <a:cs typeface="Times New Roman" panose="02020603050405020304" pitchFamily="18" charset="0"/>
              </a:rPr>
              <a:t>. </a:t>
            </a:r>
            <a:r>
              <a:rPr lang="en-US" sz="3200" dirty="0" err="1" smtClean="0">
                <a:solidFill>
                  <a:srgbClr val="003399"/>
                </a:solidFill>
                <a:cs typeface="Times New Roman" panose="02020603050405020304" pitchFamily="18" charset="0"/>
              </a:rPr>
              <a:t>Đức</a:t>
            </a:r>
            <a:r>
              <a:rPr lang="en-US" sz="3200" dirty="0" smtClean="0">
                <a:solidFill>
                  <a:srgbClr val="003399"/>
                </a:solidFill>
                <a:cs typeface="Times New Roman" panose="02020603050405020304" pitchFamily="18" charset="0"/>
              </a:rPr>
              <a:t> </a:t>
            </a:r>
            <a:r>
              <a:rPr lang="en-US" sz="3200" dirty="0" err="1" smtClean="0">
                <a:solidFill>
                  <a:srgbClr val="003399"/>
                </a:solidFill>
                <a:cs typeface="Times New Roman" panose="02020603050405020304" pitchFamily="18" charset="0"/>
              </a:rPr>
              <a:t>Giê-su</a:t>
            </a:r>
            <a:r>
              <a:rPr lang="en-US" sz="3200" dirty="0" smtClean="0">
                <a:solidFill>
                  <a:srgbClr val="003399"/>
                </a:solidFill>
                <a:cs typeface="Times New Roman" panose="02020603050405020304" pitchFamily="18" charset="0"/>
              </a:rPr>
              <a:t> Ki-</a:t>
            </a:r>
            <a:r>
              <a:rPr lang="en-US" sz="3200" dirty="0" err="1" smtClean="0">
                <a:solidFill>
                  <a:srgbClr val="003399"/>
                </a:solidFill>
                <a:cs typeface="Times New Roman" panose="02020603050405020304" pitchFamily="18" charset="0"/>
              </a:rPr>
              <a:t>tô</a:t>
            </a:r>
            <a:r>
              <a:rPr lang="en-US" sz="3200" dirty="0" smtClean="0">
                <a:solidFill>
                  <a:srgbClr val="003399"/>
                </a:solidFill>
                <a:cs typeface="Times New Roman" panose="02020603050405020304" pitchFamily="18" charset="0"/>
              </a:rPr>
              <a:t> </a:t>
            </a:r>
            <a:r>
              <a:rPr lang="en-US" sz="3200" dirty="0" err="1" smtClean="0">
                <a:solidFill>
                  <a:srgbClr val="003399"/>
                </a:solidFill>
                <a:cs typeface="Times New Roman" panose="02020603050405020304" pitchFamily="18" charset="0"/>
              </a:rPr>
              <a:t>đã</a:t>
            </a:r>
            <a:r>
              <a:rPr lang="en-US" sz="3200" dirty="0" smtClean="0">
                <a:solidFill>
                  <a:srgbClr val="003399"/>
                </a:solidFill>
                <a:cs typeface="Times New Roman" panose="02020603050405020304" pitchFamily="18" charset="0"/>
              </a:rPr>
              <a:t> ban </a:t>
            </a:r>
            <a:r>
              <a:rPr lang="en-US" sz="3200" dirty="0" err="1" smtClean="0">
                <a:solidFill>
                  <a:srgbClr val="003399"/>
                </a:solidFill>
                <a:cs typeface="Times New Roman" panose="02020603050405020304" pitchFamily="18" charset="0"/>
              </a:rPr>
              <a:t>cho</a:t>
            </a:r>
            <a:r>
              <a:rPr lang="en-US" sz="3200" dirty="0" smtClean="0">
                <a:solidFill>
                  <a:srgbClr val="003399"/>
                </a:solidFill>
                <a:cs typeface="Times New Roman" panose="02020603050405020304" pitchFamily="18" charset="0"/>
              </a:rPr>
              <a:t> </a:t>
            </a:r>
            <a:r>
              <a:rPr lang="en-US" sz="3200" dirty="0" err="1" smtClean="0">
                <a:solidFill>
                  <a:srgbClr val="003399"/>
                </a:solidFill>
                <a:cs typeface="Times New Roman" panose="02020603050405020304" pitchFamily="18" charset="0"/>
              </a:rPr>
              <a:t>chúng</a:t>
            </a:r>
            <a:r>
              <a:rPr lang="en-US" sz="3200" dirty="0" smtClean="0">
                <a:solidFill>
                  <a:srgbClr val="003399"/>
                </a:solidFill>
                <a:cs typeface="Times New Roman" panose="02020603050405020304" pitchFamily="18" charset="0"/>
              </a:rPr>
              <a:t> ta </a:t>
            </a:r>
            <a:r>
              <a:rPr lang="en-US" sz="3200" dirty="0" err="1" smtClean="0">
                <a:solidFill>
                  <a:srgbClr val="003399"/>
                </a:solidFill>
                <a:cs typeface="Times New Roman" panose="02020603050405020304" pitchFamily="18" charset="0"/>
              </a:rPr>
              <a:t>một</a:t>
            </a:r>
            <a:r>
              <a:rPr lang="en-US" sz="3200" dirty="0" smtClean="0">
                <a:solidFill>
                  <a:srgbClr val="003399"/>
                </a:solidFill>
                <a:cs typeface="Times New Roman" panose="02020603050405020304" pitchFamily="18" charset="0"/>
              </a:rPr>
              <a:t> </a:t>
            </a:r>
            <a:r>
              <a:rPr lang="en-US" sz="3200" dirty="0" err="1" smtClean="0">
                <a:solidFill>
                  <a:srgbClr val="003399"/>
                </a:solidFill>
                <a:cs typeface="Times New Roman" panose="02020603050405020304" pitchFamily="18" charset="0"/>
              </a:rPr>
              <a:t>điều</a:t>
            </a:r>
            <a:r>
              <a:rPr lang="en-US" sz="3200" dirty="0" smtClean="0">
                <a:solidFill>
                  <a:srgbClr val="003399"/>
                </a:solidFill>
                <a:cs typeface="Times New Roman" panose="02020603050405020304" pitchFamily="18" charset="0"/>
              </a:rPr>
              <a:t> </a:t>
            </a:r>
            <a:r>
              <a:rPr lang="en-US" sz="3200" dirty="0" err="1" smtClean="0">
                <a:solidFill>
                  <a:srgbClr val="003399"/>
                </a:solidFill>
                <a:cs typeface="Times New Roman" panose="02020603050405020304" pitchFamily="18" charset="0"/>
              </a:rPr>
              <a:t>răn</a:t>
            </a:r>
            <a:r>
              <a:rPr lang="en-US" sz="3200" dirty="0" smtClean="0">
                <a:solidFill>
                  <a:srgbClr val="003399"/>
                </a:solidFill>
                <a:cs typeface="Times New Roman" panose="02020603050405020304" pitchFamily="18" charset="0"/>
              </a:rPr>
              <a:t> </a:t>
            </a:r>
            <a:r>
              <a:rPr lang="en-US" sz="3200" dirty="0" err="1" smtClean="0">
                <a:solidFill>
                  <a:srgbClr val="003399"/>
                </a:solidFill>
                <a:cs typeface="Times New Roman" panose="02020603050405020304" pitchFamily="18" charset="0"/>
              </a:rPr>
              <a:t>mới</a:t>
            </a:r>
            <a:r>
              <a:rPr lang="en-US" sz="3200" dirty="0" smtClean="0">
                <a:solidFill>
                  <a:srgbClr val="003399"/>
                </a:solidFill>
                <a:cs typeface="Times New Roman" panose="02020603050405020304" pitchFamily="18" charset="0"/>
              </a:rPr>
              <a:t> </a:t>
            </a:r>
            <a:r>
              <a:rPr lang="en-US" sz="3200" dirty="0" err="1" smtClean="0">
                <a:solidFill>
                  <a:srgbClr val="003399"/>
                </a:solidFill>
                <a:cs typeface="Times New Roman" panose="02020603050405020304" pitchFamily="18" charset="0"/>
              </a:rPr>
              <a:t>là</a:t>
            </a:r>
            <a:r>
              <a:rPr lang="en-US" sz="3200" dirty="0" smtClean="0">
                <a:solidFill>
                  <a:srgbClr val="003399"/>
                </a:solidFill>
                <a:cs typeface="Times New Roman" panose="02020603050405020304" pitchFamily="18" charset="0"/>
              </a:rPr>
              <a:t> </a:t>
            </a:r>
            <a:r>
              <a:rPr lang="en-US" sz="3200" dirty="0" err="1" smtClean="0">
                <a:solidFill>
                  <a:srgbClr val="003399"/>
                </a:solidFill>
                <a:cs typeface="Times New Roman" panose="02020603050405020304" pitchFamily="18" charset="0"/>
              </a:rPr>
              <a:t>phải</a:t>
            </a:r>
            <a:r>
              <a:rPr lang="en-US" sz="3200" dirty="0" smtClean="0">
                <a:solidFill>
                  <a:srgbClr val="003399"/>
                </a:solidFill>
                <a:cs typeface="Times New Roman" panose="02020603050405020304" pitchFamily="18" charset="0"/>
              </a:rPr>
              <a:t> </a:t>
            </a:r>
            <a:r>
              <a:rPr lang="en-US" sz="3200" dirty="0" err="1" smtClean="0">
                <a:solidFill>
                  <a:srgbClr val="003399"/>
                </a:solidFill>
                <a:cs typeface="Times New Roman" panose="02020603050405020304" pitchFamily="18" charset="0"/>
              </a:rPr>
              <a:t>yêu</a:t>
            </a:r>
            <a:r>
              <a:rPr lang="en-US" sz="3200" dirty="0" smtClean="0">
                <a:solidFill>
                  <a:srgbClr val="003399"/>
                </a:solidFill>
                <a:cs typeface="Times New Roman" panose="02020603050405020304" pitchFamily="18" charset="0"/>
              </a:rPr>
              <a:t> </a:t>
            </a:r>
            <a:r>
              <a:rPr lang="en-US" sz="3200" dirty="0" err="1" smtClean="0">
                <a:solidFill>
                  <a:srgbClr val="003399"/>
                </a:solidFill>
                <a:cs typeface="Times New Roman" panose="02020603050405020304" pitchFamily="18" charset="0"/>
              </a:rPr>
              <a:t>thương</a:t>
            </a:r>
            <a:r>
              <a:rPr lang="en-US" sz="3200" dirty="0" smtClean="0">
                <a:solidFill>
                  <a:srgbClr val="003399"/>
                </a:solidFill>
                <a:cs typeface="Times New Roman" panose="02020603050405020304" pitchFamily="18" charset="0"/>
              </a:rPr>
              <a:t> </a:t>
            </a:r>
            <a:r>
              <a:rPr lang="en-US" sz="3200" dirty="0" err="1" smtClean="0">
                <a:solidFill>
                  <a:srgbClr val="003399"/>
                </a:solidFill>
                <a:cs typeface="Times New Roman" panose="02020603050405020304" pitchFamily="18" charset="0"/>
              </a:rPr>
              <a:t>nhau</a:t>
            </a:r>
            <a:r>
              <a:rPr lang="en-US" sz="3200" dirty="0" smtClean="0">
                <a:solidFill>
                  <a:srgbClr val="003399"/>
                </a:solidFill>
                <a:cs typeface="Times New Roman" panose="02020603050405020304" pitchFamily="18" charset="0"/>
              </a:rPr>
              <a:t> </a:t>
            </a:r>
            <a:r>
              <a:rPr lang="en-US" sz="3200" dirty="0" err="1" smtClean="0">
                <a:solidFill>
                  <a:srgbClr val="003399"/>
                </a:solidFill>
                <a:cs typeface="Times New Roman" panose="02020603050405020304" pitchFamily="18" charset="0"/>
              </a:rPr>
              <a:t>như</a:t>
            </a:r>
            <a:r>
              <a:rPr lang="en-US" sz="3200" dirty="0" smtClean="0">
                <a:solidFill>
                  <a:srgbClr val="003399"/>
                </a:solidFill>
                <a:cs typeface="Times New Roman" panose="02020603050405020304" pitchFamily="18" charset="0"/>
              </a:rPr>
              <a:t> </a:t>
            </a:r>
            <a:r>
              <a:rPr lang="en-US" sz="3200" dirty="0" err="1" smtClean="0">
                <a:solidFill>
                  <a:srgbClr val="003399"/>
                </a:solidFill>
                <a:cs typeface="Times New Roman" panose="02020603050405020304" pitchFamily="18" charset="0"/>
              </a:rPr>
              <a:t>Người</a:t>
            </a:r>
            <a:r>
              <a:rPr lang="en-US" sz="3200" dirty="0" smtClean="0">
                <a:solidFill>
                  <a:srgbClr val="003399"/>
                </a:solidFill>
                <a:cs typeface="Times New Roman" panose="02020603050405020304" pitchFamily="18" charset="0"/>
              </a:rPr>
              <a:t> </a:t>
            </a:r>
            <a:r>
              <a:rPr lang="en-US" sz="3200" dirty="0" err="1" smtClean="0">
                <a:solidFill>
                  <a:srgbClr val="003399"/>
                </a:solidFill>
                <a:cs typeface="Times New Roman" panose="02020603050405020304" pitchFamily="18" charset="0"/>
              </a:rPr>
              <a:t>đã</a:t>
            </a:r>
            <a:r>
              <a:rPr lang="en-US" sz="3200" dirty="0" smtClean="0">
                <a:solidFill>
                  <a:srgbClr val="003399"/>
                </a:solidFill>
                <a:cs typeface="Times New Roman" panose="02020603050405020304" pitchFamily="18" charset="0"/>
              </a:rPr>
              <a:t> </a:t>
            </a:r>
            <a:r>
              <a:rPr lang="en-US" sz="3200" dirty="0" err="1" smtClean="0">
                <a:solidFill>
                  <a:srgbClr val="003399"/>
                </a:solidFill>
                <a:cs typeface="Times New Roman" panose="02020603050405020304" pitchFamily="18" charset="0"/>
              </a:rPr>
              <a:t>yêu</a:t>
            </a:r>
            <a:r>
              <a:rPr lang="en-US" sz="3200" dirty="0" smtClean="0">
                <a:solidFill>
                  <a:srgbClr val="003399"/>
                </a:solidFill>
                <a:cs typeface="Times New Roman" panose="02020603050405020304" pitchFamily="18" charset="0"/>
              </a:rPr>
              <a:t> </a:t>
            </a:r>
            <a:r>
              <a:rPr lang="en-US" sz="3200" dirty="0" err="1" smtClean="0">
                <a:solidFill>
                  <a:srgbClr val="003399"/>
                </a:solidFill>
                <a:cs typeface="Times New Roman" panose="02020603050405020304" pitchFamily="18" charset="0"/>
              </a:rPr>
              <a:t>thương</a:t>
            </a:r>
            <a:r>
              <a:rPr lang="en-US" sz="3200" dirty="0" smtClean="0">
                <a:solidFill>
                  <a:srgbClr val="003399"/>
                </a:solidFill>
                <a:cs typeface="Times New Roman" panose="02020603050405020304" pitchFamily="18" charset="0"/>
              </a:rPr>
              <a:t> </a:t>
            </a:r>
            <a:r>
              <a:rPr lang="en-US" sz="3200" dirty="0" err="1" smtClean="0">
                <a:solidFill>
                  <a:srgbClr val="003399"/>
                </a:solidFill>
                <a:cs typeface="Times New Roman" panose="02020603050405020304" pitchFamily="18" charset="0"/>
              </a:rPr>
              <a:t>chúng</a:t>
            </a:r>
            <a:r>
              <a:rPr lang="en-US" sz="3200" dirty="0" smtClean="0">
                <a:solidFill>
                  <a:srgbClr val="003399"/>
                </a:solidFill>
                <a:cs typeface="Times New Roman" panose="02020603050405020304" pitchFamily="18" charset="0"/>
              </a:rPr>
              <a:t> ta. </a:t>
            </a:r>
            <a:r>
              <a:rPr lang="en-US" sz="3200" dirty="0" err="1" smtClean="0">
                <a:solidFill>
                  <a:srgbClr val="003399"/>
                </a:solidFill>
                <a:cs typeface="Times New Roman" panose="02020603050405020304" pitchFamily="18" charset="0"/>
              </a:rPr>
              <a:t>Vì</a:t>
            </a:r>
            <a:r>
              <a:rPr lang="en-US" sz="3200" dirty="0" smtClean="0">
                <a:solidFill>
                  <a:srgbClr val="003399"/>
                </a:solidFill>
                <a:cs typeface="Times New Roman" panose="02020603050405020304" pitchFamily="18" charset="0"/>
              </a:rPr>
              <a:t> </a:t>
            </a:r>
            <a:r>
              <a:rPr lang="en-US" sz="3200" dirty="0" err="1" smtClean="0">
                <a:solidFill>
                  <a:srgbClr val="003399"/>
                </a:solidFill>
                <a:cs typeface="Times New Roman" panose="02020603050405020304" pitchFamily="18" charset="0"/>
              </a:rPr>
              <a:t>thế</a:t>
            </a:r>
            <a:r>
              <a:rPr lang="en-US" sz="3200" dirty="0" smtClean="0">
                <a:solidFill>
                  <a:srgbClr val="003399"/>
                </a:solidFill>
                <a:cs typeface="Times New Roman" panose="02020603050405020304" pitchFamily="18" charset="0"/>
              </a:rPr>
              <a:t>, </a:t>
            </a:r>
            <a:r>
              <a:rPr lang="en-US" sz="3200" dirty="0" err="1" smtClean="0">
                <a:solidFill>
                  <a:srgbClr val="003399"/>
                </a:solidFill>
                <a:cs typeface="Times New Roman" panose="02020603050405020304" pitchFamily="18" charset="0"/>
              </a:rPr>
              <a:t>chúng</a:t>
            </a:r>
            <a:r>
              <a:rPr lang="en-US" sz="3200" dirty="0" smtClean="0">
                <a:solidFill>
                  <a:srgbClr val="003399"/>
                </a:solidFill>
                <a:cs typeface="Times New Roman" panose="02020603050405020304" pitchFamily="18" charset="0"/>
              </a:rPr>
              <a:t> ta </a:t>
            </a:r>
            <a:r>
              <a:rPr lang="en-US" sz="3200" dirty="0" err="1" smtClean="0">
                <a:solidFill>
                  <a:srgbClr val="003399"/>
                </a:solidFill>
                <a:cs typeface="Times New Roman" panose="02020603050405020304" pitchFamily="18" charset="0"/>
              </a:rPr>
              <a:t>hãy</a:t>
            </a:r>
            <a:r>
              <a:rPr lang="en-US" sz="3200" dirty="0" smtClean="0">
                <a:solidFill>
                  <a:srgbClr val="003399"/>
                </a:solidFill>
                <a:cs typeface="Times New Roman" panose="02020603050405020304" pitchFamily="18" charset="0"/>
              </a:rPr>
              <a:t> </a:t>
            </a:r>
            <a:r>
              <a:rPr lang="en-US" sz="3200" dirty="0" err="1" smtClean="0">
                <a:solidFill>
                  <a:srgbClr val="003399"/>
                </a:solidFill>
                <a:cs typeface="Times New Roman" panose="02020603050405020304" pitchFamily="18" charset="0"/>
              </a:rPr>
              <a:t>tha</a:t>
            </a:r>
            <a:r>
              <a:rPr lang="en-US" sz="3200" dirty="0" smtClean="0">
                <a:solidFill>
                  <a:srgbClr val="003399"/>
                </a:solidFill>
                <a:cs typeface="Times New Roman" panose="02020603050405020304" pitchFamily="18" charset="0"/>
              </a:rPr>
              <a:t> </a:t>
            </a:r>
            <a:r>
              <a:rPr lang="en-US" sz="3200" dirty="0" err="1" smtClean="0">
                <a:solidFill>
                  <a:srgbClr val="003399"/>
                </a:solidFill>
                <a:cs typeface="Times New Roman" panose="02020603050405020304" pitchFamily="18" charset="0"/>
              </a:rPr>
              <a:t>thiết</a:t>
            </a:r>
            <a:r>
              <a:rPr lang="en-US" sz="3200" dirty="0" smtClean="0">
                <a:solidFill>
                  <a:srgbClr val="003399"/>
                </a:solidFill>
                <a:cs typeface="Times New Roman" panose="02020603050405020304" pitchFamily="18" charset="0"/>
              </a:rPr>
              <a:t> </a:t>
            </a:r>
            <a:r>
              <a:rPr lang="en-US" sz="3200" dirty="0" err="1" smtClean="0">
                <a:solidFill>
                  <a:srgbClr val="003399"/>
                </a:solidFill>
                <a:cs typeface="Times New Roman" panose="02020603050405020304" pitchFamily="18" charset="0"/>
              </a:rPr>
              <a:t>nguyện</a:t>
            </a:r>
            <a:r>
              <a:rPr lang="en-US" sz="3200" dirty="0" smtClean="0">
                <a:solidFill>
                  <a:srgbClr val="003399"/>
                </a:solidFill>
                <a:cs typeface="Times New Roman" panose="02020603050405020304" pitchFamily="18" charset="0"/>
              </a:rPr>
              <a:t> </a:t>
            </a:r>
            <a:r>
              <a:rPr lang="en-US" sz="3200" dirty="0" err="1" smtClean="0">
                <a:solidFill>
                  <a:srgbClr val="003399"/>
                </a:solidFill>
                <a:cs typeface="Times New Roman" panose="02020603050405020304" pitchFamily="18" charset="0"/>
              </a:rPr>
              <a:t>xin</a:t>
            </a:r>
            <a:r>
              <a:rPr lang="en-US" sz="3200" dirty="0" smtClean="0">
                <a:solidFill>
                  <a:srgbClr val="003399"/>
                </a:solidFill>
                <a:cs typeface="Times New Roman" panose="02020603050405020304" pitchFamily="18" charset="0"/>
              </a:rPr>
              <a:t> </a:t>
            </a:r>
            <a:r>
              <a:rPr lang="en-US" sz="3200" dirty="0" err="1" smtClean="0">
                <a:solidFill>
                  <a:srgbClr val="003399"/>
                </a:solidFill>
                <a:cs typeface="Times New Roman" panose="02020603050405020304" pitchFamily="18" charset="0"/>
              </a:rPr>
              <a:t>Người</a:t>
            </a:r>
            <a:r>
              <a:rPr lang="en-US" sz="3200" dirty="0" smtClean="0">
                <a:solidFill>
                  <a:srgbClr val="003399"/>
                </a:solidFill>
                <a:cs typeface="Times New Roman" panose="02020603050405020304" pitchFamily="18" charset="0"/>
              </a:rPr>
              <a:t>. </a:t>
            </a:r>
            <a:endParaRPr lang="en-US" sz="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428514"/>
            <a:ext cx="4800600" cy="199004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80" y="1123950"/>
            <a:ext cx="1752599" cy="3048244"/>
          </a:xfrm>
          <a:prstGeom prst="rect">
            <a:avLst/>
          </a:prstGeom>
        </p:spPr>
      </p:pic>
    </p:spTree>
    <p:extLst>
      <p:ext uri="{BB962C8B-B14F-4D97-AF65-F5344CB8AC3E}">
        <p14:creationId xmlns:p14="http://schemas.microsoft.com/office/powerpoint/2010/main" val="33184969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115"/>
            <a:ext cx="9151327" cy="5139385"/>
          </a:xfrm>
          <a:prstGeom prst="rect">
            <a:avLst/>
          </a:prstGeom>
        </p:spPr>
      </p:pic>
    </p:spTree>
    <p:extLst>
      <p:ext uri="{BB962C8B-B14F-4D97-AF65-F5344CB8AC3E}">
        <p14:creationId xmlns:p14="http://schemas.microsoft.com/office/powerpoint/2010/main" val="8509513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63246"/>
            <a:ext cx="6096000" cy="4476750"/>
          </a:xfrm>
        </p:spPr>
        <p:txBody>
          <a:bodyPr>
            <a:normAutofit/>
          </a:bodyPr>
          <a:lstStyle/>
          <a:p>
            <a:r>
              <a:rPr lang="en-US" sz="5400" b="0" dirty="0">
                <a:solidFill>
                  <a:srgbClr val="C00000"/>
                </a:solidFill>
                <a:latin typeface="+mj-lt"/>
                <a:cs typeface="Times New Roman" pitchFamily="18" charset="0"/>
              </a:rPr>
              <a:t>Ca </a:t>
            </a:r>
            <a:r>
              <a:rPr lang="en-US" sz="5400" b="0" dirty="0" err="1">
                <a:solidFill>
                  <a:srgbClr val="C00000"/>
                </a:solidFill>
                <a:latin typeface="+mj-lt"/>
                <a:cs typeface="Times New Roman" pitchFamily="18" charset="0"/>
              </a:rPr>
              <a:t>Dâng</a:t>
            </a:r>
            <a:r>
              <a:rPr lang="en-US" sz="5400" b="0" dirty="0">
                <a:solidFill>
                  <a:srgbClr val="C00000"/>
                </a:solidFill>
                <a:latin typeface="+mj-lt"/>
                <a:cs typeface="Times New Roman" pitchFamily="18" charset="0"/>
              </a:rPr>
              <a:t> </a:t>
            </a:r>
            <a:r>
              <a:rPr lang="en-US" sz="5400" b="0" dirty="0" err="1">
                <a:solidFill>
                  <a:srgbClr val="C00000"/>
                </a:solidFill>
                <a:latin typeface="+mj-lt"/>
                <a:cs typeface="Times New Roman" pitchFamily="18" charset="0"/>
              </a:rPr>
              <a:t>Lễ</a:t>
            </a:r>
            <a:r>
              <a:rPr lang="en-US" sz="8000" b="0" dirty="0">
                <a:solidFill>
                  <a:srgbClr val="C00000"/>
                </a:solidFill>
                <a:latin typeface="+mj-lt"/>
                <a:cs typeface="Times New Roman" pitchFamily="18" charset="0"/>
              </a:rPr>
              <a:t/>
            </a:r>
            <a:br>
              <a:rPr lang="en-US" sz="8000" b="0" dirty="0">
                <a:solidFill>
                  <a:srgbClr val="C00000"/>
                </a:solidFill>
                <a:latin typeface="+mj-lt"/>
                <a:cs typeface="Times New Roman" pitchFamily="18" charset="0"/>
              </a:rPr>
            </a:br>
            <a:r>
              <a:rPr lang="en-US" sz="5400" dirty="0" err="1" smtClean="0">
                <a:solidFill>
                  <a:srgbClr val="C00000"/>
                </a:solidFill>
                <a:latin typeface="+mj-lt"/>
                <a:cs typeface="Times New Roman" pitchFamily="18" charset="0"/>
              </a:rPr>
              <a:t>Tấm</a:t>
            </a:r>
            <a:r>
              <a:rPr lang="en-US" sz="5400" dirty="0" smtClean="0">
                <a:solidFill>
                  <a:srgbClr val="C00000"/>
                </a:solidFill>
                <a:latin typeface="+mj-lt"/>
                <a:cs typeface="Times New Roman" pitchFamily="18" charset="0"/>
              </a:rPr>
              <a:t> </a:t>
            </a:r>
            <a:r>
              <a:rPr lang="en-US" sz="5400" dirty="0" err="1" smtClean="0">
                <a:solidFill>
                  <a:srgbClr val="C00000"/>
                </a:solidFill>
                <a:latin typeface="+mj-lt"/>
                <a:cs typeface="Times New Roman" pitchFamily="18" charset="0"/>
              </a:rPr>
              <a:t>Bánh</a:t>
            </a:r>
            <a:r>
              <a:rPr lang="en-US" sz="5400" dirty="0" smtClean="0">
                <a:solidFill>
                  <a:srgbClr val="C00000"/>
                </a:solidFill>
                <a:latin typeface="+mj-lt"/>
                <a:cs typeface="Times New Roman" pitchFamily="18" charset="0"/>
              </a:rPr>
              <a:t> </a:t>
            </a:r>
            <a:r>
              <a:rPr lang="en-US" sz="5400" dirty="0" err="1" smtClean="0">
                <a:solidFill>
                  <a:srgbClr val="C00000"/>
                </a:solidFill>
                <a:latin typeface="+mj-lt"/>
                <a:cs typeface="Times New Roman" pitchFamily="18" charset="0"/>
              </a:rPr>
              <a:t>Đời</a:t>
            </a:r>
            <a:r>
              <a:rPr lang="en-US" sz="5400" dirty="0" smtClean="0">
                <a:solidFill>
                  <a:srgbClr val="C00000"/>
                </a:solidFill>
                <a:latin typeface="+mj-lt"/>
                <a:cs typeface="Times New Roman" pitchFamily="18" charset="0"/>
              </a:rPr>
              <a:t> Con</a:t>
            </a:r>
            <a:r>
              <a:rPr lang="en-US" b="0" dirty="0">
                <a:solidFill>
                  <a:srgbClr val="C00000"/>
                </a:solidFill>
                <a:latin typeface="+mj-lt"/>
                <a:cs typeface="Times New Roman" pitchFamily="18" charset="0"/>
              </a:rPr>
              <a:t/>
            </a:r>
            <a:br>
              <a:rPr lang="en-US" b="0" dirty="0">
                <a:solidFill>
                  <a:srgbClr val="C00000"/>
                </a:solidFill>
                <a:latin typeface="+mj-lt"/>
                <a:cs typeface="Times New Roman" pitchFamily="18" charset="0"/>
              </a:rPr>
            </a:br>
            <a:r>
              <a:rPr lang="en-US" sz="4800" i="1" dirty="0" err="1" smtClean="0">
                <a:solidFill>
                  <a:srgbClr val="C00000"/>
                </a:solidFill>
                <a:latin typeface="+mj-lt"/>
                <a:cs typeface="Times New Roman" pitchFamily="18" charset="0"/>
              </a:rPr>
              <a:t>Thanh</a:t>
            </a:r>
            <a:r>
              <a:rPr lang="en-US" sz="4800" i="1" dirty="0" smtClean="0">
                <a:solidFill>
                  <a:srgbClr val="C00000"/>
                </a:solidFill>
                <a:latin typeface="+mj-lt"/>
                <a:cs typeface="Times New Roman" pitchFamily="18" charset="0"/>
              </a:rPr>
              <a:t> </a:t>
            </a:r>
            <a:r>
              <a:rPr lang="en-US" sz="4800" i="1" dirty="0" err="1" smtClean="0">
                <a:solidFill>
                  <a:srgbClr val="C00000"/>
                </a:solidFill>
                <a:latin typeface="+mj-lt"/>
                <a:cs typeface="Times New Roman" pitchFamily="18" charset="0"/>
              </a:rPr>
              <a:t>Lâm</a:t>
            </a:r>
            <a:endParaRPr lang="en-US" sz="4800" b="0" i="1" dirty="0">
              <a:solidFill>
                <a:srgbClr val="C00000"/>
              </a:solidFill>
              <a:latin typeface="+mj-lt"/>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42950"/>
            <a:ext cx="3562350" cy="3562350"/>
          </a:xfrm>
          <a:prstGeom prst="rect">
            <a:avLst/>
          </a:prstGeom>
        </p:spPr>
      </p:pic>
    </p:spTree>
    <p:extLst>
      <p:ext uri="{BB962C8B-B14F-4D97-AF65-F5344CB8AC3E}">
        <p14:creationId xmlns:p14="http://schemas.microsoft.com/office/powerpoint/2010/main" val="19788101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19050"/>
            <a:ext cx="9144000" cy="5257800"/>
          </a:xfrm>
        </p:spPr>
        <p:txBody>
          <a:bodyPr anchor="ctr" anchorCtr="0">
            <a:noAutofit/>
          </a:bodyPr>
          <a:lstStyle/>
          <a:p>
            <a:pPr algn="just">
              <a:lnSpc>
                <a:spcPct val="110000"/>
              </a:lnSpc>
            </a:pPr>
            <a:r>
              <a:rPr lang="en-US" altLang="en-US" sz="4900" u="sng" dirty="0" smtClean="0">
                <a:solidFill>
                  <a:srgbClr val="C00000"/>
                </a:solidFill>
                <a:latin typeface="+mj-lt"/>
                <a:ea typeface="SimHei" panose="02010609060101010101" pitchFamily="49" charset="-122"/>
                <a:cs typeface="Times New Roman" panose="02020603050405020304" pitchFamily="18" charset="0"/>
              </a:rPr>
              <a:t>Tk1</a:t>
            </a:r>
            <a:r>
              <a:rPr lang="en-US" altLang="en-US" sz="49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4900" b="0" dirty="0" smtClean="0">
                <a:solidFill>
                  <a:srgbClr val="003399"/>
                </a:solidFill>
                <a:latin typeface="+mj-lt"/>
                <a:ea typeface="SimHei" panose="02010609060101010101" pitchFamily="49" charset="-122"/>
                <a:cs typeface="Times New Roman" panose="02020603050405020304" pitchFamily="18" charset="0"/>
              </a:rPr>
              <a:t> </a:t>
            </a:r>
            <a:r>
              <a:rPr lang="en-US" sz="4900" b="0" dirty="0" smtClean="0">
                <a:solidFill>
                  <a:srgbClr val="003399"/>
                </a:solidFill>
                <a:latin typeface="+mj-lt"/>
                <a:cs typeface="Times New Roman" panose="02020603050405020304" pitchFamily="18" charset="0"/>
              </a:rPr>
              <a:t>Con </a:t>
            </a:r>
            <a:r>
              <a:rPr lang="en-US" sz="4900" b="0" dirty="0" err="1" smtClean="0">
                <a:solidFill>
                  <a:srgbClr val="003399"/>
                </a:solidFill>
                <a:latin typeface="+mj-lt"/>
                <a:cs typeface="Times New Roman" panose="02020603050405020304" pitchFamily="18" charset="0"/>
              </a:rPr>
              <a:t>xin</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làm</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tấm</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bánh</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bẻ</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ra</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hiến</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trao</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muôn</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người</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Mãi</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ấp</a:t>
            </a:r>
            <a:r>
              <a:rPr lang="en-US" sz="4900" b="0" dirty="0" smtClean="0">
                <a:solidFill>
                  <a:srgbClr val="003399"/>
                </a:solidFill>
                <a:latin typeface="+mj-lt"/>
                <a:cs typeface="Times New Roman" panose="02020603050405020304" pitchFamily="18" charset="0"/>
              </a:rPr>
              <a:t> ủ </a:t>
            </a:r>
            <a:r>
              <a:rPr lang="en-US" sz="4900" b="0" dirty="0" err="1" smtClean="0">
                <a:solidFill>
                  <a:srgbClr val="003399"/>
                </a:solidFill>
                <a:latin typeface="+mj-lt"/>
                <a:cs typeface="Times New Roman" panose="02020603050405020304" pitchFamily="18" charset="0"/>
              </a:rPr>
              <a:t>niềm</a:t>
            </a:r>
            <a:r>
              <a:rPr lang="en-US" sz="4900" b="0" dirty="0" smtClean="0">
                <a:solidFill>
                  <a:srgbClr val="003399"/>
                </a:solidFill>
                <a:latin typeface="+mj-lt"/>
                <a:cs typeface="Times New Roman" panose="02020603050405020304" pitchFamily="18" charset="0"/>
              </a:rPr>
              <a:t> tin </a:t>
            </a:r>
            <a:r>
              <a:rPr lang="en-US" sz="4900" b="0" dirty="0" err="1" smtClean="0">
                <a:solidFill>
                  <a:srgbClr val="003399"/>
                </a:solidFill>
                <a:latin typeface="+mj-lt"/>
                <a:cs typeface="Times New Roman" panose="02020603050405020304" pitchFamily="18" charset="0"/>
              </a:rPr>
              <a:t>chứa</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chan</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bao</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lời</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ủi</a:t>
            </a:r>
            <a:r>
              <a:rPr lang="en-US" sz="4900" b="0" dirty="0" smtClean="0">
                <a:solidFill>
                  <a:srgbClr val="003399"/>
                </a:solidFill>
                <a:latin typeface="+mj-lt"/>
                <a:cs typeface="Times New Roman" panose="02020603050405020304" pitchFamily="18" charset="0"/>
              </a:rPr>
              <a:t> an. Con </a:t>
            </a:r>
            <a:r>
              <a:rPr lang="en-US" sz="4900" b="0" dirty="0" err="1" smtClean="0">
                <a:solidFill>
                  <a:srgbClr val="003399"/>
                </a:solidFill>
                <a:latin typeface="+mj-lt"/>
                <a:cs typeface="Times New Roman" panose="02020603050405020304" pitchFamily="18" charset="0"/>
              </a:rPr>
              <a:t>xin</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làm</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tấm</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bánh</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sẻ</a:t>
            </a:r>
            <a:r>
              <a:rPr lang="en-US" sz="4900" b="0" dirty="0" smtClean="0">
                <a:solidFill>
                  <a:srgbClr val="003399"/>
                </a:solidFill>
                <a:latin typeface="+mj-lt"/>
                <a:cs typeface="Times New Roman" panose="02020603050405020304" pitchFamily="18" charset="0"/>
              </a:rPr>
              <a:t> chia </a:t>
            </a:r>
            <a:r>
              <a:rPr lang="en-US" sz="4900" b="0" dirty="0" err="1" smtClean="0">
                <a:solidFill>
                  <a:srgbClr val="003399"/>
                </a:solidFill>
                <a:latin typeface="+mj-lt"/>
                <a:cs typeface="Times New Roman" panose="02020603050405020304" pitchFamily="18" charset="0"/>
              </a:rPr>
              <a:t>cho</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khắp</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mọi</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nơi</a:t>
            </a:r>
            <a:r>
              <a:rPr lang="en-US" sz="4900" b="0" dirty="0" smtClean="0">
                <a:solidFill>
                  <a:srgbClr val="003399"/>
                </a:solidFill>
                <a:latin typeface="+mj-lt"/>
                <a:cs typeface="Times New Roman" panose="02020603050405020304" pitchFamily="18" charset="0"/>
              </a:rPr>
              <a:t>. Cho </a:t>
            </a:r>
            <a:r>
              <a:rPr lang="en-US" sz="4900" b="0" dirty="0" err="1" smtClean="0">
                <a:solidFill>
                  <a:srgbClr val="003399"/>
                </a:solidFill>
                <a:latin typeface="+mj-lt"/>
                <a:cs typeface="Times New Roman" panose="02020603050405020304" pitchFamily="18" charset="0"/>
              </a:rPr>
              <a:t>thế</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nhân</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muôn</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đời</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được</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luôn</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sống</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vui</a:t>
            </a:r>
            <a:r>
              <a:rPr lang="en-US" sz="4900" b="0" dirty="0" smtClean="0">
                <a:solidFill>
                  <a:srgbClr val="003399"/>
                </a:solidFill>
                <a:latin typeface="+mj-lt"/>
                <a:cs typeface="Times New Roman" panose="02020603050405020304" pitchFamily="18" charset="0"/>
              </a:rPr>
              <a:t> Tin </a:t>
            </a:r>
            <a:r>
              <a:rPr lang="en-US" sz="4900" b="0" dirty="0" err="1" smtClean="0">
                <a:solidFill>
                  <a:srgbClr val="003399"/>
                </a:solidFill>
                <a:latin typeface="+mj-lt"/>
                <a:cs typeface="Times New Roman" panose="02020603050405020304" pitchFamily="18" charset="0"/>
              </a:rPr>
              <a:t>Mừng</a:t>
            </a:r>
            <a:r>
              <a:rPr lang="en-US" sz="4900" b="0" dirty="0" smtClean="0">
                <a:solidFill>
                  <a:srgbClr val="003399"/>
                </a:solidFill>
                <a:latin typeface="+mj-lt"/>
                <a:cs typeface="Times New Roman" panose="02020603050405020304" pitchFamily="18" charset="0"/>
              </a:rPr>
              <a:t>. </a:t>
            </a:r>
            <a:endParaRPr lang="en-US" sz="4900" b="0" dirty="0">
              <a:solidFill>
                <a:srgbClr val="003399"/>
              </a:solidFill>
              <a:latin typeface="+mj-lt"/>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19050"/>
            <a:ext cx="9144000" cy="5257800"/>
          </a:xfrm>
        </p:spPr>
        <p:txBody>
          <a:bodyPr anchor="ctr" anchorCtr="0">
            <a:noAutofit/>
          </a:bodyPr>
          <a:lstStyle/>
          <a:p>
            <a:pPr algn="just">
              <a:lnSpc>
                <a:spcPct val="120000"/>
              </a:lnSpc>
            </a:pPr>
            <a:r>
              <a:rPr lang="en-US" altLang="en-US" sz="46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46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4600" b="0" dirty="0" smtClean="0">
                <a:solidFill>
                  <a:srgbClr val="003399"/>
                </a:solidFill>
                <a:latin typeface="+mj-lt"/>
                <a:ea typeface="SimHei" panose="02010609060101010101" pitchFamily="49" charset="-122"/>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Ôi</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Giê-su</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trên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bàn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thờ</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Thập</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giá</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hiến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trao</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tình</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yêu</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Chiên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hy</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sinh</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xóa</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tội</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đời</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Ngài</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là</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hy</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lễ</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tuyệt</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vời</a:t>
            </a:r>
            <a:r>
              <a:rPr lang="en-US" altLang="en-US" sz="4600" dirty="0" smtClean="0">
                <a:solidFill>
                  <a:srgbClr val="003399"/>
                </a:solidFill>
                <a:latin typeface="+mj-lt"/>
                <a:cs typeface="Times New Roman" panose="02020603050405020304" pitchFamily="18" charset="0"/>
              </a:rPr>
              <a:t>. Con </a:t>
            </a:r>
            <a:r>
              <a:rPr lang="en-US" altLang="en-US" sz="4600" dirty="0" err="1" smtClean="0">
                <a:solidFill>
                  <a:srgbClr val="003399"/>
                </a:solidFill>
                <a:latin typeface="+mj-lt"/>
                <a:cs typeface="Times New Roman" panose="02020603050405020304" pitchFamily="18" charset="0"/>
              </a:rPr>
              <a:t>xin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dâng</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cuộc</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đời</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để</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nên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tấm</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bánh</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tình</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yêu</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Tấm</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bánh</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ngát</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ân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tình</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bẻ</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ra</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hiến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trao</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muôn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người</a:t>
            </a:r>
            <a:r>
              <a:rPr lang="en-US" altLang="en-US" sz="4600" dirty="0" smtClean="0">
                <a:solidFill>
                  <a:srgbClr val="003399"/>
                </a:solidFill>
                <a:latin typeface="+mj-lt"/>
                <a:cs typeface="Times New Roman" panose="02020603050405020304" pitchFamily="18" charset="0"/>
              </a:rPr>
              <a:t>. </a:t>
            </a:r>
            <a:endParaRPr lang="en-US" sz="4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47913508"/>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19050"/>
            <a:ext cx="9144000" cy="5257800"/>
          </a:xfrm>
        </p:spPr>
        <p:txBody>
          <a:bodyPr anchor="ctr" anchorCtr="0">
            <a:noAutofit/>
          </a:bodyPr>
          <a:lstStyle/>
          <a:p>
            <a:pPr algn="just">
              <a:lnSpc>
                <a:spcPct val="105000"/>
              </a:lnSpc>
            </a:pPr>
            <a:r>
              <a:rPr lang="en-US" altLang="en-US" sz="4600" u="sng" dirty="0" smtClean="0">
                <a:solidFill>
                  <a:srgbClr val="C00000"/>
                </a:solidFill>
                <a:latin typeface="+mj-lt"/>
                <a:ea typeface="SimHei" panose="02010609060101010101" pitchFamily="49" charset="-122"/>
                <a:cs typeface="Times New Roman" panose="02020603050405020304" pitchFamily="18" charset="0"/>
              </a:rPr>
              <a:t>Tk2</a:t>
            </a:r>
            <a:r>
              <a:rPr lang="en-US" altLang="en-US" sz="46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4600" b="0" dirty="0" smtClean="0">
                <a:solidFill>
                  <a:srgbClr val="003399"/>
                </a:solidFill>
                <a:latin typeface="+mj-lt"/>
                <a:ea typeface="SimHei" panose="02010609060101010101" pitchFamily="49" charset="-122"/>
                <a:cs typeface="Times New Roman" panose="02020603050405020304" pitchFamily="18" charset="0"/>
              </a:rPr>
              <a:t> </a:t>
            </a:r>
            <a:r>
              <a:rPr lang="en-US" sz="4600" b="0" dirty="0" smtClean="0">
                <a:solidFill>
                  <a:srgbClr val="003399"/>
                </a:solidFill>
                <a:latin typeface="+mj-lt"/>
                <a:cs typeface="Times New Roman" panose="02020603050405020304" pitchFamily="18" charset="0"/>
              </a:rPr>
              <a:t>Con </a:t>
            </a:r>
            <a:r>
              <a:rPr lang="en-US" sz="4600" b="0" dirty="0" err="1" smtClean="0">
                <a:solidFill>
                  <a:srgbClr val="003399"/>
                </a:solidFill>
                <a:latin typeface="+mj-lt"/>
                <a:cs typeface="Times New Roman" panose="02020603050405020304" pitchFamily="18" charset="0"/>
              </a:rPr>
              <a:t>xin</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làm</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tấm</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bánh</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để</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nên</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lễ</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dâng</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tinh</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tuyền</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Với</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xác</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hồn</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mỏng</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manh</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với</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cả</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tâm</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tình</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biết</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ơn</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Mong</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cho</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toàn</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nhân</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thế</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hiệp</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thông</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trong</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Chúa</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là</a:t>
            </a:r>
            <a:r>
              <a:rPr lang="en-US" sz="4600" b="0" dirty="0" smtClean="0">
                <a:solidFill>
                  <a:srgbClr val="003399"/>
                </a:solidFill>
                <a:latin typeface="+mj-lt"/>
                <a:cs typeface="Times New Roman" panose="02020603050405020304" pitchFamily="18" charset="0"/>
              </a:rPr>
              <a:t> Cha. </a:t>
            </a:r>
            <a:r>
              <a:rPr lang="en-US" sz="4600" b="0" dirty="0" err="1" smtClean="0">
                <a:solidFill>
                  <a:srgbClr val="003399"/>
                </a:solidFill>
                <a:latin typeface="+mj-lt"/>
                <a:cs typeface="Times New Roman" panose="02020603050405020304" pitchFamily="18" charset="0"/>
              </a:rPr>
              <a:t>Luôn</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sống</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vui</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trong</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nguồn</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tình</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yêu</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phúc</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ân</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cứu</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độ</a:t>
            </a:r>
            <a:r>
              <a:rPr lang="en-US" sz="4600" b="0" dirty="0" smtClean="0">
                <a:solidFill>
                  <a:srgbClr val="003399"/>
                </a:solidFill>
                <a:latin typeface="+mj-lt"/>
                <a:cs typeface="Times New Roman" panose="02020603050405020304" pitchFamily="18" charset="0"/>
              </a:rPr>
              <a:t>. </a:t>
            </a:r>
            <a:endParaRPr lang="en-US" sz="4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869049924"/>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19050"/>
            <a:ext cx="9144000" cy="5257800"/>
          </a:xfrm>
        </p:spPr>
        <p:txBody>
          <a:bodyPr anchor="ctr" anchorCtr="0">
            <a:noAutofit/>
          </a:bodyPr>
          <a:lstStyle/>
          <a:p>
            <a:pPr algn="just">
              <a:lnSpc>
                <a:spcPct val="120000"/>
              </a:lnSpc>
            </a:pPr>
            <a:r>
              <a:rPr lang="en-US" altLang="en-US" sz="46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46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4600" b="0" dirty="0" smtClean="0">
                <a:solidFill>
                  <a:srgbClr val="003399"/>
                </a:solidFill>
                <a:latin typeface="+mj-lt"/>
                <a:ea typeface="SimHei" panose="02010609060101010101" pitchFamily="49" charset="-122"/>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Ôi</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Giê-su</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trên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bàn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thờ</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Thập</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giá</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hiến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trao</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tình</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yêu</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Chiên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hy</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sinh</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xóa</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tội</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đời</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Ngài</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là</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hy</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lễ</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tuyệt</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vời</a:t>
            </a:r>
            <a:r>
              <a:rPr lang="en-US" altLang="en-US" sz="4600" dirty="0" smtClean="0">
                <a:solidFill>
                  <a:srgbClr val="003399"/>
                </a:solidFill>
                <a:latin typeface="+mj-lt"/>
                <a:cs typeface="Times New Roman" panose="02020603050405020304" pitchFamily="18" charset="0"/>
              </a:rPr>
              <a:t>. Con </a:t>
            </a:r>
            <a:r>
              <a:rPr lang="en-US" altLang="en-US" sz="4600" dirty="0" err="1" smtClean="0">
                <a:solidFill>
                  <a:srgbClr val="003399"/>
                </a:solidFill>
                <a:latin typeface="+mj-lt"/>
                <a:cs typeface="Times New Roman" panose="02020603050405020304" pitchFamily="18" charset="0"/>
              </a:rPr>
              <a:t>xin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dâng</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cuộc</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đời</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để</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nên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tấm</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bánh</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tình</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yêu</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Tấm</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bánh</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ngát</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ân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tình</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bẻ</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ra</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hiến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trao</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muôn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người</a:t>
            </a:r>
            <a:r>
              <a:rPr lang="en-US" altLang="en-US" sz="4600" dirty="0" smtClean="0">
                <a:solidFill>
                  <a:srgbClr val="003399"/>
                </a:solidFill>
                <a:latin typeface="+mj-lt"/>
                <a:cs typeface="Times New Roman" panose="02020603050405020304" pitchFamily="18" charset="0"/>
              </a:rPr>
              <a:t>. </a:t>
            </a:r>
            <a:endParaRPr lang="en-US" sz="4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861616995"/>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19050"/>
            <a:ext cx="9144000" cy="5257800"/>
          </a:xfrm>
        </p:spPr>
        <p:txBody>
          <a:bodyPr anchor="ctr" anchorCtr="0">
            <a:noAutofit/>
          </a:bodyPr>
          <a:lstStyle/>
          <a:p>
            <a:pPr algn="just">
              <a:lnSpc>
                <a:spcPct val="105000"/>
              </a:lnSpc>
            </a:pPr>
            <a:r>
              <a:rPr lang="en-US" altLang="en-US" sz="4700" u="sng" dirty="0" smtClean="0">
                <a:solidFill>
                  <a:srgbClr val="C00000"/>
                </a:solidFill>
                <a:latin typeface="+mj-lt"/>
                <a:ea typeface="SimHei" panose="02010609060101010101" pitchFamily="49" charset="-122"/>
                <a:cs typeface="Times New Roman" panose="02020603050405020304" pitchFamily="18" charset="0"/>
              </a:rPr>
              <a:t>Tk3</a:t>
            </a:r>
            <a:r>
              <a:rPr lang="en-US" altLang="en-US" sz="47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4700" b="0" dirty="0" smtClean="0">
                <a:solidFill>
                  <a:srgbClr val="003399"/>
                </a:solidFill>
                <a:latin typeface="+mj-lt"/>
                <a:ea typeface="SimHei" panose="02010609060101010101" pitchFamily="49" charset="-122"/>
                <a:cs typeface="Times New Roman" panose="02020603050405020304" pitchFamily="18" charset="0"/>
              </a:rPr>
              <a:t> </a:t>
            </a:r>
            <a:r>
              <a:rPr lang="en-US" sz="4700" b="0" dirty="0" smtClean="0">
                <a:solidFill>
                  <a:srgbClr val="003399"/>
                </a:solidFill>
                <a:latin typeface="+mj-lt"/>
                <a:cs typeface="Times New Roman" panose="02020603050405020304" pitchFamily="18" charset="0"/>
              </a:rPr>
              <a:t>Con </a:t>
            </a:r>
            <a:r>
              <a:rPr lang="en-US" sz="4700" b="0" dirty="0" err="1" smtClean="0">
                <a:solidFill>
                  <a:srgbClr val="003399"/>
                </a:solidFill>
                <a:latin typeface="+mj-lt"/>
                <a:cs typeface="Times New Roman" panose="02020603050405020304" pitchFamily="18" charset="0"/>
              </a:rPr>
              <a:t>lãnh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nhận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Hồng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ân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để</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nên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muối</a:t>
            </a:r>
            <a:r>
              <a:rPr lang="en-US" sz="4700" b="0" dirty="0" smtClean="0">
                <a:solidFill>
                  <a:srgbClr val="003399"/>
                </a:solidFill>
                <a:latin typeface="+mj-lt"/>
                <a:cs typeface="Times New Roman" panose="02020603050405020304" pitchFamily="18" charset="0"/>
              </a:rPr>
              <a:t> men </a:t>
            </a:r>
            <a:r>
              <a:rPr lang="en-US" sz="4700" b="0" dirty="0" err="1" smtClean="0">
                <a:solidFill>
                  <a:srgbClr val="003399"/>
                </a:solidFill>
                <a:latin typeface="+mj-lt"/>
                <a:cs typeface="Times New Roman" panose="02020603050405020304" pitchFamily="18" charset="0"/>
              </a:rPr>
              <a:t>cho</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đời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Mãi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rao</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truyền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Chân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lý</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Ánh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quang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soi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đời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tối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tăm</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Đưa</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muôn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lòng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nhân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thế</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tìm</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theo</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trên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lối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trường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sinh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luôn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hướng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lên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Quê</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Trời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niềm</a:t>
            </a:r>
            <a:r>
              <a:rPr lang="en-US" sz="4700" b="0" dirty="0" smtClean="0">
                <a:solidFill>
                  <a:srgbClr val="003399"/>
                </a:solidFill>
                <a:latin typeface="+mj-lt"/>
                <a:cs typeface="Times New Roman" panose="02020603050405020304" pitchFamily="18" charset="0"/>
              </a:rPr>
              <a:t> tin </a:t>
            </a:r>
            <a:r>
              <a:rPr lang="en-US" sz="4700" b="0" dirty="0" err="1" smtClean="0">
                <a:solidFill>
                  <a:srgbClr val="003399"/>
                </a:solidFill>
                <a:latin typeface="+mj-lt"/>
                <a:cs typeface="Times New Roman" panose="02020603050405020304" pitchFamily="18" charset="0"/>
              </a:rPr>
              <a:t>sắt</a:t>
            </a:r>
            <a:r>
              <a:rPr lang="en-US" sz="4700" b="0" dirty="0" smtClean="0">
                <a:solidFill>
                  <a:srgbClr val="003399"/>
                </a:solidFill>
                <a:latin typeface="+mj-lt"/>
                <a:cs typeface="Times New Roman" panose="02020603050405020304" pitchFamily="18" charset="0"/>
              </a:rPr>
              <a:t> son </a:t>
            </a:r>
            <a:r>
              <a:rPr lang="en-US" sz="4700" b="0" dirty="0" err="1" smtClean="0">
                <a:solidFill>
                  <a:srgbClr val="003399"/>
                </a:solidFill>
                <a:latin typeface="+mj-lt"/>
                <a:cs typeface="Times New Roman" panose="02020603050405020304" pitchFamily="18" charset="0"/>
              </a:rPr>
              <a:t>không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rời</a:t>
            </a:r>
            <a:r>
              <a:rPr lang="en-US" sz="4700" b="0" dirty="0" smtClean="0">
                <a:solidFill>
                  <a:srgbClr val="003399"/>
                </a:solidFill>
                <a:latin typeface="+mj-lt"/>
                <a:cs typeface="Times New Roman" panose="02020603050405020304" pitchFamily="18" charset="0"/>
              </a:rPr>
              <a:t>. </a:t>
            </a:r>
            <a:endParaRPr lang="en-US" sz="47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575433358"/>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5143499"/>
          </a:xfrm>
          <a:prstGeom prst="rect">
            <a:avLst/>
          </a:prstGeom>
        </p:spPr>
        <p:txBody>
          <a:bodyPr wrap="square" anchor="ctr" anchorCtr="0">
            <a:noAutofit/>
          </a:bodyPr>
          <a:lstStyle/>
          <a:p>
            <a:pPr algn="just">
              <a:lnSpc>
                <a:spcPct val="120000"/>
              </a:lnSpc>
            </a:pPr>
            <a:r>
              <a:rPr lang="en-US" sz="5200" b="1" u="sng" dirty="0" err="1" smtClean="0">
                <a:solidFill>
                  <a:srgbClr val="C00000"/>
                </a:solidFill>
                <a:latin typeface="+mj-lt"/>
                <a:cs typeface="Times New Roman" panose="02020603050405020304" pitchFamily="18" charset="0"/>
              </a:rPr>
              <a:t>Đk</a:t>
            </a:r>
            <a:r>
              <a:rPr lang="en-US" sz="5200" b="1" u="sng" dirty="0" smtClean="0">
                <a:solidFill>
                  <a:srgbClr val="C00000"/>
                </a:solidFill>
                <a:latin typeface="+mj-lt"/>
                <a:cs typeface="Times New Roman" panose="02020603050405020304" pitchFamily="18" charset="0"/>
              </a:rPr>
              <a:t>:</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Niềm</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vinh</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dự</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của</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tôi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là</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Thập</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Giá</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Chúa</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Giê-su</a:t>
            </a:r>
            <a:r>
              <a:rPr lang="en-US" sz="5200" b="1" dirty="0" smtClean="0">
                <a:solidFill>
                  <a:srgbClr val="003399"/>
                </a:solidFill>
                <a:latin typeface="+mj-lt"/>
                <a:cs typeface="Times New Roman" panose="02020603050405020304" pitchFamily="18" charset="0"/>
              </a:rPr>
              <a:t> Ki-</a:t>
            </a:r>
            <a:r>
              <a:rPr lang="en-US" sz="5200" b="1" dirty="0" err="1" smtClean="0">
                <a:solidFill>
                  <a:srgbClr val="003399"/>
                </a:solidFill>
                <a:latin typeface="+mj-lt"/>
                <a:cs typeface="Times New Roman" panose="02020603050405020304" pitchFamily="18" charset="0"/>
              </a:rPr>
              <a:t>Tô</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Chịu</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đóng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đinh</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vì</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Người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với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thế</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gian</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và</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tôi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quên</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mình</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mang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thương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tích</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vì</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Chúa</a:t>
            </a:r>
            <a:r>
              <a:rPr lang="en-US" sz="5200" b="1" dirty="0" smtClean="0">
                <a:solidFill>
                  <a:srgbClr val="003399"/>
                </a:solidFill>
                <a:latin typeface="+mj-lt"/>
                <a:cs typeface="Times New Roman" panose="02020603050405020304" pitchFamily="18" charset="0"/>
              </a:rPr>
              <a:t> Ki-</a:t>
            </a:r>
            <a:r>
              <a:rPr lang="en-US" sz="5200" b="1" dirty="0" err="1" smtClean="0">
                <a:solidFill>
                  <a:srgbClr val="003399"/>
                </a:solidFill>
                <a:latin typeface="+mj-lt"/>
                <a:cs typeface="Times New Roman" panose="02020603050405020304" pitchFamily="18" charset="0"/>
              </a:rPr>
              <a:t>Tô</a:t>
            </a:r>
            <a:r>
              <a:rPr lang="en-US" sz="5200" b="1" dirty="0" smtClean="0">
                <a:solidFill>
                  <a:srgbClr val="003399"/>
                </a:solidFill>
                <a:latin typeface="+mj-lt"/>
                <a:cs typeface="Times New Roman" panose="02020603050405020304" pitchFamily="18" charset="0"/>
              </a:rPr>
              <a:t>. </a:t>
            </a:r>
            <a:endParaRPr lang="en-US" sz="52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1554909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19050"/>
            <a:ext cx="9144000" cy="5257800"/>
          </a:xfrm>
        </p:spPr>
        <p:txBody>
          <a:bodyPr anchor="ctr" anchorCtr="0">
            <a:noAutofit/>
          </a:bodyPr>
          <a:lstStyle/>
          <a:p>
            <a:pPr algn="just">
              <a:lnSpc>
                <a:spcPct val="120000"/>
              </a:lnSpc>
            </a:pPr>
            <a:r>
              <a:rPr lang="en-US" altLang="en-US" sz="46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46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4600" b="0" dirty="0" smtClean="0">
                <a:solidFill>
                  <a:srgbClr val="003399"/>
                </a:solidFill>
                <a:latin typeface="+mj-lt"/>
                <a:ea typeface="SimHei" panose="02010609060101010101" pitchFamily="49" charset="-122"/>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Ôi</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Giê-su</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trên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bàn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thờ</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Thập</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giá</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hiến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trao</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tình</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yêu</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Chiên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hy</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sinh</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xóa</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tội</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đời</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Ngài</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là</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hy</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lễ</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tuyệt</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vời</a:t>
            </a:r>
            <a:r>
              <a:rPr lang="en-US" altLang="en-US" sz="4600" dirty="0" smtClean="0">
                <a:solidFill>
                  <a:srgbClr val="003399"/>
                </a:solidFill>
                <a:latin typeface="+mj-lt"/>
                <a:cs typeface="Times New Roman" panose="02020603050405020304" pitchFamily="18" charset="0"/>
              </a:rPr>
              <a:t>. Con </a:t>
            </a:r>
            <a:r>
              <a:rPr lang="en-US" altLang="en-US" sz="4600" dirty="0" err="1" smtClean="0">
                <a:solidFill>
                  <a:srgbClr val="003399"/>
                </a:solidFill>
                <a:latin typeface="+mj-lt"/>
                <a:cs typeface="Times New Roman" panose="02020603050405020304" pitchFamily="18" charset="0"/>
              </a:rPr>
              <a:t>xin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dâng</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cuộc</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đời</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để</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nên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tấm</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bánh</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tình</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yêu</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Tấm</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bánh</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ngát</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ân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tình</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bẻ</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ra</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hiến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trao</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muôn</a:t>
            </a:r>
            <a:r>
              <a:rPr lang="en-US" altLang="en-US" sz="4600" dirty="0" smtClean="0">
                <a:solidFill>
                  <a:srgbClr val="003399"/>
                </a:solidFill>
                <a:latin typeface="+mj-lt"/>
                <a:cs typeface="Times New Roman" panose="02020603050405020304" pitchFamily="18" charset="0"/>
              </a:rPr>
              <a:t> </a:t>
            </a:r>
            <a:r>
              <a:rPr lang="en-US" altLang="en-US" sz="4600" dirty="0" err="1" smtClean="0">
                <a:solidFill>
                  <a:srgbClr val="003399"/>
                </a:solidFill>
                <a:latin typeface="+mj-lt"/>
                <a:cs typeface="Times New Roman" panose="02020603050405020304" pitchFamily="18" charset="0"/>
              </a:rPr>
              <a:t>người</a:t>
            </a:r>
            <a:r>
              <a:rPr lang="en-US" altLang="en-US" sz="4600" dirty="0" smtClean="0">
                <a:solidFill>
                  <a:srgbClr val="003399"/>
                </a:solidFill>
                <a:latin typeface="+mj-lt"/>
                <a:cs typeface="Times New Roman" panose="02020603050405020304" pitchFamily="18" charset="0"/>
              </a:rPr>
              <a:t>. </a:t>
            </a:r>
            <a:endParaRPr lang="en-US" sz="4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477005215"/>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2364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257606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003399"/>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003399"/>
              </a:solidFill>
              <a:latin typeface="+mj-lt"/>
              <a:ea typeface="Tahoma" pitchFamily="34" charset="0"/>
              <a:cs typeface="Times New Roman" pitchFamily="18" charset="0"/>
            </a:endParaRPr>
          </a:p>
          <a:p>
            <a:pPr marL="0" indent="0" algn="just">
              <a:lnSpc>
                <a:spcPct val="120000"/>
              </a:lnSpc>
              <a:buNone/>
            </a:pPr>
            <a:endParaRPr lang="en-US" sz="6000" b="0" dirty="0">
              <a:solidFill>
                <a:srgbClr val="003399"/>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115"/>
            <a:ext cx="9151327" cy="5139385"/>
          </a:xfrm>
          <a:prstGeom prst="rect">
            <a:avLst/>
          </a:prstGeom>
        </p:spPr>
      </p:pic>
    </p:spTree>
    <p:extLst>
      <p:ext uri="{BB962C8B-B14F-4D97-AF65-F5344CB8AC3E}">
        <p14:creationId xmlns:p14="http://schemas.microsoft.com/office/powerpoint/2010/main" val="32809639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C00000"/>
                </a:solidFill>
                <a:latin typeface="+mj-lt"/>
                <a:ea typeface="Tahoma" pitchFamily="34" charset="0"/>
                <a:cs typeface="Times New Roman" pitchFamily="18" charset="0"/>
              </a:rPr>
              <a:t>Ca </a:t>
            </a:r>
            <a:r>
              <a:rPr lang="en-US" sz="5400" b="0" dirty="0" err="1">
                <a:solidFill>
                  <a:srgbClr val="C00000"/>
                </a:solidFill>
                <a:latin typeface="+mj-lt"/>
                <a:ea typeface="Tahoma" pitchFamily="34" charset="0"/>
                <a:cs typeface="Times New Roman" pitchFamily="18" charset="0"/>
              </a:rPr>
              <a:t>Nguyện</a:t>
            </a:r>
            <a:r>
              <a:rPr lang="en-US" sz="5400" b="0" dirty="0">
                <a:solidFill>
                  <a:srgbClr val="C00000"/>
                </a:solidFill>
                <a:latin typeface="+mj-lt"/>
                <a:ea typeface="Tahoma" pitchFamily="34" charset="0"/>
                <a:cs typeface="Times New Roman" pitchFamily="18" charset="0"/>
              </a:rPr>
              <a:t> </a:t>
            </a:r>
            <a:r>
              <a:rPr lang="en-US" sz="5400" b="0" dirty="0" err="1" smtClean="0">
                <a:solidFill>
                  <a:srgbClr val="C00000"/>
                </a:solidFill>
                <a:latin typeface="+mj-lt"/>
                <a:ea typeface="Tahoma" pitchFamily="34" charset="0"/>
                <a:cs typeface="Times New Roman" pitchFamily="18" charset="0"/>
              </a:rPr>
              <a:t>Hiệp</a:t>
            </a:r>
            <a:r>
              <a:rPr lang="en-US" sz="5400" b="0" dirty="0" smtClean="0">
                <a:solidFill>
                  <a:srgbClr val="C00000"/>
                </a:solidFill>
                <a:latin typeface="+mj-lt"/>
                <a:ea typeface="Tahoma" pitchFamily="34" charset="0"/>
                <a:cs typeface="Times New Roman" pitchFamily="18" charset="0"/>
              </a:rPr>
              <a:t> </a:t>
            </a:r>
            <a:r>
              <a:rPr lang="en-US" sz="5400" b="0" dirty="0" err="1" smtClean="0">
                <a:solidFill>
                  <a:srgbClr val="C00000"/>
                </a:solidFill>
                <a:latin typeface="+mj-lt"/>
                <a:ea typeface="Tahoma" pitchFamily="34" charset="0"/>
                <a:cs typeface="Times New Roman" pitchFamily="18" charset="0"/>
              </a:rPr>
              <a:t>Lễ</a:t>
            </a:r>
            <a:r>
              <a:rPr lang="en-US" sz="5400" b="0" dirty="0" smtClean="0">
                <a:solidFill>
                  <a:srgbClr val="C00000"/>
                </a:solidFill>
                <a:latin typeface="+mj-lt"/>
                <a:ea typeface="Tahoma" pitchFamily="34" charset="0"/>
                <a:cs typeface="Times New Roman" pitchFamily="18" charset="0"/>
              </a:rPr>
              <a:t> 1</a:t>
            </a:r>
            <a:r>
              <a:rPr lang="en-US" sz="6600" b="0" dirty="0">
                <a:solidFill>
                  <a:srgbClr val="C00000"/>
                </a:solidFill>
                <a:latin typeface="+mj-lt"/>
                <a:ea typeface="Tahoma" pitchFamily="34" charset="0"/>
                <a:cs typeface="Times New Roman" pitchFamily="18" charset="0"/>
              </a:rPr>
              <a:t/>
            </a:r>
            <a:br>
              <a:rPr lang="en-US" sz="6600" b="0" dirty="0">
                <a:solidFill>
                  <a:srgbClr val="C00000"/>
                </a:solidFill>
                <a:latin typeface="+mj-lt"/>
                <a:ea typeface="Tahoma" pitchFamily="34" charset="0"/>
                <a:cs typeface="Times New Roman" pitchFamily="18" charset="0"/>
              </a:rPr>
            </a:br>
            <a:r>
              <a:rPr lang="en-US" sz="6600" dirty="0" err="1" smtClean="0">
                <a:solidFill>
                  <a:srgbClr val="C00000"/>
                </a:solidFill>
                <a:latin typeface="+mj-lt"/>
                <a:ea typeface="Tahoma" pitchFamily="34" charset="0"/>
                <a:cs typeface="Times New Roman" pitchFamily="18" charset="0"/>
              </a:rPr>
              <a:t>Mầu</a:t>
            </a:r>
            <a:r>
              <a:rPr lang="en-US" sz="6600" dirty="0" smtClean="0">
                <a:solidFill>
                  <a:srgbClr val="C00000"/>
                </a:solidFill>
                <a:latin typeface="+mj-lt"/>
                <a:ea typeface="Tahoma" pitchFamily="34" charset="0"/>
                <a:cs typeface="Times New Roman" pitchFamily="18" charset="0"/>
              </a:rPr>
              <a:t> </a:t>
            </a:r>
            <a:r>
              <a:rPr lang="en-US" sz="6600" dirty="0" err="1" smtClean="0">
                <a:solidFill>
                  <a:srgbClr val="C00000"/>
                </a:solidFill>
                <a:latin typeface="+mj-lt"/>
                <a:ea typeface="Tahoma" pitchFamily="34" charset="0"/>
                <a:cs typeface="Times New Roman" pitchFamily="18" charset="0"/>
              </a:rPr>
              <a:t>Nhiệm</a:t>
            </a:r>
            <a:r>
              <a:rPr lang="en-US" sz="6600" dirty="0" smtClean="0">
                <a:solidFill>
                  <a:srgbClr val="C00000"/>
                </a:solidFill>
                <a:latin typeface="+mj-lt"/>
                <a:ea typeface="Tahoma" pitchFamily="34" charset="0"/>
                <a:cs typeface="Times New Roman" pitchFamily="18" charset="0"/>
              </a:rPr>
              <a:t> </a:t>
            </a:r>
            <a:r>
              <a:rPr lang="en-US" sz="6600" dirty="0" err="1" smtClean="0">
                <a:solidFill>
                  <a:srgbClr val="C00000"/>
                </a:solidFill>
                <a:latin typeface="+mj-lt"/>
                <a:ea typeface="Tahoma" pitchFamily="34" charset="0"/>
                <a:cs typeface="Times New Roman" pitchFamily="18" charset="0"/>
              </a:rPr>
              <a:t>Tình</a:t>
            </a:r>
            <a:r>
              <a:rPr lang="en-US" sz="6600" dirty="0" smtClean="0">
                <a:solidFill>
                  <a:srgbClr val="C00000"/>
                </a:solidFill>
                <a:latin typeface="+mj-lt"/>
                <a:ea typeface="Tahoma" pitchFamily="34" charset="0"/>
                <a:cs typeface="Times New Roman" pitchFamily="18" charset="0"/>
              </a:rPr>
              <a:t> </a:t>
            </a:r>
            <a:r>
              <a:rPr lang="en-US" sz="6600" dirty="0" err="1" smtClean="0">
                <a:solidFill>
                  <a:srgbClr val="C00000"/>
                </a:solidFill>
                <a:latin typeface="+mj-lt"/>
                <a:ea typeface="Tahoma" pitchFamily="34" charset="0"/>
                <a:cs typeface="Times New Roman" pitchFamily="18" charset="0"/>
              </a:rPr>
              <a:t>Chúa</a:t>
            </a:r>
            <a:r>
              <a:rPr lang="en-US" sz="6600" dirty="0" smtClean="0">
                <a:solidFill>
                  <a:srgbClr val="C00000"/>
                </a:solidFill>
                <a:latin typeface="+mj-lt"/>
                <a:ea typeface="Tahoma" pitchFamily="34" charset="0"/>
                <a:cs typeface="Times New Roman" pitchFamily="18" charset="0"/>
              </a:rPr>
              <a:t/>
            </a:r>
            <a:br>
              <a:rPr lang="en-US" sz="6600" dirty="0" smtClean="0">
                <a:solidFill>
                  <a:srgbClr val="C00000"/>
                </a:solidFill>
                <a:latin typeface="+mj-lt"/>
                <a:ea typeface="Tahoma" pitchFamily="34" charset="0"/>
                <a:cs typeface="Times New Roman" pitchFamily="18" charset="0"/>
              </a:rPr>
            </a:br>
            <a:r>
              <a:rPr lang="en-US" sz="4800" i="1" dirty="0" err="1" smtClean="0">
                <a:solidFill>
                  <a:srgbClr val="C00000"/>
                </a:solidFill>
                <a:latin typeface="+mj-lt"/>
                <a:ea typeface="Tahoma" pitchFamily="34" charset="0"/>
                <a:cs typeface="Times New Roman" pitchFamily="18" charset="0"/>
              </a:rPr>
              <a:t>Huy</a:t>
            </a:r>
            <a:r>
              <a:rPr lang="en-US" sz="4800" i="1" dirty="0" smtClean="0">
                <a:solidFill>
                  <a:srgbClr val="C00000"/>
                </a:solidFill>
                <a:latin typeface="+mj-lt"/>
                <a:ea typeface="Tahoma" pitchFamily="34" charset="0"/>
                <a:cs typeface="Times New Roman" pitchFamily="18" charset="0"/>
              </a:rPr>
              <a:t> </a:t>
            </a:r>
            <a:r>
              <a:rPr lang="en-US" sz="4800" i="1" dirty="0" err="1" smtClean="0">
                <a:solidFill>
                  <a:srgbClr val="C00000"/>
                </a:solidFill>
                <a:latin typeface="+mj-lt"/>
                <a:ea typeface="Tahoma" pitchFamily="34" charset="0"/>
                <a:cs typeface="Times New Roman" pitchFamily="18" charset="0"/>
              </a:rPr>
              <a:t>Hoàng</a:t>
            </a:r>
            <a:endParaRPr lang="en-US" sz="11500" b="0" i="1" dirty="0">
              <a:solidFill>
                <a:srgbClr val="C000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1901978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altLang="en-US" sz="5000" b="0" u="sng" dirty="0">
                <a:solidFill>
                  <a:srgbClr val="C00000"/>
                </a:solidFill>
                <a:latin typeface="+mj-lt"/>
                <a:ea typeface="SimHei" panose="02010609060101010101" pitchFamily="49" charset="-122"/>
                <a:cs typeface="Times New Roman" panose="02020603050405020304" pitchFamily="18" charset="0"/>
              </a:rPr>
              <a:t>Tk1:</a:t>
            </a:r>
            <a:r>
              <a:rPr lang="en-US" altLang="en-US" sz="5000" b="0" dirty="0">
                <a:solidFill>
                  <a:srgbClr val="003399"/>
                </a:solidFill>
                <a:latin typeface="+mj-lt"/>
                <a:ea typeface="SimHei" panose="02010609060101010101" pitchFamily="49" charset="-122"/>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Nhiệm</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mầu</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tình</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Chúa</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yêu</a:t>
            </a:r>
            <a:r>
              <a:rPr lang="en-US" sz="5000" b="0" dirty="0" smtClean="0">
                <a:solidFill>
                  <a:srgbClr val="003399"/>
                </a:solidFill>
                <a:latin typeface="+mj-lt"/>
                <a:cs typeface="Times New Roman" panose="02020603050405020304" pitchFamily="18" charset="0"/>
              </a:rPr>
              <a:t> con, </a:t>
            </a:r>
            <a:r>
              <a:rPr lang="en-US" sz="5000" b="0" dirty="0" err="1" smtClean="0">
                <a:solidFill>
                  <a:srgbClr val="003399"/>
                </a:solidFill>
                <a:latin typeface="+mj-lt"/>
                <a:cs typeface="Times New Roman" panose="02020603050405020304" pitchFamily="18" charset="0"/>
              </a:rPr>
              <a:t>trí</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lòng</a:t>
            </a:r>
            <a:r>
              <a:rPr lang="en-US" sz="5000" b="0" dirty="0" smtClean="0">
                <a:solidFill>
                  <a:srgbClr val="003399"/>
                </a:solidFill>
                <a:latin typeface="+mj-lt"/>
                <a:cs typeface="Times New Roman" panose="02020603050405020304" pitchFamily="18" charset="0"/>
              </a:rPr>
              <a:t> con </a:t>
            </a:r>
            <a:r>
              <a:rPr lang="en-US" sz="5000" b="0" dirty="0" err="1" smtClean="0">
                <a:solidFill>
                  <a:srgbClr val="003399"/>
                </a:solidFill>
                <a:latin typeface="+mj-lt"/>
                <a:cs typeface="Times New Roman" panose="02020603050405020304" pitchFamily="18" charset="0"/>
              </a:rPr>
              <a:t>không</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sao</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hiểu</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thấu</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Yêu</a:t>
            </a:r>
            <a:r>
              <a:rPr lang="en-US" sz="5000" b="0" dirty="0" smtClean="0">
                <a:solidFill>
                  <a:srgbClr val="003399"/>
                </a:solidFill>
                <a:latin typeface="+mj-lt"/>
                <a:cs typeface="Times New Roman" panose="02020603050405020304" pitchFamily="18" charset="0"/>
              </a:rPr>
              <a:t> con </a:t>
            </a:r>
            <a:r>
              <a:rPr lang="en-US" sz="5000" b="0" dirty="0" err="1" smtClean="0">
                <a:solidFill>
                  <a:srgbClr val="003399"/>
                </a:solidFill>
                <a:latin typeface="+mj-lt"/>
                <a:cs typeface="Times New Roman" panose="02020603050405020304" pitchFamily="18" charset="0"/>
              </a:rPr>
              <a:t>chịu</a:t>
            </a:r>
            <a:r>
              <a:rPr lang="en-US" sz="5000" b="0" dirty="0" smtClean="0">
                <a:solidFill>
                  <a:srgbClr val="003399"/>
                </a:solidFill>
                <a:latin typeface="+mj-lt"/>
                <a:cs typeface="Times New Roman" panose="02020603050405020304" pitchFamily="18" charset="0"/>
              </a:rPr>
              <a:t> </a:t>
            </a:r>
            <a:r>
              <a:rPr lang="en-US" sz="5000" b="0" dirty="0" err="1" smtClean="0">
                <a:solidFill>
                  <a:srgbClr val="003399"/>
                </a:solidFill>
                <a:latin typeface="+mj-lt"/>
                <a:cs typeface="Times New Roman" panose="02020603050405020304" pitchFamily="18" charset="0"/>
              </a:rPr>
              <a:t>khổ</a:t>
            </a:r>
            <a:r>
              <a:rPr lang="en-US" sz="5000" dirty="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vì</a:t>
            </a:r>
            <a:r>
              <a:rPr lang="en-US" sz="5000" dirty="0" smtClean="0">
                <a:solidFill>
                  <a:srgbClr val="003399"/>
                </a:solidFill>
                <a:latin typeface="+mj-lt"/>
                <a:cs typeface="Times New Roman" panose="02020603050405020304" pitchFamily="18" charset="0"/>
              </a:rPr>
              <a:t> con, </a:t>
            </a:r>
            <a:r>
              <a:rPr lang="en-US" sz="5000" dirty="0" err="1" smtClean="0">
                <a:solidFill>
                  <a:srgbClr val="003399"/>
                </a:solidFill>
                <a:latin typeface="+mj-lt"/>
                <a:cs typeface="Times New Roman" panose="02020603050405020304" pitchFamily="18" charset="0"/>
              </a:rPr>
              <a:t>Yêu</a:t>
            </a:r>
            <a:r>
              <a:rPr lang="en-US" sz="5000" dirty="0" smtClean="0">
                <a:solidFill>
                  <a:srgbClr val="003399"/>
                </a:solidFill>
                <a:latin typeface="+mj-lt"/>
                <a:cs typeface="Times New Roman" panose="02020603050405020304" pitchFamily="18" charset="0"/>
              </a:rPr>
              <a:t> con </a:t>
            </a:r>
            <a:r>
              <a:rPr lang="en-US" sz="5000" dirty="0" err="1" smtClean="0">
                <a:solidFill>
                  <a:srgbClr val="003399"/>
                </a:solidFill>
                <a:latin typeface="+mj-lt"/>
                <a:cs typeface="Times New Roman" panose="02020603050405020304" pitchFamily="18" charset="0"/>
              </a:rPr>
              <a:t>chịu</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chết</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cho</a:t>
            </a:r>
            <a:r>
              <a:rPr lang="en-US" sz="5000" dirty="0" smtClean="0">
                <a:solidFill>
                  <a:srgbClr val="003399"/>
                </a:solidFill>
                <a:latin typeface="+mj-lt"/>
                <a:cs typeface="Times New Roman" panose="02020603050405020304" pitchFamily="18" charset="0"/>
              </a:rPr>
              <a:t> con. </a:t>
            </a:r>
            <a:r>
              <a:rPr lang="en-US" sz="5000" dirty="0" err="1" smtClean="0">
                <a:solidFill>
                  <a:srgbClr val="003399"/>
                </a:solidFill>
                <a:latin typeface="+mj-lt"/>
                <a:cs typeface="Times New Roman" panose="02020603050405020304" pitchFamily="18" charset="0"/>
              </a:rPr>
              <a:t>Ôi</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tình</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yêu</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của</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Ngài</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vĩ</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đại</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hơn</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biển</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trời</a:t>
            </a:r>
            <a:r>
              <a:rPr lang="en-US" sz="5000" dirty="0" smtClean="0">
                <a:solidFill>
                  <a:srgbClr val="003399"/>
                </a:solidFill>
                <a:latin typeface="+mj-lt"/>
                <a:cs typeface="Times New Roman" panose="02020603050405020304" pitchFamily="18" charset="0"/>
              </a:rPr>
              <a:t>, con </a:t>
            </a:r>
            <a:r>
              <a:rPr lang="en-US" sz="5000" dirty="0" err="1" smtClean="0">
                <a:solidFill>
                  <a:srgbClr val="003399"/>
                </a:solidFill>
                <a:latin typeface="+mj-lt"/>
                <a:cs typeface="Times New Roman" panose="02020603050405020304" pitchFamily="18" charset="0"/>
              </a:rPr>
              <a:t>trọn</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đời</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thờ</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kính</a:t>
            </a:r>
            <a:r>
              <a:rPr lang="en-US" sz="5000" dirty="0" smtClean="0">
                <a:solidFill>
                  <a:srgbClr val="003399"/>
                </a:solidFill>
                <a:latin typeface="+mj-lt"/>
                <a:cs typeface="Times New Roman" panose="02020603050405020304" pitchFamily="18" charset="0"/>
              </a:rPr>
              <a:t>.</a:t>
            </a:r>
            <a:endParaRPr lang="en-US" sz="5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92274223"/>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4000"/>
              </a:lnSpc>
            </a:pPr>
            <a:r>
              <a:rPr lang="en-US" altLang="en-US" sz="48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4800" b="0" dirty="0" smtClean="0">
                <a:solidFill>
                  <a:srgbClr val="003399"/>
                </a:solidFill>
                <a:latin typeface="+mj-lt"/>
                <a:ea typeface="SimHei" panose="02010609060101010101" pitchFamily="49" charset="-122"/>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Tình</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Ngài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tỏa</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sáng</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nơi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đây</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Chúa</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vì</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yêu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nhân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loại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tội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lỗi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trao</a:t>
            </a:r>
            <a:r>
              <a:rPr lang="en-US" sz="4800" b="0" dirty="0" smtClean="0">
                <a:solidFill>
                  <a:srgbClr val="003399"/>
                </a:solidFill>
                <a:latin typeface="+mj-lt"/>
                <a:cs typeface="Times New Roman" panose="02020603050405020304" pitchFamily="18" charset="0"/>
              </a:rPr>
              <a:t> ban </a:t>
            </a:r>
            <a:r>
              <a:rPr lang="en-US" sz="4800" b="0" dirty="0" err="1" smtClean="0">
                <a:solidFill>
                  <a:srgbClr val="003399"/>
                </a:solidFill>
                <a:latin typeface="+mj-lt"/>
                <a:cs typeface="Times New Roman" panose="02020603050405020304" pitchFamily="18" charset="0"/>
              </a:rPr>
              <a:t>trọn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cả</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tình</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yêu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cho</a:t>
            </a:r>
            <a:r>
              <a:rPr lang="en-US" sz="4800" b="0" dirty="0" smtClean="0">
                <a:solidFill>
                  <a:srgbClr val="003399"/>
                </a:solidFill>
                <a:latin typeface="+mj-lt"/>
                <a:cs typeface="Times New Roman" panose="02020603050405020304" pitchFamily="18" charset="0"/>
              </a:rPr>
              <a:t> con </a:t>
            </a:r>
            <a:r>
              <a:rPr lang="en-US" sz="4800" b="0" dirty="0" err="1" smtClean="0">
                <a:solidFill>
                  <a:srgbClr val="003399"/>
                </a:solidFill>
                <a:latin typeface="+mj-lt"/>
                <a:cs typeface="Times New Roman" panose="02020603050405020304" pitchFamily="18" charset="0"/>
              </a:rPr>
              <a:t>người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phúc</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cao</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siêu</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khi</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được</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rước</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Mình</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Ngài</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khi</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nhận</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Máu</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của</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Ngài</a:t>
            </a:r>
            <a:r>
              <a:rPr lang="en-US" sz="4800" dirty="0" smtClean="0">
                <a:solidFill>
                  <a:srgbClr val="003399"/>
                </a:solidFill>
                <a:latin typeface="+mj-lt"/>
                <a:cs typeface="Times New Roman" panose="02020603050405020304" pitchFamily="18" charset="0"/>
              </a:rPr>
              <a:t>, con </a:t>
            </a:r>
            <a:r>
              <a:rPr lang="en-US" sz="4800" dirty="0" err="1" smtClean="0">
                <a:solidFill>
                  <a:srgbClr val="003399"/>
                </a:solidFill>
                <a:latin typeface="+mj-lt"/>
                <a:cs typeface="Times New Roman" panose="02020603050405020304" pitchFamily="18" charset="0"/>
              </a:rPr>
              <a:t>được</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sống</a:t>
            </a:r>
            <a:r>
              <a:rPr lang="en-US" sz="4800" dirty="0" smtClean="0">
                <a:solidFill>
                  <a:srgbClr val="003399"/>
                </a:solidFill>
                <a:latin typeface="+mj-lt"/>
                <a:cs typeface="Times New Roman" panose="02020603050405020304" pitchFamily="18" charset="0"/>
              </a:rPr>
              <a:t> an </a:t>
            </a:r>
            <a:r>
              <a:rPr lang="en-US" sz="4800" dirty="0" err="1" smtClean="0">
                <a:solidFill>
                  <a:srgbClr val="003399"/>
                </a:solidFill>
                <a:latin typeface="+mj-lt"/>
                <a:cs typeface="Times New Roman" panose="02020603050405020304" pitchFamily="18" charset="0"/>
              </a:rPr>
              <a:t>vui</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giữa</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đời</a:t>
            </a:r>
            <a:r>
              <a:rPr lang="en-US" sz="4800" dirty="0" smtClean="0">
                <a:solidFill>
                  <a:srgbClr val="003399"/>
                </a:solidFill>
                <a:latin typeface="+mj-lt"/>
                <a:cs typeface="Times New Roman" panose="02020603050405020304" pitchFamily="18" charset="0"/>
              </a:rPr>
              <a:t>.</a:t>
            </a:r>
            <a:endParaRPr lang="en-US" sz="48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030566693"/>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47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47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4700" b="0" dirty="0" smtClean="0">
                <a:solidFill>
                  <a:srgbClr val="003399"/>
                </a:solidFill>
                <a:latin typeface="+mj-lt"/>
                <a:ea typeface="SimHei" panose="02010609060101010101" pitchFamily="49" charset="-122"/>
                <a:cs typeface="Times New Roman" panose="02020603050405020304" pitchFamily="18" charset="0"/>
              </a:rPr>
              <a:t> </a:t>
            </a:r>
            <a:r>
              <a:rPr lang="en-US" sz="4700" b="0" dirty="0" smtClean="0">
                <a:solidFill>
                  <a:srgbClr val="003399"/>
                </a:solidFill>
                <a:latin typeface="+mj-lt"/>
                <a:cs typeface="Times New Roman" panose="02020603050405020304" pitchFamily="18" charset="0"/>
              </a:rPr>
              <a:t>Con </a:t>
            </a:r>
            <a:r>
              <a:rPr lang="en-US" sz="4700" b="0" dirty="0" err="1" smtClean="0">
                <a:solidFill>
                  <a:srgbClr val="003399"/>
                </a:solidFill>
                <a:latin typeface="+mj-lt"/>
                <a:cs typeface="Times New Roman" panose="02020603050405020304" pitchFamily="18" charset="0"/>
              </a:rPr>
              <a:t>xin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quỳ</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đây</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trước</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tình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yêu</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của</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Thánh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Thể</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Xin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Ngài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chỉ</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dạy</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dạy</a:t>
            </a:r>
            <a:r>
              <a:rPr lang="en-US" sz="4700" b="0" dirty="0" smtClean="0">
                <a:solidFill>
                  <a:srgbClr val="003399"/>
                </a:solidFill>
                <a:latin typeface="+mj-lt"/>
                <a:cs typeface="Times New Roman" panose="02020603050405020304" pitchFamily="18" charset="0"/>
              </a:rPr>
              <a:t> con </a:t>
            </a:r>
            <a:r>
              <a:rPr lang="en-US" sz="4700" b="0" dirty="0" err="1" smtClean="0">
                <a:solidFill>
                  <a:srgbClr val="003399"/>
                </a:solidFill>
                <a:latin typeface="+mj-lt"/>
                <a:cs typeface="Times New Roman" panose="02020603050405020304" pitchFamily="18" charset="0"/>
              </a:rPr>
              <a:t>sống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trọn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tình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yêu</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Yêu</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là</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hy</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sinh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là</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quên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mình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không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chờ</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đền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đáp</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Yêu</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là</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chấp</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nhận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chịu</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nát</a:t>
            </a:r>
            <a:r>
              <a:rPr lang="en-US" sz="4700" b="0" dirty="0" smtClean="0">
                <a:solidFill>
                  <a:srgbClr val="003399"/>
                </a:solidFill>
                <a:latin typeface="+mj-lt"/>
                <a:cs typeface="Times New Roman" panose="02020603050405020304" pitchFamily="18" charset="0"/>
              </a:rPr>
              <a:t> tan </a:t>
            </a:r>
            <a:r>
              <a:rPr lang="en-US" sz="4700" b="0" dirty="0" err="1" smtClean="0">
                <a:solidFill>
                  <a:srgbClr val="003399"/>
                </a:solidFill>
                <a:latin typeface="+mj-lt"/>
                <a:cs typeface="Times New Roman" panose="02020603050405020304" pitchFamily="18" charset="0"/>
              </a:rPr>
              <a:t>cho</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người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mình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yêu</a:t>
            </a:r>
            <a:r>
              <a:rPr lang="en-US" sz="4700" b="0" dirty="0" smtClean="0">
                <a:solidFill>
                  <a:srgbClr val="003399"/>
                </a:solidFill>
                <a:latin typeface="+mj-lt"/>
                <a:cs typeface="Times New Roman" panose="02020603050405020304" pitchFamily="18" charset="0"/>
              </a:rPr>
              <a:t>.</a:t>
            </a:r>
            <a:endParaRPr lang="en-US" sz="47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966449025"/>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altLang="en-US" sz="4600" b="0" u="sng" dirty="0" smtClean="0">
                <a:solidFill>
                  <a:srgbClr val="C00000"/>
                </a:solidFill>
                <a:latin typeface="+mj-lt"/>
                <a:ea typeface="SimHei" panose="02010609060101010101" pitchFamily="49" charset="-122"/>
                <a:cs typeface="Times New Roman" panose="02020603050405020304" pitchFamily="18" charset="0"/>
              </a:rPr>
              <a:t>Tk2:</a:t>
            </a:r>
            <a:r>
              <a:rPr lang="en-US" altLang="en-US" sz="4600" b="0" dirty="0" smtClean="0">
                <a:solidFill>
                  <a:srgbClr val="003399"/>
                </a:solidFill>
                <a:latin typeface="+mj-lt"/>
                <a:ea typeface="SimHei" panose="02010609060101010101" pitchFamily="49" charset="-122"/>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Hiện</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tại</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và</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mãi</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tương</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lai</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quyết</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đời</a:t>
            </a:r>
            <a:r>
              <a:rPr lang="en-US" sz="4600" b="0" dirty="0" smtClean="0">
                <a:solidFill>
                  <a:srgbClr val="003399"/>
                </a:solidFill>
                <a:latin typeface="+mj-lt"/>
                <a:cs typeface="Times New Roman" panose="02020603050405020304" pitchFamily="18" charset="0"/>
              </a:rPr>
              <a:t> con tin </a:t>
            </a:r>
            <a:r>
              <a:rPr lang="en-US" sz="4600" b="0" dirty="0" err="1" smtClean="0">
                <a:solidFill>
                  <a:srgbClr val="003399"/>
                </a:solidFill>
                <a:latin typeface="+mj-lt"/>
                <a:cs typeface="Times New Roman" panose="02020603050405020304" pitchFamily="18" charset="0"/>
              </a:rPr>
              <a:t>yêu</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vào</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Chúa</a:t>
            </a:r>
            <a:r>
              <a:rPr lang="en-US" sz="4600" b="0" dirty="0" smtClean="0">
                <a:solidFill>
                  <a:srgbClr val="003399"/>
                </a:solidFill>
                <a:latin typeface="+mj-lt"/>
                <a:cs typeface="Times New Roman" panose="02020603050405020304" pitchFamily="18" charset="0"/>
              </a:rPr>
              <a:t>. Tin </a:t>
            </a:r>
            <a:r>
              <a:rPr lang="en-US" sz="4600" b="0" dirty="0" err="1" smtClean="0">
                <a:solidFill>
                  <a:srgbClr val="003399"/>
                </a:solidFill>
                <a:latin typeface="+mj-lt"/>
                <a:cs typeface="Times New Roman" panose="02020603050405020304" pitchFamily="18" charset="0"/>
              </a:rPr>
              <a:t>nơi</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Lời</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Ngài</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quyền</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năng</a:t>
            </a:r>
            <a:r>
              <a:rPr lang="en-US" sz="4600" b="0" dirty="0" smtClean="0">
                <a:solidFill>
                  <a:srgbClr val="003399"/>
                </a:solidFill>
                <a:latin typeface="+mj-lt"/>
                <a:cs typeface="Times New Roman" panose="02020603050405020304" pitchFamily="18" charset="0"/>
              </a:rPr>
              <a:t>, tin </a:t>
            </a:r>
            <a:r>
              <a:rPr lang="en-US" sz="4600" b="0" dirty="0" err="1" smtClean="0">
                <a:solidFill>
                  <a:srgbClr val="003399"/>
                </a:solidFill>
                <a:latin typeface="+mj-lt"/>
                <a:cs typeface="Times New Roman" panose="02020603050405020304" pitchFamily="18" charset="0"/>
              </a:rPr>
              <a:t>nơi</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tình</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Chúa</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yêu</a:t>
            </a:r>
            <a:r>
              <a:rPr lang="en-US" sz="4600" b="0" dirty="0" smtClean="0">
                <a:solidFill>
                  <a:srgbClr val="003399"/>
                </a:solidFill>
                <a:latin typeface="+mj-lt"/>
                <a:cs typeface="Times New Roman" panose="02020603050405020304" pitchFamily="18" charset="0"/>
              </a:rPr>
              <a:t> </a:t>
            </a:r>
            <a:r>
              <a:rPr lang="en-US" sz="4600" b="0" dirty="0" err="1" smtClean="0">
                <a:solidFill>
                  <a:srgbClr val="003399"/>
                </a:solidFill>
                <a:latin typeface="+mj-lt"/>
                <a:cs typeface="Times New Roman" panose="02020603050405020304" pitchFamily="18" charset="0"/>
              </a:rPr>
              <a:t>thương</a:t>
            </a:r>
            <a:r>
              <a:rPr lang="en-US" sz="4600" dirty="0" smtClean="0">
                <a:solidFill>
                  <a:srgbClr val="003399"/>
                </a:solidFill>
                <a:latin typeface="+mj-lt"/>
                <a:cs typeface="Times New Roman" panose="02020603050405020304" pitchFamily="18" charset="0"/>
              </a:rPr>
              <a:t>. </a:t>
            </a:r>
            <a:r>
              <a:rPr lang="en-US" sz="4600" dirty="0" err="1" smtClean="0">
                <a:solidFill>
                  <a:srgbClr val="003399"/>
                </a:solidFill>
                <a:latin typeface="+mj-lt"/>
                <a:cs typeface="Times New Roman" panose="02020603050405020304" pitchFamily="18" charset="0"/>
              </a:rPr>
              <a:t>Thương</a:t>
            </a:r>
            <a:r>
              <a:rPr lang="en-US" sz="4600" dirty="0" smtClean="0">
                <a:solidFill>
                  <a:srgbClr val="003399"/>
                </a:solidFill>
                <a:latin typeface="+mj-lt"/>
                <a:cs typeface="Times New Roman" panose="02020603050405020304" pitchFamily="18" charset="0"/>
              </a:rPr>
              <a:t> </a:t>
            </a:r>
            <a:r>
              <a:rPr lang="en-US" sz="4600" dirty="0" err="1" smtClean="0">
                <a:solidFill>
                  <a:srgbClr val="003399"/>
                </a:solidFill>
                <a:latin typeface="+mj-lt"/>
                <a:cs typeface="Times New Roman" panose="02020603050405020304" pitchFamily="18" charset="0"/>
              </a:rPr>
              <a:t>người</a:t>
            </a:r>
            <a:r>
              <a:rPr lang="en-US" sz="4600" dirty="0" smtClean="0">
                <a:solidFill>
                  <a:srgbClr val="003399"/>
                </a:solidFill>
                <a:latin typeface="+mj-lt"/>
                <a:cs typeface="Times New Roman" panose="02020603050405020304" pitchFamily="18" charset="0"/>
              </a:rPr>
              <a:t> </a:t>
            </a:r>
            <a:r>
              <a:rPr lang="en-US" sz="4600" dirty="0" err="1" smtClean="0">
                <a:solidFill>
                  <a:srgbClr val="003399"/>
                </a:solidFill>
                <a:latin typeface="+mj-lt"/>
                <a:cs typeface="Times New Roman" panose="02020603050405020304" pitchFamily="18" charset="0"/>
              </a:rPr>
              <a:t>thế</a:t>
            </a:r>
            <a:r>
              <a:rPr lang="en-US" sz="4600" dirty="0" smtClean="0">
                <a:solidFill>
                  <a:srgbClr val="003399"/>
                </a:solidFill>
                <a:latin typeface="+mj-lt"/>
                <a:cs typeface="Times New Roman" panose="02020603050405020304" pitchFamily="18" charset="0"/>
              </a:rPr>
              <a:t> </a:t>
            </a:r>
            <a:r>
              <a:rPr lang="en-US" sz="4600" dirty="0" err="1" smtClean="0">
                <a:solidFill>
                  <a:srgbClr val="003399"/>
                </a:solidFill>
                <a:latin typeface="+mj-lt"/>
                <a:cs typeface="Times New Roman" panose="02020603050405020304" pitchFamily="18" charset="0"/>
              </a:rPr>
              <a:t>tội</a:t>
            </a:r>
            <a:r>
              <a:rPr lang="en-US" sz="4600" dirty="0" smtClean="0">
                <a:solidFill>
                  <a:srgbClr val="003399"/>
                </a:solidFill>
                <a:latin typeface="+mj-lt"/>
                <a:cs typeface="Times New Roman" panose="02020603050405020304" pitchFamily="18" charset="0"/>
              </a:rPr>
              <a:t> </a:t>
            </a:r>
            <a:r>
              <a:rPr lang="en-US" sz="4600" dirty="0" err="1" smtClean="0">
                <a:solidFill>
                  <a:srgbClr val="003399"/>
                </a:solidFill>
                <a:latin typeface="+mj-lt"/>
                <a:cs typeface="Times New Roman" panose="02020603050405020304" pitchFamily="18" charset="0"/>
              </a:rPr>
              <a:t>tình</a:t>
            </a:r>
            <a:r>
              <a:rPr lang="en-US" sz="4600" dirty="0" smtClean="0">
                <a:solidFill>
                  <a:srgbClr val="003399"/>
                </a:solidFill>
                <a:latin typeface="+mj-lt"/>
                <a:cs typeface="Times New Roman" panose="02020603050405020304" pitchFamily="18" charset="0"/>
              </a:rPr>
              <a:t>, </a:t>
            </a:r>
            <a:r>
              <a:rPr lang="en-US" sz="4600" dirty="0" err="1" smtClean="0">
                <a:solidFill>
                  <a:srgbClr val="003399"/>
                </a:solidFill>
                <a:latin typeface="+mj-lt"/>
                <a:cs typeface="Times New Roman" panose="02020603050405020304" pitchFamily="18" charset="0"/>
              </a:rPr>
              <a:t>Chúa</a:t>
            </a:r>
            <a:r>
              <a:rPr lang="en-US" sz="4600" dirty="0" smtClean="0">
                <a:solidFill>
                  <a:srgbClr val="003399"/>
                </a:solidFill>
                <a:latin typeface="+mj-lt"/>
                <a:cs typeface="Times New Roman" panose="02020603050405020304" pitchFamily="18" charset="0"/>
              </a:rPr>
              <a:t> </a:t>
            </a:r>
            <a:r>
              <a:rPr lang="en-US" sz="4600" dirty="0" err="1" smtClean="0">
                <a:solidFill>
                  <a:srgbClr val="003399"/>
                </a:solidFill>
                <a:latin typeface="+mj-lt"/>
                <a:cs typeface="Times New Roman" panose="02020603050405020304" pitchFamily="18" charset="0"/>
              </a:rPr>
              <a:t>chịu</a:t>
            </a:r>
            <a:r>
              <a:rPr lang="en-US" sz="4600" dirty="0" smtClean="0">
                <a:solidFill>
                  <a:srgbClr val="003399"/>
                </a:solidFill>
                <a:latin typeface="+mj-lt"/>
                <a:cs typeface="Times New Roman" panose="02020603050405020304" pitchFamily="18" charset="0"/>
              </a:rPr>
              <a:t> </a:t>
            </a:r>
            <a:r>
              <a:rPr lang="en-US" sz="4600" dirty="0" err="1" smtClean="0">
                <a:solidFill>
                  <a:srgbClr val="003399"/>
                </a:solidFill>
                <a:latin typeface="+mj-lt"/>
                <a:cs typeface="Times New Roman" panose="02020603050405020304" pitchFamily="18" charset="0"/>
              </a:rPr>
              <a:t>chết</a:t>
            </a:r>
            <a:r>
              <a:rPr lang="en-US" sz="4600" dirty="0" smtClean="0">
                <a:solidFill>
                  <a:srgbClr val="003399"/>
                </a:solidFill>
                <a:latin typeface="+mj-lt"/>
                <a:cs typeface="Times New Roman" panose="02020603050405020304" pitchFamily="18" charset="0"/>
              </a:rPr>
              <a:t> </a:t>
            </a:r>
            <a:r>
              <a:rPr lang="en-US" sz="4600" dirty="0" err="1" smtClean="0">
                <a:solidFill>
                  <a:srgbClr val="003399"/>
                </a:solidFill>
                <a:latin typeface="+mj-lt"/>
                <a:cs typeface="Times New Roman" panose="02020603050405020304" pitchFamily="18" charset="0"/>
              </a:rPr>
              <a:t>trên</a:t>
            </a:r>
            <a:r>
              <a:rPr lang="en-US" sz="4600" dirty="0" smtClean="0">
                <a:solidFill>
                  <a:srgbClr val="003399"/>
                </a:solidFill>
                <a:latin typeface="+mj-lt"/>
                <a:cs typeface="Times New Roman" panose="02020603050405020304" pitchFamily="18" charset="0"/>
              </a:rPr>
              <a:t> </a:t>
            </a:r>
            <a:r>
              <a:rPr lang="en-US" sz="4600" dirty="0" err="1" smtClean="0">
                <a:solidFill>
                  <a:srgbClr val="003399"/>
                </a:solidFill>
                <a:latin typeface="+mj-lt"/>
                <a:cs typeface="Times New Roman" panose="02020603050405020304" pitchFamily="18" charset="0"/>
              </a:rPr>
              <a:t>thập</a:t>
            </a:r>
            <a:r>
              <a:rPr lang="en-US" sz="4600" dirty="0" smtClean="0">
                <a:solidFill>
                  <a:srgbClr val="003399"/>
                </a:solidFill>
                <a:latin typeface="+mj-lt"/>
                <a:cs typeface="Times New Roman" panose="02020603050405020304" pitchFamily="18" charset="0"/>
              </a:rPr>
              <a:t> </a:t>
            </a:r>
            <a:r>
              <a:rPr lang="en-US" sz="4600" dirty="0" err="1" smtClean="0">
                <a:solidFill>
                  <a:srgbClr val="003399"/>
                </a:solidFill>
                <a:latin typeface="+mj-lt"/>
                <a:cs typeface="Times New Roman" panose="02020603050405020304" pitchFamily="18" charset="0"/>
              </a:rPr>
              <a:t>hình</a:t>
            </a:r>
            <a:r>
              <a:rPr lang="en-US" sz="4600" dirty="0" smtClean="0">
                <a:solidFill>
                  <a:srgbClr val="003399"/>
                </a:solidFill>
                <a:latin typeface="+mj-lt"/>
                <a:cs typeface="Times New Roman" panose="02020603050405020304" pitchFamily="18" charset="0"/>
              </a:rPr>
              <a:t>, con </a:t>
            </a:r>
            <a:r>
              <a:rPr lang="en-US" sz="4600" dirty="0" err="1" smtClean="0">
                <a:solidFill>
                  <a:srgbClr val="003399"/>
                </a:solidFill>
                <a:latin typeface="+mj-lt"/>
                <a:cs typeface="Times New Roman" panose="02020603050405020304" pitchFamily="18" charset="0"/>
              </a:rPr>
              <a:t>một</a:t>
            </a:r>
            <a:r>
              <a:rPr lang="en-US" sz="4600" dirty="0" smtClean="0">
                <a:solidFill>
                  <a:srgbClr val="003399"/>
                </a:solidFill>
                <a:latin typeface="+mj-lt"/>
                <a:cs typeface="Times New Roman" panose="02020603050405020304" pitchFamily="18" charset="0"/>
              </a:rPr>
              <a:t> </a:t>
            </a:r>
            <a:r>
              <a:rPr lang="en-US" sz="4600" dirty="0" err="1" smtClean="0">
                <a:solidFill>
                  <a:srgbClr val="003399"/>
                </a:solidFill>
                <a:latin typeface="+mj-lt"/>
                <a:cs typeface="Times New Roman" panose="02020603050405020304" pitchFamily="18" charset="0"/>
              </a:rPr>
              <a:t>lòng</a:t>
            </a:r>
            <a:r>
              <a:rPr lang="en-US" sz="4600" dirty="0" smtClean="0">
                <a:solidFill>
                  <a:srgbClr val="003399"/>
                </a:solidFill>
                <a:latin typeface="+mj-lt"/>
                <a:cs typeface="Times New Roman" panose="02020603050405020304" pitchFamily="18" charset="0"/>
              </a:rPr>
              <a:t> </a:t>
            </a:r>
            <a:r>
              <a:rPr lang="en-US" sz="4600" dirty="0" err="1" smtClean="0">
                <a:solidFill>
                  <a:srgbClr val="003399"/>
                </a:solidFill>
                <a:latin typeface="+mj-lt"/>
                <a:cs typeface="Times New Roman" panose="02020603050405020304" pitchFamily="18" charset="0"/>
              </a:rPr>
              <a:t>thờ</a:t>
            </a:r>
            <a:r>
              <a:rPr lang="en-US" sz="4600" dirty="0" smtClean="0">
                <a:solidFill>
                  <a:srgbClr val="003399"/>
                </a:solidFill>
                <a:latin typeface="+mj-lt"/>
                <a:cs typeface="Times New Roman" panose="02020603050405020304" pitchFamily="18" charset="0"/>
              </a:rPr>
              <a:t> </a:t>
            </a:r>
            <a:r>
              <a:rPr lang="en-US" sz="4600" dirty="0" err="1" smtClean="0">
                <a:solidFill>
                  <a:srgbClr val="003399"/>
                </a:solidFill>
                <a:latin typeface="+mj-lt"/>
                <a:cs typeface="Times New Roman" panose="02020603050405020304" pitchFamily="18" charset="0"/>
              </a:rPr>
              <a:t>kính</a:t>
            </a:r>
            <a:r>
              <a:rPr lang="en-US" sz="4600" dirty="0" smtClean="0">
                <a:solidFill>
                  <a:srgbClr val="003399"/>
                </a:solidFill>
                <a:latin typeface="+mj-lt"/>
                <a:cs typeface="Times New Roman" panose="02020603050405020304" pitchFamily="18" charset="0"/>
              </a:rPr>
              <a:t>.</a:t>
            </a:r>
            <a:endParaRPr lang="en-US" sz="4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959591474"/>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altLang="en-US" sz="45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4500" b="0" dirty="0" smtClean="0">
                <a:solidFill>
                  <a:srgbClr val="003399"/>
                </a:solidFill>
                <a:latin typeface="+mj-lt"/>
                <a:ea typeface="SimHei" panose="02010609060101010101" pitchFamily="49" charset="-122"/>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Ngài</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dùng</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quyền</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phép</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vô</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biên</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để</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lập</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nên</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phép</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mầu</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cực</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thánh</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Khi</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ăn</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mừng</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tiệc</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Vượt</a:t>
            </a:r>
            <a:r>
              <a:rPr lang="en-US" sz="4500" b="0" dirty="0" smtClean="0">
                <a:solidFill>
                  <a:srgbClr val="003399"/>
                </a:solidFill>
                <a:latin typeface="+mj-lt"/>
                <a:cs typeface="Times New Roman" panose="02020603050405020304" pitchFamily="18" charset="0"/>
              </a:rPr>
              <a:t> Qua, </a:t>
            </a:r>
            <a:r>
              <a:rPr lang="en-US" sz="4500" b="0" dirty="0" err="1" smtClean="0">
                <a:solidFill>
                  <a:srgbClr val="003399"/>
                </a:solidFill>
                <a:latin typeface="+mj-lt"/>
                <a:cs typeface="Times New Roman" panose="02020603050405020304" pitchFamily="18" charset="0"/>
              </a:rPr>
              <a:t>Chúa</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biến</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rượu</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bánh</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tinh</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nguyên</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nên</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Thịt</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Máu</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của</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Ngài</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trao</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tặng</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cho</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mọi</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người</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để</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được</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sống</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thiên</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thu</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với</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Ngài</a:t>
            </a:r>
            <a:r>
              <a:rPr lang="en-US" sz="4500" b="0" dirty="0" smtClean="0">
                <a:solidFill>
                  <a:srgbClr val="003399"/>
                </a:solidFill>
                <a:latin typeface="+mj-lt"/>
                <a:cs typeface="Times New Roman" panose="02020603050405020304" pitchFamily="18" charset="0"/>
              </a:rPr>
              <a:t>.</a:t>
            </a:r>
            <a:endParaRPr lang="en-US" sz="45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3513300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14000"/>
              </a:lnSpc>
              <a:buNone/>
            </a:pPr>
            <a:r>
              <a:rPr lang="en-US" sz="4800" b="1" u="sng" dirty="0" smtClean="0">
                <a:solidFill>
                  <a:srgbClr val="C00000"/>
                </a:solidFill>
                <a:latin typeface="+mj-lt"/>
                <a:cs typeface="Times New Roman" panose="02020603050405020304" pitchFamily="18" charset="0"/>
              </a:rPr>
              <a:t>Tk2:</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Trong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cuộc</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sống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này</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tôi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biết</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rằng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tôi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thuộc</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về</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và</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nhận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là</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Vua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Cứu</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Thế</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Chịu</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đóng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đinh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xác</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thân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vào</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Thập</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Giá</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giang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tay</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ôm</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hy</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sinh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cùng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với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Ki-</a:t>
            </a:r>
            <a:r>
              <a:rPr lang="en-US" sz="4800" b="1" dirty="0" err="1" smtClean="0">
                <a:solidFill>
                  <a:srgbClr val="003399"/>
                </a:solidFill>
                <a:latin typeface="+mj-lt"/>
                <a:cs typeface="Times New Roman" panose="02020603050405020304" pitchFamily="18" charset="0"/>
              </a:rPr>
              <a:t>Tô</a:t>
            </a:r>
            <a:r>
              <a:rPr lang="en-US" sz="4800" b="1" dirty="0" smtClean="0">
                <a:solidFill>
                  <a:srgbClr val="003399"/>
                </a:solidFill>
                <a:latin typeface="+mj-lt"/>
                <a:cs typeface="Times New Roman" panose="02020603050405020304" pitchFamily="18" charset="0"/>
              </a:rPr>
              <a:t>. </a:t>
            </a:r>
            <a:endParaRPr lang="en-US" sz="48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2336807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47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47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4700" b="0" dirty="0" smtClean="0">
                <a:solidFill>
                  <a:srgbClr val="003399"/>
                </a:solidFill>
                <a:latin typeface="+mj-lt"/>
                <a:ea typeface="SimHei" panose="02010609060101010101" pitchFamily="49" charset="-122"/>
                <a:cs typeface="Times New Roman" panose="02020603050405020304" pitchFamily="18" charset="0"/>
              </a:rPr>
              <a:t> </a:t>
            </a:r>
            <a:r>
              <a:rPr lang="en-US" sz="4700" b="0" dirty="0" smtClean="0">
                <a:solidFill>
                  <a:srgbClr val="003399"/>
                </a:solidFill>
                <a:latin typeface="+mj-lt"/>
                <a:cs typeface="Times New Roman" panose="02020603050405020304" pitchFamily="18" charset="0"/>
              </a:rPr>
              <a:t>Con </a:t>
            </a:r>
            <a:r>
              <a:rPr lang="en-US" sz="4700" b="0" dirty="0" err="1" smtClean="0">
                <a:solidFill>
                  <a:srgbClr val="003399"/>
                </a:solidFill>
                <a:latin typeface="+mj-lt"/>
                <a:cs typeface="Times New Roman" panose="02020603050405020304" pitchFamily="18" charset="0"/>
              </a:rPr>
              <a:t>xin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quỳ</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đây</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trước</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tình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yêu</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của</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Thánh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Thể</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Xin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Ngài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chỉ</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dạy</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dạy</a:t>
            </a:r>
            <a:r>
              <a:rPr lang="en-US" sz="4700" b="0" dirty="0" smtClean="0">
                <a:solidFill>
                  <a:srgbClr val="003399"/>
                </a:solidFill>
                <a:latin typeface="+mj-lt"/>
                <a:cs typeface="Times New Roman" panose="02020603050405020304" pitchFamily="18" charset="0"/>
              </a:rPr>
              <a:t> con </a:t>
            </a:r>
            <a:r>
              <a:rPr lang="en-US" sz="4700" b="0" dirty="0" err="1" smtClean="0">
                <a:solidFill>
                  <a:srgbClr val="003399"/>
                </a:solidFill>
                <a:latin typeface="+mj-lt"/>
                <a:cs typeface="Times New Roman" panose="02020603050405020304" pitchFamily="18" charset="0"/>
              </a:rPr>
              <a:t>sống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trọn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tình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yêu</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Yêu</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là</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hy</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sinh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là</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quên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mình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không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chờ</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đền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đáp</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Yêu</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là</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chấp</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nhận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chịu</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nát</a:t>
            </a:r>
            <a:r>
              <a:rPr lang="en-US" sz="4700" b="0" dirty="0" smtClean="0">
                <a:solidFill>
                  <a:srgbClr val="003399"/>
                </a:solidFill>
                <a:latin typeface="+mj-lt"/>
                <a:cs typeface="Times New Roman" panose="02020603050405020304" pitchFamily="18" charset="0"/>
              </a:rPr>
              <a:t> tan </a:t>
            </a:r>
            <a:r>
              <a:rPr lang="en-US" sz="4700" b="0" dirty="0" err="1" smtClean="0">
                <a:solidFill>
                  <a:srgbClr val="003399"/>
                </a:solidFill>
                <a:latin typeface="+mj-lt"/>
                <a:cs typeface="Times New Roman" panose="02020603050405020304" pitchFamily="18" charset="0"/>
              </a:rPr>
              <a:t>cho</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người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mình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yêu</a:t>
            </a:r>
            <a:r>
              <a:rPr lang="en-US" sz="4700" b="0" dirty="0" smtClean="0">
                <a:solidFill>
                  <a:srgbClr val="003399"/>
                </a:solidFill>
                <a:latin typeface="+mj-lt"/>
                <a:cs typeface="Times New Roman" panose="02020603050405020304" pitchFamily="18" charset="0"/>
              </a:rPr>
              <a:t>.</a:t>
            </a:r>
            <a:endParaRPr lang="en-US" sz="47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521025576"/>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003399"/>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003399"/>
              </a:solidFill>
              <a:latin typeface="+mj-lt"/>
              <a:ea typeface="Tahoma" pitchFamily="34" charset="0"/>
              <a:cs typeface="Times New Roman" pitchFamily="18" charset="0"/>
            </a:endParaRPr>
          </a:p>
          <a:p>
            <a:pPr marL="0" indent="0" algn="just">
              <a:lnSpc>
                <a:spcPct val="120000"/>
              </a:lnSpc>
              <a:buNone/>
            </a:pPr>
            <a:endParaRPr lang="en-US" sz="6000" b="0" dirty="0">
              <a:solidFill>
                <a:srgbClr val="003399"/>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115"/>
            <a:ext cx="9151327" cy="5139385"/>
          </a:xfrm>
          <a:prstGeom prst="rect">
            <a:avLst/>
          </a:prstGeom>
        </p:spPr>
      </p:pic>
    </p:spTree>
    <p:extLst>
      <p:ext uri="{BB962C8B-B14F-4D97-AF65-F5344CB8AC3E}">
        <p14:creationId xmlns:p14="http://schemas.microsoft.com/office/powerpoint/2010/main" val="2414311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C00000"/>
                </a:solidFill>
                <a:latin typeface="+mj-lt"/>
                <a:ea typeface="Tahoma" pitchFamily="34" charset="0"/>
                <a:cs typeface="Times New Roman" pitchFamily="18" charset="0"/>
              </a:rPr>
              <a:t>Ca </a:t>
            </a:r>
            <a:r>
              <a:rPr lang="en-US" sz="5400" b="0" dirty="0" err="1">
                <a:solidFill>
                  <a:srgbClr val="C00000"/>
                </a:solidFill>
                <a:latin typeface="+mj-lt"/>
                <a:ea typeface="Tahoma" pitchFamily="34" charset="0"/>
                <a:cs typeface="Times New Roman" pitchFamily="18" charset="0"/>
              </a:rPr>
              <a:t>Nguyện</a:t>
            </a:r>
            <a:r>
              <a:rPr lang="en-US" sz="5400" b="0" dirty="0">
                <a:solidFill>
                  <a:srgbClr val="C00000"/>
                </a:solidFill>
                <a:latin typeface="+mj-lt"/>
                <a:ea typeface="Tahoma" pitchFamily="34" charset="0"/>
                <a:cs typeface="Times New Roman" pitchFamily="18" charset="0"/>
              </a:rPr>
              <a:t> </a:t>
            </a:r>
            <a:r>
              <a:rPr lang="en-US" sz="5400" b="0" dirty="0" err="1" smtClean="0">
                <a:solidFill>
                  <a:srgbClr val="C00000"/>
                </a:solidFill>
                <a:latin typeface="+mj-lt"/>
                <a:ea typeface="Tahoma" pitchFamily="34" charset="0"/>
                <a:cs typeface="Times New Roman" pitchFamily="18" charset="0"/>
              </a:rPr>
              <a:t>Hiệp</a:t>
            </a:r>
            <a:r>
              <a:rPr lang="en-US" sz="5400" b="0" dirty="0" smtClean="0">
                <a:solidFill>
                  <a:srgbClr val="C00000"/>
                </a:solidFill>
                <a:latin typeface="+mj-lt"/>
                <a:ea typeface="Tahoma" pitchFamily="34" charset="0"/>
                <a:cs typeface="Times New Roman" pitchFamily="18" charset="0"/>
              </a:rPr>
              <a:t> </a:t>
            </a:r>
            <a:r>
              <a:rPr lang="en-US" sz="5400" b="0" dirty="0" err="1" smtClean="0">
                <a:solidFill>
                  <a:srgbClr val="C00000"/>
                </a:solidFill>
                <a:latin typeface="+mj-lt"/>
                <a:ea typeface="Tahoma" pitchFamily="34" charset="0"/>
                <a:cs typeface="Times New Roman" pitchFamily="18" charset="0"/>
              </a:rPr>
              <a:t>Lễ</a:t>
            </a:r>
            <a:r>
              <a:rPr lang="en-US" sz="5400" b="0" dirty="0" smtClean="0">
                <a:solidFill>
                  <a:srgbClr val="C00000"/>
                </a:solidFill>
                <a:latin typeface="+mj-lt"/>
                <a:ea typeface="Tahoma" pitchFamily="34" charset="0"/>
                <a:cs typeface="Times New Roman" pitchFamily="18" charset="0"/>
              </a:rPr>
              <a:t> 2</a:t>
            </a:r>
            <a:r>
              <a:rPr lang="en-US" sz="6600" b="0" dirty="0">
                <a:solidFill>
                  <a:srgbClr val="C00000"/>
                </a:solidFill>
                <a:latin typeface="+mj-lt"/>
                <a:ea typeface="Tahoma" pitchFamily="34" charset="0"/>
                <a:cs typeface="Times New Roman" pitchFamily="18" charset="0"/>
              </a:rPr>
              <a:t/>
            </a:r>
            <a:br>
              <a:rPr lang="en-US" sz="6600" b="0" dirty="0">
                <a:solidFill>
                  <a:srgbClr val="C00000"/>
                </a:solidFill>
                <a:latin typeface="+mj-lt"/>
                <a:ea typeface="Tahoma" pitchFamily="34" charset="0"/>
                <a:cs typeface="Times New Roman" pitchFamily="18" charset="0"/>
              </a:rPr>
            </a:br>
            <a:r>
              <a:rPr lang="en-US" sz="6600" dirty="0" err="1" smtClean="0">
                <a:solidFill>
                  <a:srgbClr val="C00000"/>
                </a:solidFill>
                <a:latin typeface="+mj-lt"/>
                <a:ea typeface="Tahoma" pitchFamily="34" charset="0"/>
                <a:cs typeface="Times New Roman" pitchFamily="18" charset="0"/>
              </a:rPr>
              <a:t>Luật</a:t>
            </a:r>
            <a:r>
              <a:rPr lang="en-US" sz="6600" dirty="0" smtClean="0">
                <a:solidFill>
                  <a:srgbClr val="C00000"/>
                </a:solidFill>
                <a:latin typeface="+mj-lt"/>
                <a:ea typeface="Tahoma" pitchFamily="34" charset="0"/>
                <a:cs typeface="Times New Roman" pitchFamily="18" charset="0"/>
              </a:rPr>
              <a:t> </a:t>
            </a:r>
            <a:r>
              <a:rPr lang="en-US" sz="6600" dirty="0" err="1" smtClean="0">
                <a:solidFill>
                  <a:srgbClr val="C00000"/>
                </a:solidFill>
                <a:latin typeface="+mj-lt"/>
                <a:ea typeface="Tahoma" pitchFamily="34" charset="0"/>
                <a:cs typeface="Times New Roman" pitchFamily="18" charset="0"/>
              </a:rPr>
              <a:t>Yêu</a:t>
            </a:r>
            <a:r>
              <a:rPr lang="en-US" sz="6600" dirty="0" smtClean="0">
                <a:solidFill>
                  <a:srgbClr val="C00000"/>
                </a:solidFill>
                <a:latin typeface="+mj-lt"/>
                <a:ea typeface="Tahoma" pitchFamily="34" charset="0"/>
                <a:cs typeface="Times New Roman" pitchFamily="18" charset="0"/>
              </a:rPr>
              <a:t> </a:t>
            </a:r>
            <a:r>
              <a:rPr lang="en-US" sz="6600" dirty="0" err="1" smtClean="0">
                <a:solidFill>
                  <a:srgbClr val="C00000"/>
                </a:solidFill>
                <a:latin typeface="+mj-lt"/>
                <a:ea typeface="Tahoma" pitchFamily="34" charset="0"/>
                <a:cs typeface="Times New Roman" pitchFamily="18" charset="0"/>
              </a:rPr>
              <a:t>THương</a:t>
            </a:r>
            <a:r>
              <a:rPr lang="en-US" sz="6600" dirty="0" smtClean="0">
                <a:solidFill>
                  <a:srgbClr val="C00000"/>
                </a:solidFill>
                <a:latin typeface="+mj-lt"/>
                <a:ea typeface="Tahoma" pitchFamily="34" charset="0"/>
                <a:cs typeface="Times New Roman" pitchFamily="18" charset="0"/>
              </a:rPr>
              <a:t/>
            </a:r>
            <a:br>
              <a:rPr lang="en-US" sz="6600" dirty="0" smtClean="0">
                <a:solidFill>
                  <a:srgbClr val="C00000"/>
                </a:solidFill>
                <a:latin typeface="+mj-lt"/>
                <a:ea typeface="Tahoma" pitchFamily="34" charset="0"/>
                <a:cs typeface="Times New Roman" pitchFamily="18" charset="0"/>
              </a:rPr>
            </a:br>
            <a:r>
              <a:rPr lang="en-US" sz="4800" i="1" dirty="0" smtClean="0">
                <a:solidFill>
                  <a:srgbClr val="C00000"/>
                </a:solidFill>
                <a:latin typeface="+mj-lt"/>
                <a:ea typeface="Tahoma" pitchFamily="34" charset="0"/>
                <a:cs typeface="Times New Roman" pitchFamily="18" charset="0"/>
              </a:rPr>
              <a:t>Lm. </a:t>
            </a:r>
            <a:r>
              <a:rPr lang="en-US" sz="4800" i="1" dirty="0" err="1" smtClean="0">
                <a:solidFill>
                  <a:srgbClr val="C00000"/>
                </a:solidFill>
                <a:latin typeface="+mj-lt"/>
                <a:ea typeface="Tahoma" pitchFamily="34" charset="0"/>
                <a:cs typeface="Times New Roman" pitchFamily="18" charset="0"/>
              </a:rPr>
              <a:t>Nguyễn</a:t>
            </a:r>
            <a:r>
              <a:rPr lang="en-US" sz="4800" i="1" dirty="0" smtClean="0">
                <a:solidFill>
                  <a:srgbClr val="C00000"/>
                </a:solidFill>
                <a:latin typeface="+mj-lt"/>
                <a:ea typeface="Tahoma" pitchFamily="34" charset="0"/>
                <a:cs typeface="Times New Roman" pitchFamily="18" charset="0"/>
              </a:rPr>
              <a:t> </a:t>
            </a:r>
            <a:r>
              <a:rPr lang="en-US" sz="4800" i="1" dirty="0" err="1" smtClean="0">
                <a:solidFill>
                  <a:srgbClr val="C00000"/>
                </a:solidFill>
                <a:latin typeface="+mj-lt"/>
                <a:ea typeface="Tahoma" pitchFamily="34" charset="0"/>
                <a:cs typeface="Times New Roman" pitchFamily="18" charset="0"/>
              </a:rPr>
              <a:t>Duy</a:t>
            </a:r>
            <a:endParaRPr lang="en-US" sz="11500" b="0" i="1" dirty="0">
              <a:solidFill>
                <a:srgbClr val="C000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84367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600" b="0" u="sng" dirty="0">
                <a:solidFill>
                  <a:srgbClr val="C00000"/>
                </a:solidFill>
                <a:latin typeface="+mj-lt"/>
                <a:ea typeface="SimHei" panose="02010609060101010101" pitchFamily="49" charset="-122"/>
                <a:cs typeface="Times New Roman" panose="02020603050405020304" pitchFamily="18" charset="0"/>
              </a:rPr>
              <a:t>Tk1:</a:t>
            </a:r>
            <a:r>
              <a:rPr lang="en-US" altLang="en-US" sz="5600" b="0" dirty="0">
                <a:solidFill>
                  <a:srgbClr val="003399"/>
                </a:solidFill>
                <a:latin typeface="+mj-lt"/>
                <a:ea typeface="SimHei" panose="02010609060101010101" pitchFamily="49" charset="-122"/>
                <a:cs typeface="Times New Roman" panose="02020603050405020304" pitchFamily="18" charset="0"/>
              </a:rPr>
              <a:t> </a:t>
            </a:r>
            <a:r>
              <a:rPr lang="en-US" sz="5600" b="0" dirty="0" smtClean="0">
                <a:solidFill>
                  <a:srgbClr val="003399"/>
                </a:solidFill>
                <a:latin typeface="+mj-lt"/>
                <a:cs typeface="Times New Roman" panose="02020603050405020304" pitchFamily="18" charset="0"/>
              </a:rPr>
              <a:t>Cho con </a:t>
            </a:r>
            <a:r>
              <a:rPr lang="en-US" sz="5600" b="0" dirty="0" err="1" smtClean="0">
                <a:solidFill>
                  <a:srgbClr val="003399"/>
                </a:solidFill>
                <a:latin typeface="+mj-lt"/>
                <a:cs typeface="Times New Roman" panose="02020603050405020304" pitchFamily="18" charset="0"/>
              </a:rPr>
              <a:t>một</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điều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răn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mới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Yêu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thương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luật</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Chúa</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muôn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đời</a:t>
            </a:r>
            <a:r>
              <a:rPr lang="en-US" sz="5600" b="0" dirty="0" smtClean="0">
                <a:solidFill>
                  <a:srgbClr val="003399"/>
                </a:solidFill>
                <a:latin typeface="+mj-lt"/>
                <a:cs typeface="Times New Roman" panose="02020603050405020304" pitchFamily="18" charset="0"/>
              </a:rPr>
              <a:t>. Cho con </a:t>
            </a:r>
            <a:r>
              <a:rPr lang="en-US" sz="5600" b="0" dirty="0" err="1" smtClean="0">
                <a:solidFill>
                  <a:srgbClr val="003399"/>
                </a:solidFill>
                <a:latin typeface="+mj-lt"/>
                <a:cs typeface="Times New Roman" panose="02020603050405020304" pitchFamily="18" charset="0"/>
              </a:rPr>
              <a:t>một</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lời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dấu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yêu</a:t>
            </a:r>
            <a:r>
              <a:rPr lang="en-US" sz="5600" b="0" dirty="0" smtClean="0">
                <a:solidFill>
                  <a:srgbClr val="003399"/>
                </a:solidFill>
                <a:latin typeface="+mj-lt"/>
                <a:cs typeface="Times New Roman" panose="02020603050405020304" pitchFamily="18" charset="0"/>
              </a:rPr>
              <a:t>: con </a:t>
            </a:r>
            <a:r>
              <a:rPr lang="en-US" sz="5600" b="0" dirty="0" err="1" smtClean="0">
                <a:solidFill>
                  <a:srgbClr val="003399"/>
                </a:solidFill>
                <a:latin typeface="+mj-lt"/>
                <a:cs typeface="Times New Roman" panose="02020603050405020304" pitchFamily="18" charset="0"/>
              </a:rPr>
              <a:t>ơi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hãy</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yêu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mến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nhau</a:t>
            </a:r>
            <a:r>
              <a:rPr lang="en-US" sz="5600" b="0" dirty="0" smtClean="0">
                <a:solidFill>
                  <a:srgbClr val="003399"/>
                </a:solidFill>
                <a:latin typeface="+mj-lt"/>
                <a:cs typeface="Times New Roman" panose="02020603050405020304" pitchFamily="18" charset="0"/>
              </a:rPr>
              <a:t>. </a:t>
            </a:r>
            <a:endParaRPr lang="en-US" sz="5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357782789"/>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6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5600" b="0" dirty="0" smtClean="0">
                <a:solidFill>
                  <a:srgbClr val="003399"/>
                </a:solidFill>
                <a:latin typeface="+mj-lt"/>
                <a:ea typeface="SimHei" panose="02010609060101010101" pitchFamily="49" charset="-122"/>
                <a:cs typeface="Times New Roman" panose="02020603050405020304" pitchFamily="18" charset="0"/>
              </a:rPr>
              <a:t> </a:t>
            </a:r>
            <a:r>
              <a:rPr lang="en-US" sz="5600" b="0" dirty="0" smtClean="0">
                <a:solidFill>
                  <a:srgbClr val="003399"/>
                </a:solidFill>
                <a:latin typeface="+mj-lt"/>
                <a:cs typeface="Times New Roman" panose="02020603050405020304" pitchFamily="18" charset="0"/>
              </a:rPr>
              <a:t>Theo </a:t>
            </a:r>
            <a:r>
              <a:rPr lang="en-US" sz="5600" b="0" dirty="0" err="1" smtClean="0">
                <a:solidFill>
                  <a:srgbClr val="003399"/>
                </a:solidFill>
                <a:latin typeface="+mj-lt"/>
                <a:cs typeface="Times New Roman" panose="02020603050405020304" pitchFamily="18" charset="0"/>
              </a:rPr>
              <a:t>gương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Thầy</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yêu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thương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trước</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hy</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sinh</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mà</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hiến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dâng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mình</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Hy</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sinh</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vì</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người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dấu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yêu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liều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cả</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tấm</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thân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tình</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yêu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chính</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tâm</a:t>
            </a:r>
            <a:r>
              <a:rPr lang="en-US" sz="5600" b="0" dirty="0" smtClean="0">
                <a:solidFill>
                  <a:srgbClr val="003399"/>
                </a:solidFill>
                <a:latin typeface="+mj-lt"/>
                <a:cs typeface="Times New Roman" panose="02020603050405020304" pitchFamily="18" charset="0"/>
              </a:rPr>
              <a:t>.</a:t>
            </a:r>
            <a:endParaRPr lang="en-US" sz="5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360373283"/>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altLang="en-US" sz="6000" b="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6000" b="0" u="sng" dirty="0">
                <a:solidFill>
                  <a:srgbClr val="C00000"/>
                </a:solidFill>
                <a:latin typeface="+mj-lt"/>
                <a:ea typeface="SimHei" panose="02010609060101010101" pitchFamily="49" charset="-122"/>
                <a:cs typeface="Times New Roman" panose="02020603050405020304" pitchFamily="18" charset="0"/>
              </a:rPr>
              <a:t>:</a:t>
            </a:r>
            <a:r>
              <a:rPr lang="en-US" altLang="en-US" sz="6000" b="0" dirty="0">
                <a:solidFill>
                  <a:srgbClr val="003399"/>
                </a:solidFill>
                <a:latin typeface="+mj-lt"/>
                <a:ea typeface="SimHei" panose="02010609060101010101" pitchFamily="49" charset="-122"/>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Yêu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Thương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Điều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Răn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mới</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Anh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em</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hãy</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mến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yêu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nhau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Yêu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Thương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người</a:t>
            </a:r>
            <a:r>
              <a:rPr lang="en-US" sz="6000" b="0" dirty="0" smtClean="0">
                <a:solidFill>
                  <a:srgbClr val="003399"/>
                </a:solidFill>
                <a:latin typeface="+mj-lt"/>
                <a:cs typeface="Times New Roman" panose="02020603050405020304" pitchFamily="18" charset="0"/>
              </a:rPr>
              <a:t> ta </a:t>
            </a:r>
            <a:r>
              <a:rPr lang="en-US" sz="6000" b="0" dirty="0" err="1" smtClean="0">
                <a:solidFill>
                  <a:srgbClr val="003399"/>
                </a:solidFill>
                <a:latin typeface="+mj-lt"/>
                <a:cs typeface="Times New Roman" panose="02020603050405020304" pitchFamily="18" charset="0"/>
              </a:rPr>
              <a:t>sẽ</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biết</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anh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em</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môn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đệ</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Thầy</a:t>
            </a:r>
            <a:r>
              <a:rPr lang="en-US" sz="6000" b="0" dirty="0" smtClean="0">
                <a:solidFill>
                  <a:srgbClr val="003399"/>
                </a:solidFill>
                <a:latin typeface="+mj-lt"/>
                <a:cs typeface="Times New Roman" panose="02020603050405020304" pitchFamily="18" charset="0"/>
              </a:rPr>
              <a:t>.</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5399152"/>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600" b="0" u="sng" dirty="0" smtClean="0">
                <a:solidFill>
                  <a:srgbClr val="C00000"/>
                </a:solidFill>
                <a:latin typeface="+mj-lt"/>
                <a:ea typeface="SimHei" panose="02010609060101010101" pitchFamily="49" charset="-122"/>
                <a:cs typeface="Times New Roman" panose="02020603050405020304" pitchFamily="18" charset="0"/>
              </a:rPr>
              <a:t>Tk2:</a:t>
            </a:r>
            <a:r>
              <a:rPr lang="en-US" altLang="en-US" sz="5600" b="0" dirty="0" smtClean="0">
                <a:solidFill>
                  <a:srgbClr val="003399"/>
                </a:solidFill>
                <a:latin typeface="+mj-lt"/>
                <a:ea typeface="SimHei" panose="02010609060101010101" pitchFamily="49" charset="-122"/>
                <a:cs typeface="Times New Roman" panose="02020603050405020304" pitchFamily="18" charset="0"/>
              </a:rPr>
              <a:t> </a:t>
            </a:r>
            <a:r>
              <a:rPr lang="en-US" sz="5600" b="0" dirty="0" smtClean="0">
                <a:solidFill>
                  <a:srgbClr val="003399"/>
                </a:solidFill>
                <a:latin typeface="+mj-lt"/>
                <a:cs typeface="Times New Roman" panose="02020603050405020304" pitchFamily="18" charset="0"/>
              </a:rPr>
              <a:t>Cho con </a:t>
            </a:r>
            <a:r>
              <a:rPr lang="en-US" sz="5600" b="0" dirty="0" err="1" smtClean="0">
                <a:solidFill>
                  <a:srgbClr val="003399"/>
                </a:solidFill>
                <a:latin typeface="+mj-lt"/>
                <a:cs typeface="Times New Roman" panose="02020603050405020304" pitchFamily="18" charset="0"/>
              </a:rPr>
              <a:t>ngàn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lời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yêu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dấu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vẫn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không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bằn</a:t>
            </a:r>
            <a:r>
              <a:rPr lang="en-US" sz="5600" dirty="0" err="1" smtClean="0">
                <a:solidFill>
                  <a:srgbClr val="003399"/>
                </a:solidFill>
                <a:latin typeface="+mj-lt"/>
                <a:cs typeface="Times New Roman" panose="02020603050405020304" pitchFamily="18" charset="0"/>
              </a:rPr>
              <a:t>g</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chính</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gương</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Thầy</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Hôm</a:t>
            </a:r>
            <a:r>
              <a:rPr lang="en-US" sz="5600" dirty="0" smtClean="0">
                <a:solidFill>
                  <a:srgbClr val="003399"/>
                </a:solidFill>
                <a:latin typeface="+mj-lt"/>
                <a:cs typeface="Times New Roman" panose="02020603050405020304" pitchFamily="18" charset="0"/>
              </a:rPr>
              <a:t> nay </a:t>
            </a:r>
            <a:r>
              <a:rPr lang="en-US" sz="5600" dirty="0" err="1" smtClean="0">
                <a:solidFill>
                  <a:srgbClr val="003399"/>
                </a:solidFill>
                <a:latin typeface="+mj-lt"/>
                <a:cs typeface="Times New Roman" panose="02020603050405020304" pitchFamily="18" charset="0"/>
              </a:rPr>
              <a:t>Thầy</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dùng</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nước</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đây</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đôi</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tay</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rửa</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chân</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chúng</a:t>
            </a:r>
            <a:r>
              <a:rPr lang="en-US" sz="5600" dirty="0" smtClean="0">
                <a:solidFill>
                  <a:srgbClr val="003399"/>
                </a:solidFill>
                <a:latin typeface="+mj-lt"/>
                <a:cs typeface="Times New Roman" panose="02020603050405020304" pitchFamily="18" charset="0"/>
              </a:rPr>
              <a:t> con.</a:t>
            </a:r>
            <a:endParaRPr lang="en-US" sz="5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685709264"/>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6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5600" b="0" dirty="0" smtClean="0">
                <a:solidFill>
                  <a:srgbClr val="003399"/>
                </a:solidFill>
                <a:latin typeface="+mj-lt"/>
                <a:ea typeface="SimHei" panose="02010609060101010101" pitchFamily="49" charset="-122"/>
                <a:cs typeface="Times New Roman" panose="02020603050405020304" pitchFamily="18" charset="0"/>
              </a:rPr>
              <a:t> </a:t>
            </a:r>
            <a:r>
              <a:rPr lang="en-US" sz="5600" b="0" dirty="0" smtClean="0">
                <a:solidFill>
                  <a:srgbClr val="003399"/>
                </a:solidFill>
                <a:latin typeface="+mj-lt"/>
                <a:cs typeface="Times New Roman" panose="02020603050405020304" pitchFamily="18" charset="0"/>
              </a:rPr>
              <a:t>Con </a:t>
            </a:r>
            <a:r>
              <a:rPr lang="en-US" sz="5600" b="0" dirty="0" err="1" smtClean="0">
                <a:solidFill>
                  <a:srgbClr val="003399"/>
                </a:solidFill>
                <a:latin typeface="+mj-lt"/>
                <a:cs typeface="Times New Roman" panose="02020603050405020304" pitchFamily="18" charset="0"/>
              </a:rPr>
              <a:t>ơi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ngần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ngại</a:t>
            </a:r>
            <a:r>
              <a:rPr lang="en-US" sz="5600" b="0" dirty="0" smtClean="0">
                <a:solidFill>
                  <a:srgbClr val="003399"/>
                </a:solidFill>
                <a:latin typeface="+mj-lt"/>
                <a:cs typeface="Times New Roman" panose="02020603050405020304" pitchFamily="18" charset="0"/>
              </a:rPr>
              <a:t> chi </a:t>
            </a:r>
            <a:r>
              <a:rPr lang="en-US" sz="5600" b="0" dirty="0" err="1" smtClean="0">
                <a:solidFill>
                  <a:srgbClr val="003399"/>
                </a:solidFill>
                <a:latin typeface="+mj-lt"/>
                <a:cs typeface="Times New Roman" panose="02020603050405020304" pitchFamily="18" charset="0"/>
              </a:rPr>
              <a:t>nữa</a:t>
            </a:r>
            <a:r>
              <a:rPr lang="en-US" sz="5600" b="0" dirty="0" smtClean="0">
                <a:solidFill>
                  <a:srgbClr val="003399"/>
                </a:solidFill>
                <a:latin typeface="+mj-lt"/>
                <a:cs typeface="Times New Roman" panose="02020603050405020304" pitchFamily="18" charset="0"/>
              </a:rPr>
              <a:t> nay con </a:t>
            </a:r>
            <a:r>
              <a:rPr lang="en-US" sz="5600" b="0" dirty="0" err="1" smtClean="0">
                <a:solidFill>
                  <a:srgbClr val="003399"/>
                </a:solidFill>
                <a:latin typeface="+mj-lt"/>
                <a:cs typeface="Times New Roman" panose="02020603050405020304" pitchFamily="18" charset="0"/>
              </a:rPr>
              <a:t>làm</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cũng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như</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Thầy</a:t>
            </a:r>
            <a:r>
              <a:rPr lang="en-US" sz="5600" b="0" dirty="0" smtClean="0">
                <a:solidFill>
                  <a:srgbClr val="003399"/>
                </a:solidFill>
                <a:latin typeface="+mj-lt"/>
                <a:cs typeface="Times New Roman" panose="02020603050405020304" pitchFamily="18" charset="0"/>
              </a:rPr>
              <a:t>. Con </a:t>
            </a:r>
            <a:r>
              <a:rPr lang="en-US" sz="5600" b="0" dirty="0" err="1" smtClean="0">
                <a:solidFill>
                  <a:srgbClr val="003399"/>
                </a:solidFill>
                <a:latin typeface="+mj-lt"/>
                <a:cs typeface="Times New Roman" panose="02020603050405020304" pitchFamily="18" charset="0"/>
              </a:rPr>
              <a:t>xem</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Thầy</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là</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Chúa</a:t>
            </a:r>
            <a:r>
              <a:rPr lang="en-US" sz="5600" b="0" dirty="0" smtClean="0">
                <a:solidFill>
                  <a:srgbClr val="003399"/>
                </a:solidFill>
                <a:latin typeface="+mj-lt"/>
                <a:cs typeface="Times New Roman" panose="02020603050405020304" pitchFamily="18" charset="0"/>
              </a:rPr>
              <a:t> Con </a:t>
            </a:r>
            <a:r>
              <a:rPr lang="en-US" sz="5600" b="0" dirty="0" err="1" smtClean="0">
                <a:solidFill>
                  <a:srgbClr val="003399"/>
                </a:solidFill>
                <a:latin typeface="+mj-lt"/>
                <a:cs typeface="Times New Roman" panose="02020603050405020304" pitchFamily="18" charset="0"/>
              </a:rPr>
              <a:t>mà</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Thầy</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rửa</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chân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từng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người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chúng</a:t>
            </a:r>
            <a:r>
              <a:rPr lang="en-US" sz="5600" b="0" dirty="0" smtClean="0">
                <a:solidFill>
                  <a:srgbClr val="003399"/>
                </a:solidFill>
                <a:latin typeface="+mj-lt"/>
                <a:cs typeface="Times New Roman" panose="02020603050405020304" pitchFamily="18" charset="0"/>
              </a:rPr>
              <a:t> con.</a:t>
            </a:r>
            <a:endParaRPr lang="en-US" sz="5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823176945"/>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altLang="en-US" sz="6000" b="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6000" b="0" u="sng" dirty="0">
                <a:solidFill>
                  <a:srgbClr val="C00000"/>
                </a:solidFill>
                <a:latin typeface="+mj-lt"/>
                <a:ea typeface="SimHei" panose="02010609060101010101" pitchFamily="49" charset="-122"/>
                <a:cs typeface="Times New Roman" panose="02020603050405020304" pitchFamily="18" charset="0"/>
              </a:rPr>
              <a:t>:</a:t>
            </a:r>
            <a:r>
              <a:rPr lang="en-US" altLang="en-US" sz="6000" b="0" dirty="0">
                <a:solidFill>
                  <a:srgbClr val="003399"/>
                </a:solidFill>
                <a:latin typeface="+mj-lt"/>
                <a:ea typeface="SimHei" panose="02010609060101010101" pitchFamily="49" charset="-122"/>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Yêu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Thương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Điều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Răn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mới</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Anh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em</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hãy</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mến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yêu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nhau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Yêu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Thương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người</a:t>
            </a:r>
            <a:r>
              <a:rPr lang="en-US" sz="6000" b="0" dirty="0" smtClean="0">
                <a:solidFill>
                  <a:srgbClr val="003399"/>
                </a:solidFill>
                <a:latin typeface="+mj-lt"/>
                <a:cs typeface="Times New Roman" panose="02020603050405020304" pitchFamily="18" charset="0"/>
              </a:rPr>
              <a:t> ta </a:t>
            </a:r>
            <a:r>
              <a:rPr lang="en-US" sz="6000" b="0" dirty="0" err="1" smtClean="0">
                <a:solidFill>
                  <a:srgbClr val="003399"/>
                </a:solidFill>
                <a:latin typeface="+mj-lt"/>
                <a:cs typeface="Times New Roman" panose="02020603050405020304" pitchFamily="18" charset="0"/>
              </a:rPr>
              <a:t>sẽ</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biết</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anh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em</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môn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đệ</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Thầy</a:t>
            </a:r>
            <a:r>
              <a:rPr lang="en-US" sz="6000" b="0" dirty="0" smtClean="0">
                <a:solidFill>
                  <a:srgbClr val="003399"/>
                </a:solidFill>
                <a:latin typeface="+mj-lt"/>
                <a:cs typeface="Times New Roman" panose="02020603050405020304" pitchFamily="18" charset="0"/>
              </a:rPr>
              <a:t>.</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6953879"/>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600" b="0" u="sng" dirty="0" smtClean="0">
                <a:solidFill>
                  <a:srgbClr val="C00000"/>
                </a:solidFill>
                <a:latin typeface="+mj-lt"/>
                <a:ea typeface="SimHei" panose="02010609060101010101" pitchFamily="49" charset="-122"/>
                <a:cs typeface="Times New Roman" panose="02020603050405020304" pitchFamily="18" charset="0"/>
              </a:rPr>
              <a:t>Tk3:</a:t>
            </a:r>
            <a:r>
              <a:rPr lang="en-US" altLang="en-US" sz="5600" b="0" dirty="0" smtClean="0">
                <a:solidFill>
                  <a:srgbClr val="003399"/>
                </a:solidFill>
                <a:latin typeface="+mj-lt"/>
                <a:ea typeface="SimHei" panose="02010609060101010101" pitchFamily="49" charset="-122"/>
                <a:cs typeface="Times New Roman" panose="02020603050405020304" pitchFamily="18" charset="0"/>
              </a:rPr>
              <a:t> </a:t>
            </a:r>
            <a:r>
              <a:rPr lang="en-US" sz="5600" b="0" dirty="0" smtClean="0">
                <a:solidFill>
                  <a:srgbClr val="003399"/>
                </a:solidFill>
                <a:latin typeface="+mj-lt"/>
                <a:cs typeface="Times New Roman" panose="02020603050405020304" pitchFamily="18" charset="0"/>
              </a:rPr>
              <a:t>Con </a:t>
            </a:r>
            <a:r>
              <a:rPr lang="en-US" sz="5600" b="0" dirty="0" err="1" smtClean="0">
                <a:solidFill>
                  <a:srgbClr val="003399"/>
                </a:solidFill>
                <a:latin typeface="+mj-lt"/>
                <a:cs typeface="Times New Roman" panose="02020603050405020304" pitchFamily="18" charset="0"/>
              </a:rPr>
              <a:t>ơi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cậy</a:t>
            </a:r>
            <a:r>
              <a:rPr lang="en-US" sz="5600" b="0" dirty="0" smtClean="0">
                <a:solidFill>
                  <a:srgbClr val="003399"/>
                </a:solidFill>
                <a:latin typeface="+mj-lt"/>
                <a:cs typeface="Times New Roman" panose="02020603050405020304" pitchFamily="18" charset="0"/>
              </a:rPr>
              <a:t> tin </a:t>
            </a:r>
            <a:r>
              <a:rPr lang="en-US" sz="5600" b="0" dirty="0" err="1" smtClean="0">
                <a:solidFill>
                  <a:srgbClr val="003399"/>
                </a:solidFill>
                <a:latin typeface="+mj-lt"/>
                <a:cs typeface="Times New Roman" panose="02020603050405020304" pitchFamily="18" charset="0"/>
              </a:rPr>
              <a:t>yêu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mến</a:t>
            </a:r>
            <a:r>
              <a:rPr lang="en-US" sz="5600" b="0" dirty="0" smtClean="0">
                <a:solidFill>
                  <a:srgbClr val="003399"/>
                </a:solidFill>
                <a:latin typeface="+mj-lt"/>
                <a:cs typeface="Times New Roman" panose="02020603050405020304" pitchFamily="18" charset="0"/>
              </a:rPr>
              <a:t> con </a:t>
            </a:r>
            <a:r>
              <a:rPr lang="en-US" sz="5600" b="0" dirty="0" err="1" smtClean="0">
                <a:solidFill>
                  <a:srgbClr val="003399"/>
                </a:solidFill>
                <a:latin typeface="+mj-lt"/>
                <a:cs typeface="Times New Roman" panose="02020603050405020304" pitchFamily="18" charset="0"/>
              </a:rPr>
              <a:t>ghi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tận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đáy</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tâm</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hồn</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Không</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ai</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là</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người</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dám</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quên</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luôn</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luôn</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tình</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yêu</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quý</a:t>
            </a:r>
            <a:r>
              <a:rPr lang="en-US" sz="5600" dirty="0" smtClean="0">
                <a:solidFill>
                  <a:srgbClr val="003399"/>
                </a:solidFill>
                <a:latin typeface="+mj-lt"/>
                <a:cs typeface="Times New Roman" panose="02020603050405020304" pitchFamily="18" charset="0"/>
              </a:rPr>
              <a:t> </a:t>
            </a:r>
            <a:r>
              <a:rPr lang="en-US" sz="5600" dirty="0" err="1" smtClean="0">
                <a:solidFill>
                  <a:srgbClr val="003399"/>
                </a:solidFill>
                <a:latin typeface="+mj-lt"/>
                <a:cs typeface="Times New Roman" panose="02020603050405020304" pitchFamily="18" charset="0"/>
              </a:rPr>
              <a:t>hơn</a:t>
            </a:r>
            <a:r>
              <a:rPr lang="en-US" sz="5600" dirty="0" smtClean="0">
                <a:solidFill>
                  <a:srgbClr val="003399"/>
                </a:solidFill>
                <a:latin typeface="+mj-lt"/>
                <a:cs typeface="Times New Roman" panose="02020603050405020304" pitchFamily="18" charset="0"/>
              </a:rPr>
              <a:t>. </a:t>
            </a:r>
            <a:endParaRPr lang="en-US" sz="5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67839239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5143499"/>
          </a:xfrm>
          <a:prstGeom prst="rect">
            <a:avLst/>
          </a:prstGeom>
        </p:spPr>
        <p:txBody>
          <a:bodyPr wrap="square" anchor="ctr" anchorCtr="0">
            <a:noAutofit/>
          </a:bodyPr>
          <a:lstStyle/>
          <a:p>
            <a:pPr algn="just">
              <a:lnSpc>
                <a:spcPct val="120000"/>
              </a:lnSpc>
            </a:pPr>
            <a:r>
              <a:rPr lang="en-US" sz="5200" b="1" u="sng" dirty="0" err="1" smtClean="0">
                <a:solidFill>
                  <a:srgbClr val="C00000"/>
                </a:solidFill>
                <a:latin typeface="+mj-lt"/>
                <a:cs typeface="Times New Roman" panose="02020603050405020304" pitchFamily="18" charset="0"/>
              </a:rPr>
              <a:t>Đk</a:t>
            </a:r>
            <a:r>
              <a:rPr lang="en-US" sz="5200" b="1" u="sng" dirty="0" smtClean="0">
                <a:solidFill>
                  <a:srgbClr val="C00000"/>
                </a:solidFill>
                <a:latin typeface="+mj-lt"/>
                <a:cs typeface="Times New Roman" panose="02020603050405020304" pitchFamily="18" charset="0"/>
              </a:rPr>
              <a:t>:</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Niềm</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vinh</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dự</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của</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tôi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là</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Thập</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Giá</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Chúa</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Giê-su</a:t>
            </a:r>
            <a:r>
              <a:rPr lang="en-US" sz="5200" b="1" dirty="0" smtClean="0">
                <a:solidFill>
                  <a:srgbClr val="003399"/>
                </a:solidFill>
                <a:latin typeface="+mj-lt"/>
                <a:cs typeface="Times New Roman" panose="02020603050405020304" pitchFamily="18" charset="0"/>
              </a:rPr>
              <a:t> Ki-</a:t>
            </a:r>
            <a:r>
              <a:rPr lang="en-US" sz="5200" b="1" dirty="0" err="1" smtClean="0">
                <a:solidFill>
                  <a:srgbClr val="003399"/>
                </a:solidFill>
                <a:latin typeface="+mj-lt"/>
                <a:cs typeface="Times New Roman" panose="02020603050405020304" pitchFamily="18" charset="0"/>
              </a:rPr>
              <a:t>Tô</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Chịu</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đóng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đinh</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vì</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Người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với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thế</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gian</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và</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tôi</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quên</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mình</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mang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thương</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tích</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vì</a:t>
            </a:r>
            <a:r>
              <a:rPr lang="en-US" sz="5200" b="1" dirty="0" smtClean="0">
                <a:solidFill>
                  <a:srgbClr val="003399"/>
                </a:solidFill>
                <a:latin typeface="+mj-lt"/>
                <a:cs typeface="Times New Roman" panose="02020603050405020304" pitchFamily="18" charset="0"/>
              </a:rPr>
              <a:t> </a:t>
            </a:r>
            <a:r>
              <a:rPr lang="en-US" sz="5200" b="1" dirty="0" err="1" smtClean="0">
                <a:solidFill>
                  <a:srgbClr val="003399"/>
                </a:solidFill>
                <a:latin typeface="+mj-lt"/>
                <a:cs typeface="Times New Roman" panose="02020603050405020304" pitchFamily="18" charset="0"/>
              </a:rPr>
              <a:t>Chúa</a:t>
            </a:r>
            <a:r>
              <a:rPr lang="en-US" sz="5200" b="1" dirty="0" smtClean="0">
                <a:solidFill>
                  <a:srgbClr val="003399"/>
                </a:solidFill>
                <a:latin typeface="+mj-lt"/>
                <a:cs typeface="Times New Roman" panose="02020603050405020304" pitchFamily="18" charset="0"/>
              </a:rPr>
              <a:t> Ki-</a:t>
            </a:r>
            <a:r>
              <a:rPr lang="en-US" sz="5200" b="1" dirty="0" err="1" smtClean="0">
                <a:solidFill>
                  <a:srgbClr val="003399"/>
                </a:solidFill>
                <a:latin typeface="+mj-lt"/>
                <a:cs typeface="Times New Roman" panose="02020603050405020304" pitchFamily="18" charset="0"/>
              </a:rPr>
              <a:t>Tô</a:t>
            </a:r>
            <a:r>
              <a:rPr lang="en-US" sz="5200" b="1" dirty="0" smtClean="0">
                <a:solidFill>
                  <a:srgbClr val="003399"/>
                </a:solidFill>
                <a:latin typeface="+mj-lt"/>
                <a:cs typeface="Times New Roman" panose="02020603050405020304" pitchFamily="18" charset="0"/>
              </a:rPr>
              <a:t>. </a:t>
            </a:r>
            <a:endParaRPr lang="en-US" sz="52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6765142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6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5600" b="0" dirty="0" smtClean="0">
                <a:solidFill>
                  <a:srgbClr val="003399"/>
                </a:solidFill>
                <a:latin typeface="+mj-lt"/>
                <a:ea typeface="SimHei" panose="02010609060101010101" pitchFamily="49" charset="-122"/>
                <a:cs typeface="Times New Roman" panose="02020603050405020304" pitchFamily="18" charset="0"/>
              </a:rPr>
              <a:t> </a:t>
            </a:r>
            <a:r>
              <a:rPr lang="en-US" sz="5600" b="0" dirty="0" smtClean="0">
                <a:solidFill>
                  <a:srgbClr val="003399"/>
                </a:solidFill>
                <a:latin typeface="+mj-lt"/>
                <a:cs typeface="Times New Roman" panose="02020603050405020304" pitchFamily="18" charset="0"/>
              </a:rPr>
              <a:t>Con </a:t>
            </a:r>
            <a:r>
              <a:rPr lang="en-US" sz="5600" b="0" dirty="0" err="1" smtClean="0">
                <a:solidFill>
                  <a:srgbClr val="003399"/>
                </a:solidFill>
                <a:latin typeface="+mj-lt"/>
                <a:cs typeface="Times New Roman" panose="02020603050405020304" pitchFamily="18" charset="0"/>
              </a:rPr>
              <a:t>ơi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cả</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ba</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nhân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đức</a:t>
            </a:r>
            <a:r>
              <a:rPr lang="en-US" sz="5600" b="0" dirty="0" smtClean="0">
                <a:solidFill>
                  <a:srgbClr val="003399"/>
                </a:solidFill>
                <a:latin typeface="+mj-lt"/>
                <a:cs typeface="Times New Roman" panose="02020603050405020304" pitchFamily="18" charset="0"/>
              </a:rPr>
              <a:t> con </a:t>
            </a:r>
            <a:r>
              <a:rPr lang="en-US" sz="5600" b="0" dirty="0" err="1" smtClean="0">
                <a:solidFill>
                  <a:srgbClr val="003399"/>
                </a:solidFill>
                <a:latin typeface="+mj-lt"/>
                <a:cs typeface="Times New Roman" panose="02020603050405020304" pitchFamily="18" charset="0"/>
              </a:rPr>
              <a:t>luôn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gìn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giữ</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đêm</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ngày</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Nhưng</a:t>
            </a:r>
            <a:r>
              <a:rPr lang="en-US" sz="5600" b="0" dirty="0" smtClean="0">
                <a:solidFill>
                  <a:srgbClr val="003399"/>
                </a:solidFill>
                <a:latin typeface="+mj-lt"/>
                <a:cs typeface="Times New Roman" panose="02020603050405020304" pitchFamily="18" charset="0"/>
              </a:rPr>
              <a:t> nay </a:t>
            </a:r>
            <a:r>
              <a:rPr lang="en-US" sz="5600" b="0" dirty="0" err="1" smtClean="0">
                <a:solidFill>
                  <a:srgbClr val="003399"/>
                </a:solidFill>
                <a:latin typeface="+mj-lt"/>
                <a:cs typeface="Times New Roman" panose="02020603050405020304" pitchFamily="18" charset="0"/>
              </a:rPr>
              <a:t>thật</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cao</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quý</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thay</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là</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nhân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đức</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Yêu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đoàn</a:t>
            </a:r>
            <a:r>
              <a:rPr lang="en-US" sz="5600" b="0" dirty="0" smtClean="0">
                <a:solidFill>
                  <a:srgbClr val="003399"/>
                </a:solidFill>
                <a:latin typeface="+mj-lt"/>
                <a:cs typeface="Times New Roman" panose="02020603050405020304" pitchFamily="18" charset="0"/>
              </a:rPr>
              <a:t> con </a:t>
            </a:r>
            <a:r>
              <a:rPr lang="en-US" sz="5600" b="0" dirty="0" err="1" smtClean="0">
                <a:solidFill>
                  <a:srgbClr val="003399"/>
                </a:solidFill>
                <a:latin typeface="+mj-lt"/>
                <a:cs typeface="Times New Roman" panose="02020603050405020304" pitchFamily="18" charset="0"/>
              </a:rPr>
              <a:t>hãy</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theo.</a:t>
            </a:r>
            <a:endParaRPr lang="en-US" sz="5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223847661"/>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altLang="en-US" sz="6000" b="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6000" b="0" u="sng" dirty="0">
                <a:solidFill>
                  <a:srgbClr val="C00000"/>
                </a:solidFill>
                <a:latin typeface="+mj-lt"/>
                <a:ea typeface="SimHei" panose="02010609060101010101" pitchFamily="49" charset="-122"/>
                <a:cs typeface="Times New Roman" panose="02020603050405020304" pitchFamily="18" charset="0"/>
              </a:rPr>
              <a:t>:</a:t>
            </a:r>
            <a:r>
              <a:rPr lang="en-US" altLang="en-US" sz="6000" b="0" dirty="0">
                <a:solidFill>
                  <a:srgbClr val="003399"/>
                </a:solidFill>
                <a:latin typeface="+mj-lt"/>
                <a:ea typeface="SimHei" panose="02010609060101010101" pitchFamily="49" charset="-122"/>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Yêu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Thương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Điều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Răn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mới</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Anh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em</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hãy</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mến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yêu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nhau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Yêu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Thương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người</a:t>
            </a:r>
            <a:r>
              <a:rPr lang="en-US" sz="6000" b="0" dirty="0" smtClean="0">
                <a:solidFill>
                  <a:srgbClr val="003399"/>
                </a:solidFill>
                <a:latin typeface="+mj-lt"/>
                <a:cs typeface="Times New Roman" panose="02020603050405020304" pitchFamily="18" charset="0"/>
              </a:rPr>
              <a:t> ta </a:t>
            </a:r>
            <a:r>
              <a:rPr lang="en-US" sz="6000" b="0" dirty="0" err="1" smtClean="0">
                <a:solidFill>
                  <a:srgbClr val="003399"/>
                </a:solidFill>
                <a:latin typeface="+mj-lt"/>
                <a:cs typeface="Times New Roman" panose="02020603050405020304" pitchFamily="18" charset="0"/>
              </a:rPr>
              <a:t>sẽ</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biết</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anh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em</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môn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đệ</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Thầy</a:t>
            </a:r>
            <a:r>
              <a:rPr lang="en-US" sz="6000" b="0" dirty="0" smtClean="0">
                <a:solidFill>
                  <a:srgbClr val="003399"/>
                </a:solidFill>
                <a:latin typeface="+mj-lt"/>
                <a:cs typeface="Times New Roman" panose="02020603050405020304" pitchFamily="18" charset="0"/>
              </a:rPr>
              <a:t>.</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499973398"/>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600" b="0" u="sng" dirty="0" smtClean="0">
                <a:solidFill>
                  <a:srgbClr val="C00000"/>
                </a:solidFill>
                <a:latin typeface="+mj-lt"/>
                <a:ea typeface="SimHei" panose="02010609060101010101" pitchFamily="49" charset="-122"/>
                <a:cs typeface="Times New Roman" panose="02020603050405020304" pitchFamily="18" charset="0"/>
              </a:rPr>
              <a:t>Tk4:</a:t>
            </a:r>
            <a:r>
              <a:rPr lang="en-US" altLang="en-US" sz="5600" b="0" dirty="0" smtClean="0">
                <a:solidFill>
                  <a:srgbClr val="003399"/>
                </a:solidFill>
                <a:latin typeface="+mj-lt"/>
                <a:ea typeface="SimHei" panose="02010609060101010101" pitchFamily="49" charset="-122"/>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Yêu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thương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là</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hy</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sinh</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trước</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cho</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nhau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cả</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chính</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thân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mình</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Yêu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thương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cần</a:t>
            </a:r>
            <a:r>
              <a:rPr lang="en-US" sz="5600" b="0" dirty="0" smtClean="0">
                <a:solidFill>
                  <a:srgbClr val="003399"/>
                </a:solidFill>
                <a:latin typeface="+mj-lt"/>
                <a:cs typeface="Times New Roman" panose="02020603050405020304" pitchFamily="18" charset="0"/>
              </a:rPr>
              <a:t> chi </a:t>
            </a:r>
            <a:r>
              <a:rPr lang="en-US" sz="5600" b="0" dirty="0" err="1" smtClean="0">
                <a:solidFill>
                  <a:srgbClr val="003399"/>
                </a:solidFill>
                <a:latin typeface="+mj-lt"/>
                <a:cs typeface="Times New Roman" panose="02020603050405020304" pitchFamily="18" charset="0"/>
              </a:rPr>
              <a:t>đắn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đo</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không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xem</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lợi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thua</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trước</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sau</a:t>
            </a:r>
            <a:r>
              <a:rPr lang="en-US" sz="5600" b="0" dirty="0" smtClean="0">
                <a:solidFill>
                  <a:srgbClr val="003399"/>
                </a:solidFill>
                <a:latin typeface="+mj-lt"/>
                <a:cs typeface="Times New Roman" panose="02020603050405020304" pitchFamily="18" charset="0"/>
              </a:rPr>
              <a:t>.</a:t>
            </a:r>
            <a:endParaRPr lang="en-US" sz="5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4236652615"/>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6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5600" b="0" dirty="0" smtClean="0">
                <a:solidFill>
                  <a:srgbClr val="003399"/>
                </a:solidFill>
                <a:latin typeface="+mj-lt"/>
                <a:ea typeface="SimHei" panose="02010609060101010101" pitchFamily="49" charset="-122"/>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Yêu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thương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dù</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muôn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nguy</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khó</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kiên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tâm</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chẳng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nghĩ</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xa</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gần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Yêu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thương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mùa</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xuân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ngát</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hương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tỏa</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lan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bốn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phương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này</a:t>
            </a:r>
            <a:r>
              <a:rPr lang="en-US" sz="5600" b="0" dirty="0" smtClean="0">
                <a:solidFill>
                  <a:srgbClr val="003399"/>
                </a:solidFill>
                <a:latin typeface="+mj-lt"/>
                <a:cs typeface="Times New Roman" panose="02020603050405020304" pitchFamily="18" charset="0"/>
              </a:rPr>
              <a:t> con </a:t>
            </a:r>
            <a:r>
              <a:rPr lang="en-US" sz="5600" b="0" dirty="0" err="1" smtClean="0">
                <a:solidFill>
                  <a:srgbClr val="003399"/>
                </a:solidFill>
                <a:latin typeface="+mj-lt"/>
                <a:cs typeface="Times New Roman" panose="02020603050405020304" pitchFamily="18" charset="0"/>
              </a:rPr>
              <a:t>biết</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chăng</a:t>
            </a:r>
            <a:r>
              <a:rPr lang="en-US" sz="5600" b="0" dirty="0" smtClean="0">
                <a:solidFill>
                  <a:srgbClr val="003399"/>
                </a:solidFill>
                <a:latin typeface="+mj-lt"/>
                <a:cs typeface="Times New Roman" panose="02020603050405020304" pitchFamily="18" charset="0"/>
              </a:rPr>
              <a:t>.</a:t>
            </a:r>
            <a:endParaRPr lang="en-US" sz="5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914587776"/>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altLang="en-US" sz="6000" b="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6000" b="0" u="sng" dirty="0">
                <a:solidFill>
                  <a:srgbClr val="C00000"/>
                </a:solidFill>
                <a:latin typeface="+mj-lt"/>
                <a:ea typeface="SimHei" panose="02010609060101010101" pitchFamily="49" charset="-122"/>
                <a:cs typeface="Times New Roman" panose="02020603050405020304" pitchFamily="18" charset="0"/>
              </a:rPr>
              <a:t>:</a:t>
            </a:r>
            <a:r>
              <a:rPr lang="en-US" altLang="en-US" sz="6000" b="0" dirty="0">
                <a:solidFill>
                  <a:srgbClr val="003399"/>
                </a:solidFill>
                <a:latin typeface="+mj-lt"/>
                <a:ea typeface="SimHei" panose="02010609060101010101" pitchFamily="49" charset="-122"/>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Yêu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Thương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Điều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Răn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mới</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Anh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em</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hãy</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mến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yêu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nhau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Yêu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Thương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người</a:t>
            </a:r>
            <a:r>
              <a:rPr lang="en-US" sz="6000" b="0" dirty="0" smtClean="0">
                <a:solidFill>
                  <a:srgbClr val="003399"/>
                </a:solidFill>
                <a:latin typeface="+mj-lt"/>
                <a:cs typeface="Times New Roman" panose="02020603050405020304" pitchFamily="18" charset="0"/>
              </a:rPr>
              <a:t> ta </a:t>
            </a:r>
            <a:r>
              <a:rPr lang="en-US" sz="6000" b="0" dirty="0" err="1" smtClean="0">
                <a:solidFill>
                  <a:srgbClr val="003399"/>
                </a:solidFill>
                <a:latin typeface="+mj-lt"/>
                <a:cs typeface="Times New Roman" panose="02020603050405020304" pitchFamily="18" charset="0"/>
              </a:rPr>
              <a:t>sẽ</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biết</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anh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em</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môn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đệ</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Thầy</a:t>
            </a:r>
            <a:r>
              <a:rPr lang="en-US" sz="6000" b="0" dirty="0" smtClean="0">
                <a:solidFill>
                  <a:srgbClr val="003399"/>
                </a:solidFill>
                <a:latin typeface="+mj-lt"/>
                <a:cs typeface="Times New Roman" panose="02020603050405020304" pitchFamily="18" charset="0"/>
              </a:rPr>
              <a:t>.</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929204987"/>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600" b="0" u="sng" dirty="0" smtClean="0">
                <a:solidFill>
                  <a:srgbClr val="C00000"/>
                </a:solidFill>
                <a:latin typeface="+mj-lt"/>
                <a:ea typeface="SimHei" panose="02010609060101010101" pitchFamily="49" charset="-122"/>
                <a:cs typeface="Times New Roman" panose="02020603050405020304" pitchFamily="18" charset="0"/>
              </a:rPr>
              <a:t>Tk5:</a:t>
            </a:r>
            <a:r>
              <a:rPr lang="en-US" altLang="en-US" sz="5600" b="0" dirty="0" smtClean="0">
                <a:solidFill>
                  <a:srgbClr val="003399"/>
                </a:solidFill>
                <a:latin typeface="+mj-lt"/>
                <a:ea typeface="SimHei" panose="02010609060101010101" pitchFamily="49" charset="-122"/>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Yêu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thương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tìm</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nguồn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vui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đến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cho</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ai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nặng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nỗi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ưu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phiền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Yêu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thương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bừng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lên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xóa</a:t>
            </a:r>
            <a:r>
              <a:rPr lang="en-US" sz="5600" b="0" dirty="0" smtClean="0">
                <a:solidFill>
                  <a:srgbClr val="003399"/>
                </a:solidFill>
                <a:latin typeface="+mj-lt"/>
                <a:cs typeface="Times New Roman" panose="02020603050405020304" pitchFamily="18" charset="0"/>
              </a:rPr>
              <a:t> tan </a:t>
            </a:r>
            <a:r>
              <a:rPr lang="en-US" sz="5600" b="0" dirty="0" err="1" smtClean="0">
                <a:solidFill>
                  <a:srgbClr val="003399"/>
                </a:solidFill>
                <a:latin typeface="+mj-lt"/>
                <a:cs typeface="Times New Roman" panose="02020603050405020304" pitchFamily="18" charset="0"/>
              </a:rPr>
              <a:t>bao</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nhiêu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hờn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căm</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ghét</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ghen</a:t>
            </a:r>
            <a:r>
              <a:rPr lang="en-US" sz="5600" b="0" dirty="0" smtClean="0">
                <a:solidFill>
                  <a:srgbClr val="003399"/>
                </a:solidFill>
                <a:latin typeface="+mj-lt"/>
                <a:cs typeface="Times New Roman" panose="02020603050405020304" pitchFamily="18" charset="0"/>
              </a:rPr>
              <a:t>.</a:t>
            </a:r>
            <a:endParaRPr lang="en-US" sz="5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949817087"/>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6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5600" b="0" dirty="0" smtClean="0">
                <a:solidFill>
                  <a:srgbClr val="003399"/>
                </a:solidFill>
                <a:latin typeface="+mj-lt"/>
                <a:ea typeface="SimHei" panose="02010609060101010101" pitchFamily="49" charset="-122"/>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Yêu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thương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dọi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nguồn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chân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lý</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cho</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ai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lầm</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lỡ</a:t>
            </a:r>
            <a:r>
              <a:rPr lang="en-US" sz="5600" b="0" dirty="0" smtClean="0">
                <a:solidFill>
                  <a:srgbClr val="003399"/>
                </a:solidFill>
                <a:latin typeface="+mj-lt"/>
                <a:cs typeface="Times New Roman" panose="02020603050405020304" pitchFamily="18" charset="0"/>
              </a:rPr>
              <a:t> ê </a:t>
            </a:r>
            <a:r>
              <a:rPr lang="en-US" sz="5600" b="0" dirty="0" err="1" smtClean="0">
                <a:solidFill>
                  <a:srgbClr val="003399"/>
                </a:solidFill>
                <a:latin typeface="+mj-lt"/>
                <a:cs typeface="Times New Roman" panose="02020603050405020304" pitchFamily="18" charset="0"/>
              </a:rPr>
              <a:t>chề</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Yêu</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thương</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làm</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cho</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khắp</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nơi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được</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luôn</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thắm</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tươi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hạnh</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phúc</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mãi</a:t>
            </a:r>
            <a:r>
              <a:rPr lang="en-US" sz="5600" b="0" dirty="0" smtClean="0">
                <a:solidFill>
                  <a:srgbClr val="003399"/>
                </a:solidFill>
                <a:latin typeface="+mj-lt"/>
                <a:cs typeface="Times New Roman" panose="02020603050405020304" pitchFamily="18" charset="0"/>
              </a:rPr>
              <a:t> </a:t>
            </a:r>
            <a:r>
              <a:rPr lang="en-US" sz="5600" b="0" dirty="0" err="1" smtClean="0">
                <a:solidFill>
                  <a:srgbClr val="003399"/>
                </a:solidFill>
                <a:latin typeface="+mj-lt"/>
                <a:cs typeface="Times New Roman" panose="02020603050405020304" pitchFamily="18" charset="0"/>
              </a:rPr>
              <a:t>thôi</a:t>
            </a:r>
            <a:r>
              <a:rPr lang="en-US" sz="5600" b="0" dirty="0" smtClean="0">
                <a:solidFill>
                  <a:srgbClr val="003399"/>
                </a:solidFill>
                <a:latin typeface="+mj-lt"/>
                <a:cs typeface="Times New Roman" panose="02020603050405020304" pitchFamily="18" charset="0"/>
              </a:rPr>
              <a:t>.</a:t>
            </a:r>
            <a:endParaRPr lang="en-US" sz="5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518017151"/>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altLang="en-US" sz="6000" b="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6000" b="0" u="sng" dirty="0">
                <a:solidFill>
                  <a:srgbClr val="C00000"/>
                </a:solidFill>
                <a:latin typeface="+mj-lt"/>
                <a:ea typeface="SimHei" panose="02010609060101010101" pitchFamily="49" charset="-122"/>
                <a:cs typeface="Times New Roman" panose="02020603050405020304" pitchFamily="18" charset="0"/>
              </a:rPr>
              <a:t>:</a:t>
            </a:r>
            <a:r>
              <a:rPr lang="en-US" altLang="en-US" sz="6000" b="0" dirty="0">
                <a:solidFill>
                  <a:srgbClr val="003399"/>
                </a:solidFill>
                <a:latin typeface="+mj-lt"/>
                <a:ea typeface="SimHei" panose="02010609060101010101" pitchFamily="49" charset="-122"/>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Yêu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Thương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Điều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Răn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mới</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Anh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em</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hãy</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mến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yêu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nhau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Yêu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Thương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người</a:t>
            </a:r>
            <a:r>
              <a:rPr lang="en-US" sz="6000" b="0" dirty="0" smtClean="0">
                <a:solidFill>
                  <a:srgbClr val="003399"/>
                </a:solidFill>
                <a:latin typeface="+mj-lt"/>
                <a:cs typeface="Times New Roman" panose="02020603050405020304" pitchFamily="18" charset="0"/>
              </a:rPr>
              <a:t> ta </a:t>
            </a:r>
            <a:r>
              <a:rPr lang="en-US" sz="6000" b="0" dirty="0" err="1" smtClean="0">
                <a:solidFill>
                  <a:srgbClr val="003399"/>
                </a:solidFill>
                <a:latin typeface="+mj-lt"/>
                <a:cs typeface="Times New Roman" panose="02020603050405020304" pitchFamily="18" charset="0"/>
              </a:rPr>
              <a:t>sẽ</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biết</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anh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em</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môn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đệ</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Thầy</a:t>
            </a:r>
            <a:r>
              <a:rPr lang="en-US" sz="6000" b="0" dirty="0" smtClean="0">
                <a:solidFill>
                  <a:srgbClr val="003399"/>
                </a:solidFill>
                <a:latin typeface="+mj-lt"/>
                <a:cs typeface="Times New Roman" panose="02020603050405020304" pitchFamily="18" charset="0"/>
              </a:rPr>
              <a:t>.</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859590511"/>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955D74B-3637-1260-2540-F13DBF7BD6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blipFill>
            <a:blip r:embed="rId3"/>
            <a:tile tx="0" ty="0" sx="100000" sy="100000" flip="none" algn="tl"/>
          </a:blipFill>
        </p:spPr>
      </p:pic>
    </p:spTree>
    <p:extLst>
      <p:ext uri="{BB962C8B-B14F-4D97-AF65-F5344CB8AC3E}">
        <p14:creationId xmlns:p14="http://schemas.microsoft.com/office/powerpoint/2010/main" val="830678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003399"/>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003399"/>
              </a:solidFill>
              <a:latin typeface="+mj-lt"/>
              <a:ea typeface="Tahoma" pitchFamily="34" charset="0"/>
              <a:cs typeface="Times New Roman" pitchFamily="18" charset="0"/>
            </a:endParaRPr>
          </a:p>
          <a:p>
            <a:pPr marL="0" indent="0" algn="just">
              <a:lnSpc>
                <a:spcPct val="120000"/>
              </a:lnSpc>
              <a:buNone/>
            </a:pPr>
            <a:endParaRPr lang="en-US" sz="6000" b="0" dirty="0">
              <a:solidFill>
                <a:srgbClr val="003399"/>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115"/>
            <a:ext cx="9151327" cy="5139385"/>
          </a:xfrm>
          <a:prstGeom prst="rect">
            <a:avLst/>
          </a:prstGeom>
        </p:spPr>
      </p:pic>
    </p:spTree>
    <p:extLst>
      <p:ext uri="{BB962C8B-B14F-4D97-AF65-F5344CB8AC3E}">
        <p14:creationId xmlns:p14="http://schemas.microsoft.com/office/powerpoint/2010/main" val="241431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7" y="0"/>
            <a:ext cx="9158654" cy="5143500"/>
          </a:xfrm>
          <a:prstGeom prst="rect">
            <a:avLst/>
          </a:prstGeom>
        </p:spPr>
      </p:pic>
    </p:spTree>
    <p:extLst>
      <p:ext uri="{BB962C8B-B14F-4D97-AF65-F5344CB8AC3E}">
        <p14:creationId xmlns:p14="http://schemas.microsoft.com/office/powerpoint/2010/main" val="37858837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dirty="0" err="1" smtClean="0">
                <a:solidFill>
                  <a:srgbClr val="C00000"/>
                </a:solidFill>
                <a:latin typeface="+mj-lt"/>
                <a:ea typeface="Tahoma" pitchFamily="34" charset="0"/>
                <a:cs typeface="Times New Roman" pitchFamily="18" charset="0"/>
              </a:rPr>
              <a:t>Kiệu</a:t>
            </a:r>
            <a:r>
              <a:rPr lang="en-US" sz="5400" dirty="0" smtClean="0">
                <a:solidFill>
                  <a:srgbClr val="C00000"/>
                </a:solidFill>
                <a:latin typeface="+mj-lt"/>
                <a:ea typeface="Tahoma" pitchFamily="34" charset="0"/>
                <a:cs typeface="Times New Roman" pitchFamily="18" charset="0"/>
              </a:rPr>
              <a:t> </a:t>
            </a:r>
            <a:r>
              <a:rPr lang="en-US" sz="5400" dirty="0" err="1" smtClean="0">
                <a:solidFill>
                  <a:srgbClr val="C00000"/>
                </a:solidFill>
                <a:latin typeface="+mj-lt"/>
                <a:ea typeface="Tahoma" pitchFamily="34" charset="0"/>
                <a:cs typeface="Times New Roman" pitchFamily="18" charset="0"/>
              </a:rPr>
              <a:t>Mình</a:t>
            </a:r>
            <a:r>
              <a:rPr lang="en-US" sz="5400" dirty="0" smtClean="0">
                <a:solidFill>
                  <a:srgbClr val="C00000"/>
                </a:solidFill>
                <a:latin typeface="+mj-lt"/>
                <a:ea typeface="Tahoma" pitchFamily="34" charset="0"/>
                <a:cs typeface="Times New Roman" pitchFamily="18" charset="0"/>
              </a:rPr>
              <a:t> </a:t>
            </a:r>
            <a:r>
              <a:rPr lang="en-US" sz="5400" dirty="0" err="1" smtClean="0">
                <a:solidFill>
                  <a:srgbClr val="C00000"/>
                </a:solidFill>
                <a:latin typeface="+mj-lt"/>
                <a:ea typeface="Tahoma" pitchFamily="34" charset="0"/>
                <a:cs typeface="Times New Roman" pitchFamily="18" charset="0"/>
              </a:rPr>
              <a:t>Thánh</a:t>
            </a:r>
            <a:r>
              <a:rPr lang="en-US" sz="5400" dirty="0" smtClean="0">
                <a:solidFill>
                  <a:srgbClr val="C00000"/>
                </a:solidFill>
                <a:latin typeface="+mj-lt"/>
                <a:ea typeface="Tahoma" pitchFamily="34" charset="0"/>
                <a:cs typeface="Times New Roman" pitchFamily="18" charset="0"/>
              </a:rPr>
              <a:t> </a:t>
            </a:r>
            <a:r>
              <a:rPr lang="en-US" sz="5400" dirty="0" err="1" smtClean="0">
                <a:solidFill>
                  <a:srgbClr val="C00000"/>
                </a:solidFill>
                <a:latin typeface="+mj-lt"/>
                <a:ea typeface="Tahoma" pitchFamily="34" charset="0"/>
                <a:cs typeface="Times New Roman" pitchFamily="18" charset="0"/>
              </a:rPr>
              <a:t>Chúa</a:t>
            </a:r>
            <a:r>
              <a:rPr lang="en-US" sz="6600" b="0" dirty="0">
                <a:solidFill>
                  <a:srgbClr val="C00000"/>
                </a:solidFill>
                <a:latin typeface="+mj-lt"/>
                <a:ea typeface="Tahoma" pitchFamily="34" charset="0"/>
                <a:cs typeface="Times New Roman" pitchFamily="18" charset="0"/>
              </a:rPr>
              <a:t/>
            </a:r>
            <a:br>
              <a:rPr lang="en-US" sz="6600" b="0" dirty="0">
                <a:solidFill>
                  <a:srgbClr val="C00000"/>
                </a:solidFill>
                <a:latin typeface="+mj-lt"/>
                <a:ea typeface="Tahoma" pitchFamily="34" charset="0"/>
                <a:cs typeface="Times New Roman" pitchFamily="18" charset="0"/>
              </a:rPr>
            </a:br>
            <a:r>
              <a:rPr lang="en-US" sz="6600" dirty="0" smtClean="0">
                <a:solidFill>
                  <a:srgbClr val="C00000"/>
                </a:solidFill>
                <a:ea typeface="Tahoma" pitchFamily="34" charset="0"/>
                <a:cs typeface="Times New Roman" pitchFamily="18" charset="0"/>
              </a:rPr>
              <a:t>Ta </a:t>
            </a:r>
            <a:r>
              <a:rPr lang="en-US" sz="6600" dirty="0" err="1" smtClean="0">
                <a:solidFill>
                  <a:srgbClr val="C00000"/>
                </a:solidFill>
                <a:ea typeface="Tahoma" pitchFamily="34" charset="0"/>
                <a:cs typeface="Times New Roman" pitchFamily="18" charset="0"/>
              </a:rPr>
              <a:t>Là</a:t>
            </a:r>
            <a:r>
              <a:rPr lang="en-US" sz="6600" dirty="0" smtClean="0">
                <a:solidFill>
                  <a:srgbClr val="C00000"/>
                </a:solidFill>
                <a:ea typeface="Tahoma" pitchFamily="34" charset="0"/>
                <a:cs typeface="Times New Roman" pitchFamily="18" charset="0"/>
              </a:rPr>
              <a:t> </a:t>
            </a:r>
            <a:r>
              <a:rPr lang="en-US" sz="6600" dirty="0" err="1" smtClean="0">
                <a:solidFill>
                  <a:srgbClr val="C00000"/>
                </a:solidFill>
                <a:ea typeface="Tahoma" pitchFamily="34" charset="0"/>
                <a:cs typeface="Times New Roman" pitchFamily="18" charset="0"/>
              </a:rPr>
              <a:t>Bánh</a:t>
            </a:r>
            <a:r>
              <a:rPr lang="en-US" sz="6600" dirty="0" smtClean="0">
                <a:solidFill>
                  <a:srgbClr val="C00000"/>
                </a:solidFill>
                <a:ea typeface="Tahoma" pitchFamily="34" charset="0"/>
                <a:cs typeface="Times New Roman" pitchFamily="18" charset="0"/>
              </a:rPr>
              <a:t> </a:t>
            </a:r>
            <a:r>
              <a:rPr lang="en-US" sz="6600" dirty="0" err="1" smtClean="0">
                <a:solidFill>
                  <a:srgbClr val="C00000"/>
                </a:solidFill>
                <a:ea typeface="Tahoma" pitchFamily="34" charset="0"/>
                <a:cs typeface="Times New Roman" pitchFamily="18" charset="0"/>
              </a:rPr>
              <a:t>Hằng</a:t>
            </a:r>
            <a:r>
              <a:rPr lang="en-US" sz="6600" dirty="0" smtClean="0">
                <a:solidFill>
                  <a:srgbClr val="C00000"/>
                </a:solidFill>
                <a:ea typeface="Tahoma" pitchFamily="34" charset="0"/>
                <a:cs typeface="Times New Roman" pitchFamily="18" charset="0"/>
              </a:rPr>
              <a:t> </a:t>
            </a:r>
            <a:r>
              <a:rPr lang="en-US" sz="6600" dirty="0" err="1" smtClean="0">
                <a:solidFill>
                  <a:srgbClr val="C00000"/>
                </a:solidFill>
                <a:ea typeface="Tahoma" pitchFamily="34" charset="0"/>
                <a:cs typeface="Times New Roman" pitchFamily="18" charset="0"/>
              </a:rPr>
              <a:t>Sống</a:t>
            </a:r>
            <a:r>
              <a:rPr lang="en-US" sz="6600" dirty="0" smtClean="0">
                <a:solidFill>
                  <a:srgbClr val="C00000"/>
                </a:solidFill>
                <a:ea typeface="Tahoma" pitchFamily="34" charset="0"/>
                <a:cs typeface="Times New Roman" pitchFamily="18" charset="0"/>
              </a:rPr>
              <a:t/>
            </a:r>
            <a:br>
              <a:rPr lang="en-US" sz="6600" dirty="0" smtClean="0">
                <a:solidFill>
                  <a:srgbClr val="C00000"/>
                </a:solidFill>
                <a:ea typeface="Tahoma" pitchFamily="34" charset="0"/>
                <a:cs typeface="Times New Roman" pitchFamily="18" charset="0"/>
              </a:rPr>
            </a:br>
            <a:r>
              <a:rPr lang="en-US" sz="4800" i="1" dirty="0" smtClean="0">
                <a:solidFill>
                  <a:srgbClr val="C00000"/>
                </a:solidFill>
                <a:latin typeface="+mj-lt"/>
                <a:ea typeface="Tahoma" pitchFamily="34" charset="0"/>
                <a:cs typeface="Times New Roman" pitchFamily="18" charset="0"/>
              </a:rPr>
              <a:t>Lm. Kim Long</a:t>
            </a:r>
            <a:endParaRPr lang="en-US" sz="8000" b="0" i="1" dirty="0">
              <a:solidFill>
                <a:srgbClr val="C000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39937130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60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60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6000" b="0" dirty="0" smtClean="0">
                <a:solidFill>
                  <a:srgbClr val="003399"/>
                </a:solidFill>
                <a:latin typeface="+mj-lt"/>
                <a:ea typeface="SimHei" panose="02010609060101010101" pitchFamily="49" charset="-122"/>
                <a:cs typeface="Times New Roman" panose="02020603050405020304" pitchFamily="18" charset="0"/>
              </a:rPr>
              <a:t> </a:t>
            </a:r>
            <a:r>
              <a:rPr lang="en-US" sz="6000" b="0" dirty="0" smtClean="0">
                <a:solidFill>
                  <a:srgbClr val="003399"/>
                </a:solidFill>
                <a:latin typeface="+mj-lt"/>
                <a:cs typeface="Times New Roman" panose="02020603050405020304" pitchFamily="18" charset="0"/>
              </a:rPr>
              <a:t>Ta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Bánh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hằng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sống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Bánh</a:t>
            </a:r>
            <a:r>
              <a:rPr lang="en-US" sz="6000" b="0" dirty="0" smtClean="0">
                <a:solidFill>
                  <a:srgbClr val="003399"/>
                </a:solidFill>
                <a:latin typeface="+mj-lt"/>
                <a:cs typeface="Times New Roman" panose="02020603050405020304" pitchFamily="18" charset="0"/>
              </a:rPr>
              <a:t> ban </a:t>
            </a:r>
            <a:r>
              <a:rPr lang="en-US" sz="6000" b="0" dirty="0" err="1" smtClean="0">
                <a:solidFill>
                  <a:srgbClr val="003399"/>
                </a:solidFill>
                <a:latin typeface="+mj-lt"/>
                <a:cs typeface="Times New Roman" panose="02020603050405020304" pitchFamily="18" charset="0"/>
              </a:rPr>
              <a:t>xuống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bởi</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trời</a:t>
            </a:r>
            <a:r>
              <a:rPr lang="en-US" sz="6000" b="0" dirty="0" smtClean="0">
                <a:solidFill>
                  <a:srgbClr val="003399"/>
                </a:solidFill>
                <a:latin typeface="+mj-lt"/>
                <a:cs typeface="Times New Roman" panose="02020603050405020304" pitchFamily="18" charset="0"/>
              </a:rPr>
              <a:t>. Ta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Bánh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trường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sinh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ai</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ăn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sẽ</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sống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muôn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đời</a:t>
            </a:r>
            <a:r>
              <a:rPr lang="en-US" sz="6000" b="0" dirty="0" smtClean="0">
                <a:solidFill>
                  <a:srgbClr val="003399"/>
                </a:solidFill>
                <a:latin typeface="+mj-lt"/>
                <a:cs typeface="Times New Roman" panose="02020603050405020304" pitchFamily="18" charset="0"/>
              </a:rPr>
              <a:t>. </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344506141"/>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200" b="0" u="sng" dirty="0" smtClean="0">
                <a:solidFill>
                  <a:srgbClr val="C00000"/>
                </a:solidFill>
                <a:latin typeface="+mj-lt"/>
                <a:ea typeface="SimHei" panose="02010609060101010101" pitchFamily="49" charset="-122"/>
                <a:cs typeface="Times New Roman" panose="02020603050405020304" pitchFamily="18" charset="0"/>
              </a:rPr>
              <a:t>Tk1:</a:t>
            </a:r>
            <a:r>
              <a:rPr lang="en-US" altLang="en-US" sz="5200" b="0" dirty="0" smtClean="0">
                <a:solidFill>
                  <a:srgbClr val="003399"/>
                </a:solidFill>
                <a:latin typeface="+mj-lt"/>
                <a:ea typeface="SimHei" panose="02010609060101010101" pitchFamily="49" charset="-122"/>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Đây</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Mình</a:t>
            </a:r>
            <a:r>
              <a:rPr lang="en-US" altLang="en-US" sz="5200" dirty="0" smtClean="0">
                <a:solidFill>
                  <a:srgbClr val="003399"/>
                </a:solidFill>
                <a:latin typeface="+mj-lt"/>
                <a:cs typeface="Times New Roman" panose="02020603050405020304" pitchFamily="18" charset="0"/>
              </a:rPr>
              <a:t> Ta </a:t>
            </a:r>
            <a:r>
              <a:rPr lang="en-US" altLang="en-US" sz="5200" dirty="0" err="1" smtClean="0">
                <a:solidFill>
                  <a:srgbClr val="003399"/>
                </a:solidFill>
                <a:latin typeface="+mj-lt"/>
                <a:cs typeface="Times New Roman" panose="02020603050405020304" pitchFamily="18" charset="0"/>
              </a:rPr>
              <a:t>chính</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là</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của</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ăn</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Và</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Máu</a:t>
            </a:r>
            <a:r>
              <a:rPr lang="en-US" altLang="en-US" sz="5200" dirty="0" smtClean="0">
                <a:solidFill>
                  <a:srgbClr val="003399"/>
                </a:solidFill>
                <a:latin typeface="+mj-lt"/>
                <a:cs typeface="Times New Roman" panose="02020603050405020304" pitchFamily="18" charset="0"/>
              </a:rPr>
              <a:t> Ta </a:t>
            </a:r>
            <a:r>
              <a:rPr lang="en-US" altLang="en-US" sz="5200" dirty="0" err="1" smtClean="0">
                <a:solidFill>
                  <a:srgbClr val="003399"/>
                </a:solidFill>
                <a:latin typeface="+mj-lt"/>
                <a:cs typeface="Times New Roman" panose="02020603050405020304" pitchFamily="18" charset="0"/>
              </a:rPr>
              <a:t>thật</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là</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của</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uống</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Người</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ăn</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Bánh</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này</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không</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còn</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đói</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khát</a:t>
            </a:r>
            <a:r>
              <a:rPr lang="en-US" altLang="en-US" sz="5200" dirty="0" smtClean="0">
                <a:solidFill>
                  <a:srgbClr val="003399"/>
                </a:solidFill>
                <a:latin typeface="+mj-lt"/>
                <a:cs typeface="Times New Roman" panose="02020603050405020304" pitchFamily="18" charset="0"/>
              </a:rPr>
              <a:t> chi. </a:t>
            </a:r>
            <a:r>
              <a:rPr lang="en-US" altLang="en-US" sz="5200" dirty="0" err="1" smtClean="0">
                <a:solidFill>
                  <a:srgbClr val="003399"/>
                </a:solidFill>
                <a:latin typeface="+mj-lt"/>
                <a:cs typeface="Times New Roman" panose="02020603050405020304" pitchFamily="18" charset="0"/>
              </a:rPr>
              <a:t>Người</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uống</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Máu</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này</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sẽ</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được</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trường</a:t>
            </a:r>
            <a:r>
              <a:rPr lang="en-US" altLang="en-US" sz="5200" dirty="0" smtClean="0">
                <a:solidFill>
                  <a:srgbClr val="003399"/>
                </a:solidFill>
                <a:latin typeface="+mj-lt"/>
                <a:cs typeface="Times New Roman" panose="02020603050405020304" pitchFamily="18" charset="0"/>
              </a:rPr>
              <a:t> </a:t>
            </a:r>
            <a:r>
              <a:rPr lang="en-US" altLang="en-US" sz="5200" dirty="0" err="1" smtClean="0">
                <a:solidFill>
                  <a:srgbClr val="003399"/>
                </a:solidFill>
                <a:latin typeface="+mj-lt"/>
                <a:cs typeface="Times New Roman" panose="02020603050405020304" pitchFamily="18" charset="0"/>
              </a:rPr>
              <a:t>sinh</a:t>
            </a:r>
            <a:r>
              <a:rPr lang="en-US" altLang="en-US" sz="5200" dirty="0" smtClean="0">
                <a:solidFill>
                  <a:srgbClr val="003399"/>
                </a:solidFill>
                <a:latin typeface="+mj-lt"/>
                <a:cs typeface="Times New Roman" panose="02020603050405020304" pitchFamily="18" charset="0"/>
              </a:rPr>
              <a:t>.</a:t>
            </a:r>
            <a:endParaRPr lang="en-US" sz="52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52283127"/>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60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60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6000" b="0" dirty="0" smtClean="0">
                <a:solidFill>
                  <a:srgbClr val="003399"/>
                </a:solidFill>
                <a:latin typeface="+mj-lt"/>
                <a:ea typeface="SimHei" panose="02010609060101010101" pitchFamily="49" charset="-122"/>
                <a:cs typeface="Times New Roman" panose="02020603050405020304" pitchFamily="18" charset="0"/>
              </a:rPr>
              <a:t> </a:t>
            </a:r>
            <a:r>
              <a:rPr lang="en-US" sz="6000" b="0" dirty="0" smtClean="0">
                <a:solidFill>
                  <a:srgbClr val="003399"/>
                </a:solidFill>
                <a:latin typeface="+mj-lt"/>
                <a:cs typeface="Times New Roman" panose="02020603050405020304" pitchFamily="18" charset="0"/>
              </a:rPr>
              <a:t>Ta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Bánh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hằng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sống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Bánh</a:t>
            </a:r>
            <a:r>
              <a:rPr lang="en-US" sz="6000" b="0" dirty="0" smtClean="0">
                <a:solidFill>
                  <a:srgbClr val="003399"/>
                </a:solidFill>
                <a:latin typeface="+mj-lt"/>
                <a:cs typeface="Times New Roman" panose="02020603050405020304" pitchFamily="18" charset="0"/>
              </a:rPr>
              <a:t> ban </a:t>
            </a:r>
            <a:r>
              <a:rPr lang="en-US" sz="6000" b="0" dirty="0" err="1" smtClean="0">
                <a:solidFill>
                  <a:srgbClr val="003399"/>
                </a:solidFill>
                <a:latin typeface="+mj-lt"/>
                <a:cs typeface="Times New Roman" panose="02020603050405020304" pitchFamily="18" charset="0"/>
              </a:rPr>
              <a:t>xuống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bởi</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trời</a:t>
            </a:r>
            <a:r>
              <a:rPr lang="en-US" sz="6000" b="0" dirty="0" smtClean="0">
                <a:solidFill>
                  <a:srgbClr val="003399"/>
                </a:solidFill>
                <a:latin typeface="+mj-lt"/>
                <a:cs typeface="Times New Roman" panose="02020603050405020304" pitchFamily="18" charset="0"/>
              </a:rPr>
              <a:t>. Ta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Bánh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trường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sinh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ai</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ăn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sẽ</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sống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muôn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đời</a:t>
            </a:r>
            <a:r>
              <a:rPr lang="en-US" sz="6000" b="0" dirty="0" smtClean="0">
                <a:solidFill>
                  <a:srgbClr val="003399"/>
                </a:solidFill>
                <a:latin typeface="+mj-lt"/>
                <a:cs typeface="Times New Roman" panose="02020603050405020304" pitchFamily="18" charset="0"/>
              </a:rPr>
              <a:t>. </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777806465"/>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400" b="0" u="sng" dirty="0" smtClean="0">
                <a:solidFill>
                  <a:srgbClr val="C00000"/>
                </a:solidFill>
                <a:latin typeface="+mj-lt"/>
                <a:ea typeface="SimHei" panose="02010609060101010101" pitchFamily="49" charset="-122"/>
                <a:cs typeface="Times New Roman" panose="02020603050405020304" pitchFamily="18" charset="0"/>
              </a:rPr>
              <a:t>Tk2:</a:t>
            </a:r>
            <a:r>
              <a:rPr lang="en-US" altLang="en-US" sz="5400" b="0" dirty="0" smtClean="0">
                <a:solidFill>
                  <a:srgbClr val="003399"/>
                </a:solidFill>
                <a:latin typeface="+mj-lt"/>
                <a:ea typeface="SimHei" panose="02010609060101010101" pitchFamily="49" charset="-122"/>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Đây</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Mình</a:t>
            </a:r>
            <a:r>
              <a:rPr lang="en-US" altLang="en-US" sz="5400" dirty="0" smtClean="0">
                <a:solidFill>
                  <a:srgbClr val="003399"/>
                </a:solidFill>
                <a:latin typeface="+mj-lt"/>
                <a:cs typeface="Times New Roman" panose="02020603050405020304" pitchFamily="18" charset="0"/>
              </a:rPr>
              <a:t> Ta </a:t>
            </a:r>
            <a:r>
              <a:rPr lang="en-US" altLang="en-US" sz="5400" dirty="0" err="1" smtClean="0">
                <a:solidFill>
                  <a:srgbClr val="003399"/>
                </a:solidFill>
                <a:latin typeface="+mj-lt"/>
                <a:cs typeface="Times New Roman" panose="02020603050405020304" pitchFamily="18" charset="0"/>
              </a:rPr>
              <a:t>chính</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là</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của</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ăn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Và</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Máu</a:t>
            </a:r>
            <a:r>
              <a:rPr lang="en-US" altLang="en-US" sz="5400" dirty="0" smtClean="0">
                <a:solidFill>
                  <a:srgbClr val="003399"/>
                </a:solidFill>
                <a:latin typeface="+mj-lt"/>
                <a:cs typeface="Times New Roman" panose="02020603050405020304" pitchFamily="18" charset="0"/>
              </a:rPr>
              <a:t> Ta </a:t>
            </a:r>
            <a:r>
              <a:rPr lang="en-US" altLang="en-US" sz="5400" dirty="0" err="1" smtClean="0">
                <a:solidFill>
                  <a:srgbClr val="003399"/>
                </a:solidFill>
                <a:latin typeface="+mj-lt"/>
                <a:cs typeface="Times New Roman" panose="02020603050405020304" pitchFamily="18" charset="0"/>
              </a:rPr>
              <a:t>thật</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là</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của</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uống</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Người</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không</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lãnh</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nhận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ăn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Thịt</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uống</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Máu</a:t>
            </a:r>
            <a:r>
              <a:rPr lang="en-US" altLang="en-US" sz="5400" dirty="0" smtClean="0">
                <a:solidFill>
                  <a:srgbClr val="003399"/>
                </a:solidFill>
                <a:latin typeface="+mj-lt"/>
                <a:cs typeface="Times New Roman" panose="02020603050405020304" pitchFamily="18" charset="0"/>
              </a:rPr>
              <a:t> Ta. </a:t>
            </a:r>
            <a:r>
              <a:rPr lang="en-US" altLang="en-US" sz="5400" dirty="0" err="1" smtClean="0">
                <a:solidFill>
                  <a:srgbClr val="003399"/>
                </a:solidFill>
                <a:latin typeface="+mj-lt"/>
                <a:cs typeface="Times New Roman" panose="02020603050405020304" pitchFamily="18" charset="0"/>
              </a:rPr>
              <a:t>Sẽ</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chết</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hao</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mòn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muôn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đời</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trầm</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luân</a:t>
            </a:r>
            <a:r>
              <a:rPr lang="en-US" altLang="en-US" sz="5400" dirty="0" smtClean="0">
                <a:solidFill>
                  <a:srgbClr val="003399"/>
                </a:solidFill>
                <a:latin typeface="+mj-lt"/>
                <a:cs typeface="Times New Roman" panose="02020603050405020304" pitchFamily="18" charset="0"/>
              </a:rPr>
              <a:t>.</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689906867"/>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60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60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6000" b="0" dirty="0" smtClean="0">
                <a:solidFill>
                  <a:srgbClr val="003399"/>
                </a:solidFill>
                <a:latin typeface="+mj-lt"/>
                <a:ea typeface="SimHei" panose="02010609060101010101" pitchFamily="49" charset="-122"/>
                <a:cs typeface="Times New Roman" panose="02020603050405020304" pitchFamily="18" charset="0"/>
              </a:rPr>
              <a:t> </a:t>
            </a:r>
            <a:r>
              <a:rPr lang="en-US" sz="6000" b="0" dirty="0" smtClean="0">
                <a:solidFill>
                  <a:srgbClr val="003399"/>
                </a:solidFill>
                <a:latin typeface="+mj-lt"/>
                <a:cs typeface="Times New Roman" panose="02020603050405020304" pitchFamily="18" charset="0"/>
              </a:rPr>
              <a:t>Ta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Bánh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hằng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sống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Bánh</a:t>
            </a:r>
            <a:r>
              <a:rPr lang="en-US" sz="6000" b="0" dirty="0" smtClean="0">
                <a:solidFill>
                  <a:srgbClr val="003399"/>
                </a:solidFill>
                <a:latin typeface="+mj-lt"/>
                <a:cs typeface="Times New Roman" panose="02020603050405020304" pitchFamily="18" charset="0"/>
              </a:rPr>
              <a:t> ban </a:t>
            </a:r>
            <a:r>
              <a:rPr lang="en-US" sz="6000" b="0" dirty="0" err="1" smtClean="0">
                <a:solidFill>
                  <a:srgbClr val="003399"/>
                </a:solidFill>
                <a:latin typeface="+mj-lt"/>
                <a:cs typeface="Times New Roman" panose="02020603050405020304" pitchFamily="18" charset="0"/>
              </a:rPr>
              <a:t>xuống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bởi</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trời</a:t>
            </a:r>
            <a:r>
              <a:rPr lang="en-US" sz="6000" b="0" dirty="0" smtClean="0">
                <a:solidFill>
                  <a:srgbClr val="003399"/>
                </a:solidFill>
                <a:latin typeface="+mj-lt"/>
                <a:cs typeface="Times New Roman" panose="02020603050405020304" pitchFamily="18" charset="0"/>
              </a:rPr>
              <a:t>. Ta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Bánh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trường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sinh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ai</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ăn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sẽ</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sống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muôn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đời</a:t>
            </a:r>
            <a:r>
              <a:rPr lang="en-US" sz="6000" b="0" dirty="0" smtClean="0">
                <a:solidFill>
                  <a:srgbClr val="003399"/>
                </a:solidFill>
                <a:latin typeface="+mj-lt"/>
                <a:cs typeface="Times New Roman" panose="02020603050405020304" pitchFamily="18" charset="0"/>
              </a:rPr>
              <a:t>. </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154349808"/>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30000"/>
              </a:lnSpc>
            </a:pPr>
            <a:r>
              <a:rPr lang="en-US" altLang="en-US" sz="5500" b="0" u="sng" dirty="0" smtClean="0">
                <a:solidFill>
                  <a:srgbClr val="C00000"/>
                </a:solidFill>
                <a:latin typeface="+mj-lt"/>
                <a:ea typeface="SimHei" panose="02010609060101010101" pitchFamily="49" charset="-122"/>
                <a:cs typeface="Times New Roman" panose="02020603050405020304" pitchFamily="18" charset="0"/>
              </a:rPr>
              <a:t>Tk3:</a:t>
            </a:r>
            <a:r>
              <a:rPr lang="en-US" altLang="en-US" sz="5500" b="0" dirty="0" smtClean="0">
                <a:solidFill>
                  <a:srgbClr val="003399"/>
                </a:solidFill>
                <a:latin typeface="+mj-lt"/>
                <a:ea typeface="SimHei" panose="02010609060101010101" pitchFamily="49" charset="-122"/>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Đây</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Mình</a:t>
            </a:r>
            <a:r>
              <a:rPr lang="en-US" altLang="en-US" sz="5500" dirty="0" smtClean="0">
                <a:solidFill>
                  <a:srgbClr val="003399"/>
                </a:solidFill>
                <a:latin typeface="+mj-lt"/>
                <a:cs typeface="Times New Roman" panose="02020603050405020304" pitchFamily="18" charset="0"/>
              </a:rPr>
              <a:t> Ta </a:t>
            </a:r>
            <a:r>
              <a:rPr lang="en-US" altLang="en-US" sz="5500" dirty="0" err="1" smtClean="0">
                <a:solidFill>
                  <a:srgbClr val="003399"/>
                </a:solidFill>
                <a:latin typeface="+mj-lt"/>
                <a:cs typeface="Times New Roman" panose="02020603050405020304" pitchFamily="18" charset="0"/>
              </a:rPr>
              <a:t>chính</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là</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của</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ăn</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Dù</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cho</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đất</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trời</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theo</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ngày</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tháng</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đổi</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thay</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Lời</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Chúa</a:t>
            </a:r>
            <a:r>
              <a:rPr lang="en-US" altLang="en-US" sz="5500" dirty="0" smtClean="0">
                <a:solidFill>
                  <a:srgbClr val="003399"/>
                </a:solidFill>
                <a:latin typeface="+mj-lt"/>
                <a:cs typeface="Times New Roman" panose="02020603050405020304" pitchFamily="18" charset="0"/>
              </a:rPr>
              <a:t> ban </a:t>
            </a:r>
            <a:r>
              <a:rPr lang="en-US" altLang="en-US" sz="5500" dirty="0" err="1" smtClean="0">
                <a:solidFill>
                  <a:srgbClr val="003399"/>
                </a:solidFill>
                <a:latin typeface="+mj-lt"/>
                <a:cs typeface="Times New Roman" panose="02020603050405020304" pitchFamily="18" charset="0"/>
              </a:rPr>
              <a:t>truyền</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muôn</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đời</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không</a:t>
            </a:r>
            <a:r>
              <a:rPr lang="en-US" altLang="en-US" sz="5500" dirty="0" smtClean="0">
                <a:solidFill>
                  <a:srgbClr val="003399"/>
                </a:solidFill>
                <a:latin typeface="+mj-lt"/>
                <a:cs typeface="Times New Roman" panose="02020603050405020304" pitchFamily="18" charset="0"/>
              </a:rPr>
              <a:t> </a:t>
            </a:r>
            <a:r>
              <a:rPr lang="en-US" altLang="en-US" sz="5500" dirty="0" err="1" smtClean="0">
                <a:solidFill>
                  <a:srgbClr val="003399"/>
                </a:solidFill>
                <a:latin typeface="+mj-lt"/>
                <a:cs typeface="Times New Roman" panose="02020603050405020304" pitchFamily="18" charset="0"/>
              </a:rPr>
              <a:t>phai</a:t>
            </a:r>
            <a:r>
              <a:rPr lang="en-US" altLang="en-US" sz="5500" dirty="0" smtClean="0">
                <a:solidFill>
                  <a:srgbClr val="003399"/>
                </a:solidFill>
                <a:latin typeface="+mj-lt"/>
                <a:cs typeface="Times New Roman" panose="02020603050405020304" pitchFamily="18" charset="0"/>
              </a:rPr>
              <a:t>.</a:t>
            </a:r>
            <a:endParaRPr lang="en-US" sz="55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014648114"/>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60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60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6000" b="0" dirty="0" smtClean="0">
                <a:solidFill>
                  <a:srgbClr val="003399"/>
                </a:solidFill>
                <a:latin typeface="+mj-lt"/>
                <a:ea typeface="SimHei" panose="02010609060101010101" pitchFamily="49" charset="-122"/>
                <a:cs typeface="Times New Roman" panose="02020603050405020304" pitchFamily="18" charset="0"/>
              </a:rPr>
              <a:t> </a:t>
            </a:r>
            <a:r>
              <a:rPr lang="en-US" sz="6000" b="0" dirty="0" smtClean="0">
                <a:solidFill>
                  <a:srgbClr val="003399"/>
                </a:solidFill>
                <a:latin typeface="+mj-lt"/>
                <a:cs typeface="Times New Roman" panose="02020603050405020304" pitchFamily="18" charset="0"/>
              </a:rPr>
              <a:t>Ta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Bánh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hằng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sống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Bánh</a:t>
            </a:r>
            <a:r>
              <a:rPr lang="en-US" sz="6000" b="0" dirty="0" smtClean="0">
                <a:solidFill>
                  <a:srgbClr val="003399"/>
                </a:solidFill>
                <a:latin typeface="+mj-lt"/>
                <a:cs typeface="Times New Roman" panose="02020603050405020304" pitchFamily="18" charset="0"/>
              </a:rPr>
              <a:t> ban </a:t>
            </a:r>
            <a:r>
              <a:rPr lang="en-US" sz="6000" b="0" dirty="0" err="1" smtClean="0">
                <a:solidFill>
                  <a:srgbClr val="003399"/>
                </a:solidFill>
                <a:latin typeface="+mj-lt"/>
                <a:cs typeface="Times New Roman" panose="02020603050405020304" pitchFamily="18" charset="0"/>
              </a:rPr>
              <a:t>xuống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bởi</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trời</a:t>
            </a:r>
            <a:r>
              <a:rPr lang="en-US" sz="6000" b="0" dirty="0" smtClean="0">
                <a:solidFill>
                  <a:srgbClr val="003399"/>
                </a:solidFill>
                <a:latin typeface="+mj-lt"/>
                <a:cs typeface="Times New Roman" panose="02020603050405020304" pitchFamily="18" charset="0"/>
              </a:rPr>
              <a:t>. Ta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Bánh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trường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sinh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ai</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ăn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sẽ</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sống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muôn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đời</a:t>
            </a:r>
            <a:r>
              <a:rPr lang="en-US" sz="6000" b="0" dirty="0" smtClean="0">
                <a:solidFill>
                  <a:srgbClr val="003399"/>
                </a:solidFill>
                <a:latin typeface="+mj-lt"/>
                <a:cs typeface="Times New Roman" panose="02020603050405020304" pitchFamily="18" charset="0"/>
              </a:rPr>
              <a:t>. </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389614769"/>
      </p:ext>
    </p:ext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003399"/>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003399"/>
              </a:solidFill>
              <a:latin typeface="+mj-lt"/>
              <a:ea typeface="Tahoma" pitchFamily="34" charset="0"/>
              <a:cs typeface="Times New Roman" pitchFamily="18" charset="0"/>
            </a:endParaRPr>
          </a:p>
          <a:p>
            <a:pPr marL="0" indent="0" algn="just">
              <a:lnSpc>
                <a:spcPct val="120000"/>
              </a:lnSpc>
              <a:buNone/>
            </a:pPr>
            <a:endParaRPr lang="en-US" sz="6000" b="0" dirty="0">
              <a:solidFill>
                <a:srgbClr val="003399"/>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115"/>
            <a:ext cx="9151327" cy="5139385"/>
          </a:xfrm>
          <a:prstGeom prst="rect">
            <a:avLst/>
          </a:prstGeom>
        </p:spPr>
      </p:pic>
    </p:spTree>
    <p:extLst>
      <p:ext uri="{BB962C8B-B14F-4D97-AF65-F5344CB8AC3E}">
        <p14:creationId xmlns:p14="http://schemas.microsoft.com/office/powerpoint/2010/main" val="24143119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dirty="0" err="1" smtClean="0">
                <a:solidFill>
                  <a:srgbClr val="C00000"/>
                </a:solidFill>
                <a:ea typeface="Tahoma" pitchFamily="34" charset="0"/>
                <a:cs typeface="Times New Roman" pitchFamily="18" charset="0"/>
              </a:rPr>
              <a:t>Đây</a:t>
            </a:r>
            <a:r>
              <a:rPr lang="en-US" sz="6600" dirty="0" smtClean="0">
                <a:solidFill>
                  <a:srgbClr val="C00000"/>
                </a:solidFill>
                <a:ea typeface="Tahoma" pitchFamily="34" charset="0"/>
                <a:cs typeface="Times New Roman" pitchFamily="18" charset="0"/>
              </a:rPr>
              <a:t> </a:t>
            </a:r>
            <a:r>
              <a:rPr lang="en-US" sz="6600" dirty="0" err="1" smtClean="0">
                <a:solidFill>
                  <a:srgbClr val="C00000"/>
                </a:solidFill>
                <a:ea typeface="Tahoma" pitchFamily="34" charset="0"/>
                <a:cs typeface="Times New Roman" pitchFamily="18" charset="0"/>
              </a:rPr>
              <a:t>Lòng</a:t>
            </a:r>
            <a:r>
              <a:rPr lang="en-US" sz="6600" dirty="0" smtClean="0">
                <a:solidFill>
                  <a:srgbClr val="C00000"/>
                </a:solidFill>
                <a:ea typeface="Tahoma" pitchFamily="34" charset="0"/>
                <a:cs typeface="Times New Roman" pitchFamily="18" charset="0"/>
              </a:rPr>
              <a:t> </a:t>
            </a:r>
            <a:r>
              <a:rPr lang="en-US" sz="6600" dirty="0" err="1" smtClean="0">
                <a:solidFill>
                  <a:srgbClr val="C00000"/>
                </a:solidFill>
                <a:ea typeface="Tahoma" pitchFamily="34" charset="0"/>
                <a:cs typeface="Times New Roman" pitchFamily="18" charset="0"/>
              </a:rPr>
              <a:t>Chúa</a:t>
            </a:r>
            <a:r>
              <a:rPr lang="en-US" sz="6600" dirty="0" smtClean="0">
                <a:solidFill>
                  <a:srgbClr val="C00000"/>
                </a:solidFill>
                <a:ea typeface="Tahoma" pitchFamily="34" charset="0"/>
                <a:cs typeface="Times New Roman" pitchFamily="18" charset="0"/>
              </a:rPr>
              <a:t/>
            </a:r>
            <a:br>
              <a:rPr lang="en-US" sz="6600" dirty="0" smtClean="0">
                <a:solidFill>
                  <a:srgbClr val="C00000"/>
                </a:solidFill>
                <a:ea typeface="Tahoma" pitchFamily="34" charset="0"/>
                <a:cs typeface="Times New Roman" pitchFamily="18" charset="0"/>
              </a:rPr>
            </a:br>
            <a:r>
              <a:rPr lang="en-US" sz="4800" i="1" dirty="0" err="1" smtClean="0">
                <a:solidFill>
                  <a:srgbClr val="C00000"/>
                </a:solidFill>
                <a:latin typeface="+mj-lt"/>
                <a:ea typeface="Tahoma" pitchFamily="34" charset="0"/>
                <a:cs typeface="Times New Roman" pitchFamily="18" charset="0"/>
              </a:rPr>
              <a:t>Nguyễn</a:t>
            </a:r>
            <a:r>
              <a:rPr lang="en-US" sz="4800" i="1" dirty="0" smtClean="0">
                <a:solidFill>
                  <a:srgbClr val="C00000"/>
                </a:solidFill>
                <a:latin typeface="+mj-lt"/>
                <a:ea typeface="Tahoma" pitchFamily="34" charset="0"/>
                <a:cs typeface="Times New Roman" pitchFamily="18" charset="0"/>
              </a:rPr>
              <a:t> Bang </a:t>
            </a:r>
            <a:r>
              <a:rPr lang="en-US" sz="4800" i="1" dirty="0" err="1" smtClean="0">
                <a:solidFill>
                  <a:srgbClr val="C00000"/>
                </a:solidFill>
                <a:latin typeface="+mj-lt"/>
                <a:ea typeface="Tahoma" pitchFamily="34" charset="0"/>
                <a:cs typeface="Times New Roman" pitchFamily="18" charset="0"/>
              </a:rPr>
              <a:t>Hanh</a:t>
            </a:r>
            <a:endParaRPr lang="en-US" sz="8000" b="0" i="1" dirty="0">
              <a:solidFill>
                <a:srgbClr val="C000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4010825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6731883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altLang="en-US" sz="5000" u="sng" dirty="0" smtClean="0">
                <a:solidFill>
                  <a:srgbClr val="C00000"/>
                </a:solidFill>
                <a:latin typeface="+mj-lt"/>
                <a:ea typeface="SimHei" panose="02010609060101010101" pitchFamily="49" charset="-122"/>
                <a:cs typeface="Times New Roman" panose="02020603050405020304" pitchFamily="18" charset="0"/>
              </a:rPr>
              <a:t>Tk1</a:t>
            </a:r>
            <a:r>
              <a:rPr lang="en-US" altLang="en-US" sz="50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5000" b="0" dirty="0" smtClean="0">
                <a:solidFill>
                  <a:srgbClr val="003399"/>
                </a:solidFill>
                <a:latin typeface="+mj-lt"/>
                <a:ea typeface="SimHei" panose="02010609060101010101" pitchFamily="49" charset="-122"/>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Đây</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lòng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Chúa</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ái</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tuất</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không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bến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bờ</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Thương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loài</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nhân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thế</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đang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vướng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tội</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nhơ</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Đem</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trót</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Máu</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Thịt</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nuôi</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dưỡng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xác</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hồn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Ngày</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đêm</a:t>
            </a:r>
            <a:r>
              <a:rPr lang="en-US" altLang="en-US" sz="5000" dirty="0" smtClean="0">
                <a:solidFill>
                  <a:srgbClr val="003399"/>
                </a:solidFill>
                <a:latin typeface="+mj-lt"/>
                <a:cs typeface="Times New Roman" panose="02020603050405020304" pitchFamily="18" charset="0"/>
              </a:rPr>
              <a:t> ban </a:t>
            </a:r>
            <a:r>
              <a:rPr lang="en-US" altLang="en-US" sz="5000" dirty="0" err="1" smtClean="0">
                <a:solidFill>
                  <a:srgbClr val="003399"/>
                </a:solidFill>
                <a:latin typeface="+mj-lt"/>
                <a:cs typeface="Times New Roman" panose="02020603050405020304" pitchFamily="18" charset="0"/>
              </a:rPr>
              <a:t>xuống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cho</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muôn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ngàn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ơn</a:t>
            </a:r>
            <a:r>
              <a:rPr lang="en-US" altLang="en-US" sz="5000" dirty="0" smtClean="0">
                <a:solidFill>
                  <a:srgbClr val="003399"/>
                </a:solidFill>
                <a:latin typeface="+mj-lt"/>
                <a:cs typeface="Times New Roman" panose="02020603050405020304" pitchFamily="18" charset="0"/>
              </a:rPr>
              <a:t>.</a:t>
            </a:r>
            <a:endParaRPr lang="en-US" sz="5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850686830"/>
      </p:ext>
    </p:extLst>
  </p:cSld>
  <p:clrMapOvr>
    <a:masterClrMapping/>
  </p:clrMapOvr>
  <p:transition spd="slow"/>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0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50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5000" b="0" dirty="0" smtClean="0">
                <a:solidFill>
                  <a:srgbClr val="003399"/>
                </a:solidFill>
                <a:latin typeface="+mj-lt"/>
                <a:ea typeface="SimHei" panose="02010609060101010101" pitchFamily="49" charset="-122"/>
                <a:cs typeface="Times New Roman" panose="02020603050405020304" pitchFamily="18" charset="0"/>
              </a:rPr>
              <a:t> </a:t>
            </a:r>
            <a:r>
              <a:rPr lang="en-US" altLang="en-US" sz="5000" dirty="0" smtClean="0">
                <a:solidFill>
                  <a:srgbClr val="003399"/>
                </a:solidFill>
                <a:latin typeface="+mj-lt"/>
                <a:cs typeface="Times New Roman" panose="02020603050405020304" pitchFamily="18" charset="0"/>
              </a:rPr>
              <a:t>Con </a:t>
            </a:r>
            <a:r>
              <a:rPr lang="en-US" altLang="en-US" sz="5000" dirty="0" err="1" smtClean="0">
                <a:solidFill>
                  <a:srgbClr val="003399"/>
                </a:solidFill>
                <a:latin typeface="+mj-lt"/>
                <a:cs typeface="Times New Roman" panose="02020603050405020304" pitchFamily="18" charset="0"/>
              </a:rPr>
              <a:t>xin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kính</a:t>
            </a:r>
            <a:r>
              <a:rPr lang="en-US" altLang="en-US" sz="5000" dirty="0" smtClean="0">
                <a:solidFill>
                  <a:srgbClr val="003399"/>
                </a:solidFill>
                <a:latin typeface="+mj-lt"/>
                <a:cs typeface="Times New Roman" panose="02020603050405020304" pitchFamily="18" charset="0"/>
              </a:rPr>
              <a:t> tin </a:t>
            </a:r>
            <a:r>
              <a:rPr lang="en-US" altLang="en-US" sz="5000" dirty="0" err="1" smtClean="0">
                <a:solidFill>
                  <a:srgbClr val="003399"/>
                </a:solidFill>
                <a:latin typeface="+mj-lt"/>
                <a:cs typeface="Times New Roman" panose="02020603050405020304" pitchFamily="18" charset="0"/>
              </a:rPr>
              <a:t>sấp</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mình</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thờ</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lạy</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Chúa</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và</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dâng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tiến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lên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niềm</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yêu</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mến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trung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thành</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Từ</a:t>
            </a:r>
            <a:r>
              <a:rPr lang="en-US" altLang="en-US" sz="5000" dirty="0" smtClean="0">
                <a:solidFill>
                  <a:srgbClr val="003399"/>
                </a:solidFill>
                <a:latin typeface="+mj-lt"/>
                <a:cs typeface="Times New Roman" panose="02020603050405020304" pitchFamily="18" charset="0"/>
              </a:rPr>
              <a:t> nay con </a:t>
            </a:r>
            <a:r>
              <a:rPr lang="en-US" altLang="en-US" sz="5000" dirty="0" err="1" smtClean="0">
                <a:solidFill>
                  <a:srgbClr val="003399"/>
                </a:solidFill>
                <a:latin typeface="+mj-lt"/>
                <a:cs typeface="Times New Roman" panose="02020603050405020304" pitchFamily="18" charset="0"/>
              </a:rPr>
              <a:t>quyết</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sống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tình</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yêu</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Chúa</a:t>
            </a:r>
            <a:r>
              <a:rPr lang="en-US" altLang="en-US" sz="5000" dirty="0" smtClean="0">
                <a:solidFill>
                  <a:srgbClr val="003399"/>
                </a:solidFill>
                <a:latin typeface="+mj-lt"/>
                <a:cs typeface="Times New Roman" panose="02020603050405020304" pitchFamily="18" charset="0"/>
              </a:rPr>
              <a:t>, ở </a:t>
            </a:r>
            <a:r>
              <a:rPr lang="en-US" altLang="en-US" sz="5000" dirty="0" err="1" smtClean="0">
                <a:solidFill>
                  <a:srgbClr val="003399"/>
                </a:solidFill>
                <a:latin typeface="+mj-lt"/>
                <a:cs typeface="Times New Roman" panose="02020603050405020304" pitchFamily="18" charset="0"/>
              </a:rPr>
              <a:t>nơi</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thế</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gian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và</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trên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chốn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Thiên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Đình</a:t>
            </a:r>
            <a:r>
              <a:rPr lang="en-US" altLang="en-US" sz="5000" dirty="0" smtClean="0">
                <a:solidFill>
                  <a:srgbClr val="003399"/>
                </a:solidFill>
                <a:latin typeface="+mj-lt"/>
                <a:cs typeface="Times New Roman" panose="02020603050405020304" pitchFamily="18" charset="0"/>
              </a:rPr>
              <a:t>.</a:t>
            </a:r>
            <a:endParaRPr lang="en-US" sz="5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533625951"/>
      </p:ext>
    </p:extLst>
  </p:cSld>
  <p:clrMapOvr>
    <a:masterClrMapping/>
  </p:clrMapOvr>
  <p:transition spd="slow"/>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10000"/>
              </a:lnSpc>
            </a:pPr>
            <a:r>
              <a:rPr lang="en-US" altLang="en-US" sz="5000" u="sng" dirty="0" smtClean="0">
                <a:solidFill>
                  <a:srgbClr val="C00000"/>
                </a:solidFill>
                <a:latin typeface="+mj-lt"/>
                <a:ea typeface="SimHei" panose="02010609060101010101" pitchFamily="49" charset="-122"/>
                <a:cs typeface="Times New Roman" panose="02020603050405020304" pitchFamily="18" charset="0"/>
              </a:rPr>
              <a:t>Tk2</a:t>
            </a:r>
            <a:r>
              <a:rPr lang="en-US" altLang="en-US" sz="50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5000" b="0" dirty="0" smtClean="0">
                <a:solidFill>
                  <a:srgbClr val="003399"/>
                </a:solidFill>
                <a:latin typeface="+mj-lt"/>
                <a:ea typeface="SimHei" panose="02010609060101010101" pitchFamily="49" charset="-122"/>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Trong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hình</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bánh</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Chúa</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náu</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thân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khó</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hèn</a:t>
            </a:r>
            <a:r>
              <a:rPr lang="en-US" altLang="en-US" sz="5000" dirty="0" smtClean="0">
                <a:solidFill>
                  <a:srgbClr val="003399"/>
                </a:solidFill>
                <a:latin typeface="+mj-lt"/>
                <a:cs typeface="Times New Roman" panose="02020603050405020304" pitchFamily="18" charset="0"/>
              </a:rPr>
              <a:t>. Con </a:t>
            </a:r>
            <a:r>
              <a:rPr lang="en-US" altLang="en-US" sz="5000" dirty="0" err="1" smtClean="0">
                <a:solidFill>
                  <a:srgbClr val="003399"/>
                </a:solidFill>
                <a:latin typeface="+mj-lt"/>
                <a:cs typeface="Times New Roman" panose="02020603050405020304" pitchFamily="18" charset="0"/>
              </a:rPr>
              <a:t>dù</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không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thấy</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luôn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vững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niềm</a:t>
            </a:r>
            <a:r>
              <a:rPr lang="en-US" altLang="en-US" sz="5000" dirty="0" smtClean="0">
                <a:solidFill>
                  <a:srgbClr val="003399"/>
                </a:solidFill>
                <a:latin typeface="+mj-lt"/>
                <a:cs typeface="Times New Roman" panose="02020603050405020304" pitchFamily="18" charset="0"/>
              </a:rPr>
              <a:t> tin. </a:t>
            </a:r>
            <a:r>
              <a:rPr lang="en-US" altLang="en-US" sz="5000" dirty="0" err="1" smtClean="0">
                <a:solidFill>
                  <a:srgbClr val="003399"/>
                </a:solidFill>
                <a:latin typeface="+mj-lt"/>
                <a:cs typeface="Times New Roman" panose="02020603050405020304" pitchFamily="18" charset="0"/>
              </a:rPr>
              <a:t>Đây</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chính</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Máu</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Thịt</a:t>
            </a:r>
            <a:r>
              <a:rPr lang="en-US" altLang="en-US" sz="5000" dirty="0" smtClean="0">
                <a:solidFill>
                  <a:srgbClr val="003399"/>
                </a:solidFill>
                <a:latin typeface="+mj-lt"/>
                <a:cs typeface="Times New Roman" panose="02020603050405020304" pitchFamily="18" charset="0"/>
              </a:rPr>
              <a:t> Con </a:t>
            </a:r>
            <a:r>
              <a:rPr lang="en-US" altLang="en-US" sz="5000" dirty="0" err="1" smtClean="0">
                <a:solidFill>
                  <a:srgbClr val="003399"/>
                </a:solidFill>
                <a:latin typeface="+mj-lt"/>
                <a:cs typeface="Times New Roman" panose="02020603050405020304" pitchFamily="18" charset="0"/>
              </a:rPr>
              <a:t>Đức</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Chúa</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Trời</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Là</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Vua</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trên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hết</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các</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vua</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trần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ai</a:t>
            </a:r>
            <a:r>
              <a:rPr lang="en-US" altLang="en-US" sz="5000" dirty="0" smtClean="0">
                <a:solidFill>
                  <a:srgbClr val="003399"/>
                </a:solidFill>
                <a:latin typeface="+mj-lt"/>
                <a:cs typeface="Times New Roman" panose="02020603050405020304" pitchFamily="18" charset="0"/>
              </a:rPr>
              <a:t>.</a:t>
            </a:r>
            <a:endParaRPr lang="en-US" sz="5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785773238"/>
      </p:ext>
    </p:extLst>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0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50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5000" b="0" dirty="0" smtClean="0">
                <a:solidFill>
                  <a:srgbClr val="003399"/>
                </a:solidFill>
                <a:latin typeface="+mj-lt"/>
                <a:ea typeface="SimHei" panose="02010609060101010101" pitchFamily="49" charset="-122"/>
                <a:cs typeface="Times New Roman" panose="02020603050405020304" pitchFamily="18" charset="0"/>
              </a:rPr>
              <a:t> </a:t>
            </a:r>
            <a:r>
              <a:rPr lang="en-US" altLang="en-US" sz="5000" dirty="0" smtClean="0">
                <a:solidFill>
                  <a:srgbClr val="003399"/>
                </a:solidFill>
                <a:latin typeface="+mj-lt"/>
                <a:cs typeface="Times New Roman" panose="02020603050405020304" pitchFamily="18" charset="0"/>
              </a:rPr>
              <a:t>Con </a:t>
            </a:r>
            <a:r>
              <a:rPr lang="en-US" altLang="en-US" sz="5000" dirty="0" err="1" smtClean="0">
                <a:solidFill>
                  <a:srgbClr val="003399"/>
                </a:solidFill>
                <a:latin typeface="+mj-lt"/>
                <a:cs typeface="Times New Roman" panose="02020603050405020304" pitchFamily="18" charset="0"/>
              </a:rPr>
              <a:t>xin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kính</a:t>
            </a:r>
            <a:r>
              <a:rPr lang="en-US" altLang="en-US" sz="5000" dirty="0" smtClean="0">
                <a:solidFill>
                  <a:srgbClr val="003399"/>
                </a:solidFill>
                <a:latin typeface="+mj-lt"/>
                <a:cs typeface="Times New Roman" panose="02020603050405020304" pitchFamily="18" charset="0"/>
              </a:rPr>
              <a:t> tin </a:t>
            </a:r>
            <a:r>
              <a:rPr lang="en-US" altLang="en-US" sz="5000" dirty="0" err="1" smtClean="0">
                <a:solidFill>
                  <a:srgbClr val="003399"/>
                </a:solidFill>
                <a:latin typeface="+mj-lt"/>
                <a:cs typeface="Times New Roman" panose="02020603050405020304" pitchFamily="18" charset="0"/>
              </a:rPr>
              <a:t>sấp</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mình</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thờ</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lạy</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Chúa</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và</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dâng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tiến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lên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niềm</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yêu</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mến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trung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thành</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Từ</a:t>
            </a:r>
            <a:r>
              <a:rPr lang="en-US" altLang="en-US" sz="5000" dirty="0" smtClean="0">
                <a:solidFill>
                  <a:srgbClr val="003399"/>
                </a:solidFill>
                <a:latin typeface="+mj-lt"/>
                <a:cs typeface="Times New Roman" panose="02020603050405020304" pitchFamily="18" charset="0"/>
              </a:rPr>
              <a:t> nay con </a:t>
            </a:r>
            <a:r>
              <a:rPr lang="en-US" altLang="en-US" sz="5000" dirty="0" err="1" smtClean="0">
                <a:solidFill>
                  <a:srgbClr val="003399"/>
                </a:solidFill>
                <a:latin typeface="+mj-lt"/>
                <a:cs typeface="Times New Roman" panose="02020603050405020304" pitchFamily="18" charset="0"/>
              </a:rPr>
              <a:t>quyết</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sống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tình</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yêu</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Chúa</a:t>
            </a:r>
            <a:r>
              <a:rPr lang="en-US" altLang="en-US" sz="5000" dirty="0" smtClean="0">
                <a:solidFill>
                  <a:srgbClr val="003399"/>
                </a:solidFill>
                <a:latin typeface="+mj-lt"/>
                <a:cs typeface="Times New Roman" panose="02020603050405020304" pitchFamily="18" charset="0"/>
              </a:rPr>
              <a:t>, ở </a:t>
            </a:r>
            <a:r>
              <a:rPr lang="en-US" altLang="en-US" sz="5000" dirty="0" err="1" smtClean="0">
                <a:solidFill>
                  <a:srgbClr val="003399"/>
                </a:solidFill>
                <a:latin typeface="+mj-lt"/>
                <a:cs typeface="Times New Roman" panose="02020603050405020304" pitchFamily="18" charset="0"/>
              </a:rPr>
              <a:t>nơi</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thế</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gian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và</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trên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chốn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Thiên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Đình</a:t>
            </a:r>
            <a:r>
              <a:rPr lang="en-US" altLang="en-US" sz="5000" dirty="0" smtClean="0">
                <a:solidFill>
                  <a:srgbClr val="003399"/>
                </a:solidFill>
                <a:latin typeface="+mj-lt"/>
                <a:cs typeface="Times New Roman" panose="02020603050405020304" pitchFamily="18" charset="0"/>
              </a:rPr>
              <a:t>.</a:t>
            </a:r>
            <a:endParaRPr lang="en-US" sz="5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976938119"/>
      </p:ext>
    </p:extLst>
  </p:cSld>
  <p:clrMapOvr>
    <a:masterClrMapping/>
  </p:clrMapOvr>
  <p:transition spd="slow"/>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400" u="sng" dirty="0" smtClean="0">
                <a:solidFill>
                  <a:srgbClr val="C00000"/>
                </a:solidFill>
                <a:latin typeface="+mj-lt"/>
                <a:ea typeface="SimHei" panose="02010609060101010101" pitchFamily="49" charset="-122"/>
                <a:cs typeface="Times New Roman" panose="02020603050405020304" pitchFamily="18" charset="0"/>
              </a:rPr>
              <a:t>Tk3</a:t>
            </a:r>
            <a:r>
              <a:rPr lang="en-US" altLang="en-US" sz="54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5400" b="0" dirty="0" smtClean="0">
                <a:solidFill>
                  <a:srgbClr val="003399"/>
                </a:solidFill>
                <a:latin typeface="+mj-lt"/>
                <a:ea typeface="SimHei" panose="02010609060101010101" pitchFamily="49" charset="-122"/>
                <a:cs typeface="Times New Roman" panose="02020603050405020304" pitchFamily="18" charset="0"/>
              </a:rPr>
              <a:t> </a:t>
            </a:r>
            <a:r>
              <a:rPr lang="en-US" altLang="en-US" sz="5400" dirty="0" smtClean="0">
                <a:solidFill>
                  <a:srgbClr val="003399"/>
                </a:solidFill>
                <a:latin typeface="+mj-lt"/>
                <a:cs typeface="Times New Roman" panose="02020603050405020304" pitchFamily="18" charset="0"/>
              </a:rPr>
              <a:t>Con </a:t>
            </a:r>
            <a:r>
              <a:rPr lang="en-US" altLang="en-US" sz="5400" dirty="0" err="1" smtClean="0">
                <a:solidFill>
                  <a:srgbClr val="003399"/>
                </a:solidFill>
                <a:latin typeface="+mj-lt"/>
                <a:cs typeface="Times New Roman" panose="02020603050405020304" pitchFamily="18" charset="0"/>
              </a:rPr>
              <a:t>thờ</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kính</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Bí</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Tích</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cực</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thánh</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này</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Rửa</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sạch</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hồn</a:t>
            </a:r>
            <a:r>
              <a:rPr lang="en-US" altLang="en-US" sz="5400" dirty="0" smtClean="0">
                <a:solidFill>
                  <a:srgbClr val="003399"/>
                </a:solidFill>
                <a:latin typeface="+mj-lt"/>
                <a:cs typeface="Times New Roman" panose="02020603050405020304" pitchFamily="18" charset="0"/>
              </a:rPr>
              <a:t> con </a:t>
            </a:r>
            <a:r>
              <a:rPr lang="en-US" altLang="en-US" sz="5400" dirty="0" err="1" smtClean="0">
                <a:solidFill>
                  <a:srgbClr val="003399"/>
                </a:solidFill>
                <a:latin typeface="+mj-lt"/>
                <a:cs typeface="Times New Roman" panose="02020603050405020304" pitchFamily="18" charset="0"/>
              </a:rPr>
              <a:t>mọi</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vết</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bợn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nhơ</a:t>
            </a:r>
            <a:r>
              <a:rPr lang="en-US" altLang="en-US" sz="5400" dirty="0" smtClean="0">
                <a:solidFill>
                  <a:srgbClr val="003399"/>
                </a:solidFill>
                <a:latin typeface="+mj-lt"/>
                <a:cs typeface="Times New Roman" panose="02020603050405020304" pitchFamily="18" charset="0"/>
              </a:rPr>
              <a:t>. Ủ </a:t>
            </a:r>
            <a:r>
              <a:rPr lang="en-US" altLang="en-US" sz="5400" dirty="0" err="1" smtClean="0">
                <a:solidFill>
                  <a:srgbClr val="003399"/>
                </a:solidFill>
                <a:latin typeface="+mj-lt"/>
                <a:cs typeface="Times New Roman" panose="02020603050405020304" pitchFamily="18" charset="0"/>
              </a:rPr>
              <a:t>ấp</a:t>
            </a:r>
            <a:r>
              <a:rPr lang="en-US" altLang="en-US" sz="5400" dirty="0" smtClean="0">
                <a:solidFill>
                  <a:srgbClr val="003399"/>
                </a:solidFill>
                <a:latin typeface="+mj-lt"/>
                <a:cs typeface="Times New Roman" panose="02020603050405020304" pitchFamily="18" charset="0"/>
              </a:rPr>
              <a:t> con </a:t>
            </a:r>
            <a:r>
              <a:rPr lang="en-US" altLang="en-US" sz="5400" dirty="0" err="1" smtClean="0">
                <a:solidFill>
                  <a:srgbClr val="003399"/>
                </a:solidFill>
                <a:latin typeface="+mj-lt"/>
                <a:cs typeface="Times New Roman" panose="02020603050405020304" pitchFamily="18" charset="0"/>
              </a:rPr>
              <a:t>tựa</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bên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Trái</a:t>
            </a:r>
            <a:r>
              <a:rPr lang="en-US" altLang="en-US" sz="5400" dirty="0" smtClean="0">
                <a:solidFill>
                  <a:srgbClr val="003399"/>
                </a:solidFill>
                <a:latin typeface="+mj-lt"/>
                <a:cs typeface="Times New Roman" panose="02020603050405020304" pitchFamily="18" charset="0"/>
              </a:rPr>
              <a:t> Tim </a:t>
            </a:r>
            <a:r>
              <a:rPr lang="en-US" altLang="en-US" sz="5400" dirty="0" err="1" smtClean="0">
                <a:solidFill>
                  <a:srgbClr val="003399"/>
                </a:solidFill>
                <a:latin typeface="+mj-lt"/>
                <a:cs typeface="Times New Roman" panose="02020603050405020304" pitchFamily="18" charset="0"/>
              </a:rPr>
              <a:t>Người</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Phù</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hộ</a:t>
            </a:r>
            <a:r>
              <a:rPr lang="en-US" altLang="en-US" sz="5400" dirty="0" smtClean="0">
                <a:solidFill>
                  <a:srgbClr val="003399"/>
                </a:solidFill>
                <a:latin typeface="+mj-lt"/>
                <a:cs typeface="Times New Roman" panose="02020603050405020304" pitchFamily="18" charset="0"/>
              </a:rPr>
              <a:t> con </a:t>
            </a:r>
            <a:r>
              <a:rPr lang="en-US" altLang="en-US" sz="5400" dirty="0" err="1" smtClean="0">
                <a:solidFill>
                  <a:srgbClr val="003399"/>
                </a:solidFill>
                <a:latin typeface="+mj-lt"/>
                <a:cs typeface="Times New Roman" panose="02020603050405020304" pitchFamily="18" charset="0"/>
              </a:rPr>
              <a:t>thoát</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khỏi</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tay</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quỷ</a:t>
            </a:r>
            <a:r>
              <a:rPr lang="en-US" altLang="en-US" sz="5400" dirty="0" smtClean="0">
                <a:solidFill>
                  <a:srgbClr val="003399"/>
                </a:solidFill>
                <a:latin typeface="+mj-lt"/>
                <a:cs typeface="Times New Roman" panose="02020603050405020304" pitchFamily="18" charset="0"/>
              </a:rPr>
              <a:t> ma.</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551749756"/>
      </p:ext>
    </p:extLst>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lnSpc>
                <a:spcPct val="120000"/>
              </a:lnSpc>
            </a:pPr>
            <a:r>
              <a:rPr lang="en-US" altLang="en-US" sz="50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50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5000" b="0" dirty="0" smtClean="0">
                <a:solidFill>
                  <a:srgbClr val="003399"/>
                </a:solidFill>
                <a:latin typeface="+mj-lt"/>
                <a:ea typeface="SimHei" panose="02010609060101010101" pitchFamily="49" charset="-122"/>
                <a:cs typeface="Times New Roman" panose="02020603050405020304" pitchFamily="18" charset="0"/>
              </a:rPr>
              <a:t> </a:t>
            </a:r>
            <a:r>
              <a:rPr lang="en-US" altLang="en-US" sz="5000" dirty="0" smtClean="0">
                <a:solidFill>
                  <a:srgbClr val="003399"/>
                </a:solidFill>
                <a:latin typeface="+mj-lt"/>
                <a:cs typeface="Times New Roman" panose="02020603050405020304" pitchFamily="18" charset="0"/>
              </a:rPr>
              <a:t>Con </a:t>
            </a:r>
            <a:r>
              <a:rPr lang="en-US" altLang="en-US" sz="5000" dirty="0" err="1" smtClean="0">
                <a:solidFill>
                  <a:srgbClr val="003399"/>
                </a:solidFill>
                <a:latin typeface="+mj-lt"/>
                <a:cs typeface="Times New Roman" panose="02020603050405020304" pitchFamily="18" charset="0"/>
              </a:rPr>
              <a:t>xin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kính</a:t>
            </a:r>
            <a:r>
              <a:rPr lang="en-US" altLang="en-US" sz="5000" dirty="0" smtClean="0">
                <a:solidFill>
                  <a:srgbClr val="003399"/>
                </a:solidFill>
                <a:latin typeface="+mj-lt"/>
                <a:cs typeface="Times New Roman" panose="02020603050405020304" pitchFamily="18" charset="0"/>
              </a:rPr>
              <a:t> tin </a:t>
            </a:r>
            <a:r>
              <a:rPr lang="en-US" altLang="en-US" sz="5000" dirty="0" err="1" smtClean="0">
                <a:solidFill>
                  <a:srgbClr val="003399"/>
                </a:solidFill>
                <a:latin typeface="+mj-lt"/>
                <a:cs typeface="Times New Roman" panose="02020603050405020304" pitchFamily="18" charset="0"/>
              </a:rPr>
              <a:t>sấp</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mình</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thờ</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lạy</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Chúa</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và</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dâng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tiến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lên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niềm</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yêu</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mến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trung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thành</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Từ</a:t>
            </a:r>
            <a:r>
              <a:rPr lang="en-US" altLang="en-US" sz="5000" dirty="0" smtClean="0">
                <a:solidFill>
                  <a:srgbClr val="003399"/>
                </a:solidFill>
                <a:latin typeface="+mj-lt"/>
                <a:cs typeface="Times New Roman" panose="02020603050405020304" pitchFamily="18" charset="0"/>
              </a:rPr>
              <a:t> nay con </a:t>
            </a:r>
            <a:r>
              <a:rPr lang="en-US" altLang="en-US" sz="5000" dirty="0" err="1" smtClean="0">
                <a:solidFill>
                  <a:srgbClr val="003399"/>
                </a:solidFill>
                <a:latin typeface="+mj-lt"/>
                <a:cs typeface="Times New Roman" panose="02020603050405020304" pitchFamily="18" charset="0"/>
              </a:rPr>
              <a:t>quyết</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sống</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tình</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yêu</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Chúa</a:t>
            </a:r>
            <a:r>
              <a:rPr lang="en-US" altLang="en-US" sz="5000" dirty="0" smtClean="0">
                <a:solidFill>
                  <a:srgbClr val="003399"/>
                </a:solidFill>
                <a:latin typeface="+mj-lt"/>
                <a:cs typeface="Times New Roman" panose="02020603050405020304" pitchFamily="18" charset="0"/>
              </a:rPr>
              <a:t>, ở </a:t>
            </a:r>
            <a:r>
              <a:rPr lang="en-US" altLang="en-US" sz="5000" dirty="0" err="1" smtClean="0">
                <a:solidFill>
                  <a:srgbClr val="003399"/>
                </a:solidFill>
                <a:latin typeface="+mj-lt"/>
                <a:cs typeface="Times New Roman" panose="02020603050405020304" pitchFamily="18" charset="0"/>
              </a:rPr>
              <a:t>nơi</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thế</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gian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và</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trên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chốn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Thiên</a:t>
            </a:r>
            <a:r>
              <a:rPr lang="en-US" altLang="en-US" sz="5000" dirty="0" smtClean="0">
                <a:solidFill>
                  <a:srgbClr val="003399"/>
                </a:solidFill>
                <a:latin typeface="+mj-lt"/>
                <a:cs typeface="Times New Roman" panose="02020603050405020304" pitchFamily="18" charset="0"/>
              </a:rPr>
              <a:t> </a:t>
            </a:r>
            <a:r>
              <a:rPr lang="en-US" altLang="en-US" sz="5000" dirty="0" err="1" smtClean="0">
                <a:solidFill>
                  <a:srgbClr val="003399"/>
                </a:solidFill>
                <a:latin typeface="+mj-lt"/>
                <a:cs typeface="Times New Roman" panose="02020603050405020304" pitchFamily="18" charset="0"/>
              </a:rPr>
              <a:t>Đình</a:t>
            </a:r>
            <a:r>
              <a:rPr lang="en-US" altLang="en-US" sz="5000" dirty="0" smtClean="0">
                <a:solidFill>
                  <a:srgbClr val="003399"/>
                </a:solidFill>
                <a:latin typeface="+mj-lt"/>
                <a:cs typeface="Times New Roman" panose="02020603050405020304" pitchFamily="18" charset="0"/>
              </a:rPr>
              <a:t>.</a:t>
            </a:r>
            <a:endParaRPr lang="en-US" sz="5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282481321"/>
      </p:ext>
    </p:extLst>
  </p:cSld>
  <p:clrMapOvr>
    <a:masterClrMapping/>
  </p:clrMapOvr>
  <p:transition spd="slow"/>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8322189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dirty="0" err="1" smtClean="0">
                <a:solidFill>
                  <a:srgbClr val="C00000"/>
                </a:solidFill>
                <a:effectLst>
                  <a:outerShdw blurRad="38100" dist="38100" dir="2700000" algn="tl">
                    <a:srgbClr val="000000">
                      <a:alpha val="43137"/>
                    </a:srgbClr>
                  </a:outerShdw>
                </a:effectLst>
                <a:latin typeface="+mj-lt"/>
                <a:cs typeface="Times New Roman" pitchFamily="18" charset="0"/>
              </a:rPr>
              <a:t>Đây</a:t>
            </a:r>
            <a:r>
              <a:rPr lang="en-US" sz="8000" dirty="0" smtClean="0">
                <a:solidFill>
                  <a:srgbClr val="C00000"/>
                </a:solidFill>
                <a:effectLst>
                  <a:outerShdw blurRad="38100" dist="38100" dir="2700000" algn="tl">
                    <a:srgbClr val="000000">
                      <a:alpha val="43137"/>
                    </a:srgbClr>
                  </a:outerShdw>
                </a:effectLst>
                <a:latin typeface="+mj-lt"/>
                <a:cs typeface="Times New Roman" pitchFamily="18" charset="0"/>
              </a:rPr>
              <a:t> </a:t>
            </a:r>
            <a:r>
              <a:rPr lang="en-US" sz="8000" dirty="0" err="1" smtClean="0">
                <a:solidFill>
                  <a:srgbClr val="C00000"/>
                </a:solidFill>
                <a:effectLst>
                  <a:outerShdw blurRad="38100" dist="38100" dir="2700000" algn="tl">
                    <a:srgbClr val="000000">
                      <a:alpha val="43137"/>
                    </a:srgbClr>
                  </a:outerShdw>
                </a:effectLst>
                <a:latin typeface="+mj-lt"/>
                <a:cs typeface="Times New Roman" pitchFamily="18" charset="0"/>
              </a:rPr>
              <a:t>Nhiệm</a:t>
            </a:r>
            <a:r>
              <a:rPr lang="en-US" sz="8000" dirty="0" smtClean="0">
                <a:solidFill>
                  <a:srgbClr val="C00000"/>
                </a:solidFill>
                <a:effectLst>
                  <a:outerShdw blurRad="38100" dist="38100" dir="2700000" algn="tl">
                    <a:srgbClr val="000000">
                      <a:alpha val="43137"/>
                    </a:srgbClr>
                  </a:outerShdw>
                </a:effectLst>
                <a:latin typeface="+mj-lt"/>
                <a:cs typeface="Times New Roman" pitchFamily="18" charset="0"/>
              </a:rPr>
              <a:t> </a:t>
            </a:r>
            <a:r>
              <a:rPr lang="en-US" sz="8000" dirty="0" err="1" smtClean="0">
                <a:solidFill>
                  <a:srgbClr val="C00000"/>
                </a:solidFill>
                <a:effectLst>
                  <a:outerShdw blurRad="38100" dist="38100" dir="2700000" algn="tl">
                    <a:srgbClr val="000000">
                      <a:alpha val="43137"/>
                    </a:srgbClr>
                  </a:outerShdw>
                </a:effectLst>
                <a:latin typeface="+mj-lt"/>
                <a:cs typeface="Times New Roman" pitchFamily="18" charset="0"/>
              </a:rPr>
              <a:t>Tích</a:t>
            </a:r>
            <a:r>
              <a:rPr lang="en-US" sz="8000" b="0" dirty="0">
                <a:solidFill>
                  <a:srgbClr val="C00000"/>
                </a:solidFill>
                <a:effectLst>
                  <a:outerShdw blurRad="38100" dist="38100" dir="2700000" algn="tl">
                    <a:srgbClr val="000000">
                      <a:alpha val="43137"/>
                    </a:srgbClr>
                  </a:outerShdw>
                </a:effectLst>
                <a:latin typeface="+mj-lt"/>
                <a:cs typeface="Times New Roman" pitchFamily="18" charset="0"/>
              </a:rPr>
              <a:t/>
            </a:r>
            <a:br>
              <a:rPr lang="en-US" sz="8000" b="0" dirty="0">
                <a:solidFill>
                  <a:srgbClr val="C00000"/>
                </a:solidFill>
                <a:effectLst>
                  <a:outerShdw blurRad="38100" dist="38100" dir="2700000" algn="tl">
                    <a:srgbClr val="000000">
                      <a:alpha val="43137"/>
                    </a:srgbClr>
                  </a:outerShdw>
                </a:effectLst>
                <a:latin typeface="+mj-lt"/>
                <a:cs typeface="Times New Roman" pitchFamily="18" charset="0"/>
              </a:rPr>
            </a:br>
            <a:endParaRPr lang="vi-VN" sz="8000" b="0" dirty="0">
              <a:solidFill>
                <a:srgbClr val="C0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10000"/>
              </a:lnSpc>
            </a:pPr>
            <a:r>
              <a:rPr lang="en-US" sz="5000" u="sng" dirty="0" smtClean="0">
                <a:solidFill>
                  <a:srgbClr val="C00000"/>
                </a:solidFill>
                <a:effectLst>
                  <a:outerShdw blurRad="38100" dist="38100" dir="2700000" algn="tl">
                    <a:srgbClr val="000000">
                      <a:alpha val="43137"/>
                    </a:srgbClr>
                  </a:outerShdw>
                </a:effectLst>
                <a:latin typeface="+mj-lt"/>
                <a:cs typeface="Times New Roman" panose="02020603050405020304" pitchFamily="18" charset="0"/>
              </a:rPr>
              <a:t>**</a:t>
            </a:r>
            <a:r>
              <a:rPr lang="en-US" sz="5000" b="0" u="sng" dirty="0" smtClean="0">
                <a:solidFill>
                  <a:srgbClr val="C00000"/>
                </a:solidFill>
                <a:effectLst>
                  <a:outerShdw blurRad="38100" dist="38100" dir="2700000" algn="tl">
                    <a:srgbClr val="000000">
                      <a:alpha val="43137"/>
                    </a:srgbClr>
                  </a:outerShdw>
                </a:effectLst>
                <a:latin typeface="+mj-lt"/>
                <a:cs typeface="Times New Roman" panose="02020603050405020304" pitchFamily="18" charset="0"/>
              </a:rPr>
              <a:t>:</a:t>
            </a:r>
            <a:r>
              <a:rPr lang="en-US" sz="5000" b="0" dirty="0" smtClean="0">
                <a:solidFill>
                  <a:srgbClr val="003399"/>
                </a:solidFill>
                <a:effectLst>
                  <a:outerShdw blurRad="38100" dist="38100" dir="2700000" algn="tl">
                    <a:srgbClr val="000000">
                      <a:alpha val="43137"/>
                    </a:srgbClr>
                  </a:outerShdw>
                </a:effectLst>
                <a:latin typeface="+mj-lt"/>
              </a:rPr>
              <a:t> </a:t>
            </a:r>
            <a:r>
              <a:rPr lang="en-US" sz="5000" dirty="0" err="1" smtClean="0">
                <a:solidFill>
                  <a:srgbClr val="003399"/>
                </a:solidFill>
                <a:latin typeface="+mj-lt"/>
                <a:cs typeface="Times New Roman" panose="02020603050405020304" pitchFamily="18" charset="0"/>
              </a:rPr>
              <a:t>Đây</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nhiệm</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tích</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vô</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cùng</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cao</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quý</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Nào</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chúng</a:t>
            </a:r>
            <a:r>
              <a:rPr lang="en-US" sz="5000" dirty="0" smtClean="0">
                <a:solidFill>
                  <a:srgbClr val="003399"/>
                </a:solidFill>
                <a:latin typeface="+mj-lt"/>
                <a:cs typeface="Times New Roman" panose="02020603050405020304" pitchFamily="18" charset="0"/>
              </a:rPr>
              <a:t> ta </a:t>
            </a:r>
            <a:r>
              <a:rPr lang="en-US" sz="5000" dirty="0" err="1" smtClean="0">
                <a:solidFill>
                  <a:srgbClr val="003399"/>
                </a:solidFill>
                <a:latin typeface="+mj-lt"/>
                <a:cs typeface="Times New Roman" panose="02020603050405020304" pitchFamily="18" charset="0"/>
              </a:rPr>
              <a:t>phục</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bái</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tôn</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thờ</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Và</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dấu</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tích</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ngàn</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xưa</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lưu</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kỳ</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Phải</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kính</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nhường</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nghi</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lễ</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mới</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đây</a:t>
            </a:r>
            <a:r>
              <a:rPr lang="en-US" sz="5000" dirty="0" smtClean="0">
                <a:solidFill>
                  <a:srgbClr val="003399"/>
                </a:solidFill>
                <a:latin typeface="+mj-lt"/>
                <a:cs typeface="Times New Roman" panose="02020603050405020304" pitchFamily="18" charset="0"/>
              </a:rPr>
              <a:t>. Ta </a:t>
            </a:r>
            <a:r>
              <a:rPr lang="en-US" sz="5000" dirty="0" err="1" smtClean="0">
                <a:solidFill>
                  <a:srgbClr val="003399"/>
                </a:solidFill>
                <a:latin typeface="+mj-lt"/>
                <a:cs typeface="Times New Roman" panose="02020603050405020304" pitchFamily="18" charset="0"/>
              </a:rPr>
              <a:t>hãy</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lấy</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đức</a:t>
            </a:r>
            <a:r>
              <a:rPr lang="en-US" sz="5000" dirty="0" smtClean="0">
                <a:solidFill>
                  <a:srgbClr val="003399"/>
                </a:solidFill>
                <a:latin typeface="+mj-lt"/>
                <a:cs typeface="Times New Roman" panose="02020603050405020304" pitchFamily="18" charset="0"/>
              </a:rPr>
              <a:t> tin </a:t>
            </a:r>
            <a:r>
              <a:rPr lang="en-US" sz="5000" dirty="0" err="1" smtClean="0">
                <a:solidFill>
                  <a:srgbClr val="003399"/>
                </a:solidFill>
                <a:latin typeface="+mj-lt"/>
                <a:cs typeface="Times New Roman" panose="02020603050405020304" pitchFamily="18" charset="0"/>
              </a:rPr>
              <a:t>bù</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lại</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nếu</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giác</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quan</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không</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cảm</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thấy</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gì</a:t>
            </a:r>
            <a:r>
              <a:rPr lang="en-US" sz="5000" dirty="0" smtClean="0">
                <a:solidFill>
                  <a:srgbClr val="003399"/>
                </a:solidFill>
                <a:latin typeface="+mj-lt"/>
                <a:cs typeface="Times New Roman" panose="02020603050405020304" pitchFamily="18" charset="0"/>
              </a:rPr>
              <a:t>. </a:t>
            </a:r>
            <a:endParaRPr lang="vi-VN" sz="5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152657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10000"/>
              </a:lnSpc>
            </a:pPr>
            <a:r>
              <a:rPr lang="en-US" sz="4500" b="0" u="sng" dirty="0" smtClean="0">
                <a:solidFill>
                  <a:srgbClr val="C00000"/>
                </a:solidFill>
                <a:effectLst>
                  <a:outerShdw blurRad="38100" dist="38100" dir="2700000" algn="tl">
                    <a:srgbClr val="000000">
                      <a:alpha val="43137"/>
                    </a:srgbClr>
                  </a:outerShdw>
                </a:effectLst>
                <a:latin typeface="+mj-lt"/>
                <a:cs typeface="Times New Roman" panose="02020603050405020304" pitchFamily="18" charset="0"/>
              </a:rPr>
              <a:t>**:</a:t>
            </a:r>
            <a:r>
              <a:rPr lang="en-US" sz="4500" b="0"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Dâng</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về</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Chúa</a:t>
            </a:r>
            <a:r>
              <a:rPr lang="en-US" sz="4500" b="0" dirty="0" smtClean="0">
                <a:solidFill>
                  <a:srgbClr val="003399"/>
                </a:solidFill>
                <a:latin typeface="+mj-lt"/>
                <a:cs typeface="Times New Roman" panose="02020603050405020304" pitchFamily="18" charset="0"/>
              </a:rPr>
              <a:t> Cha </a:t>
            </a:r>
            <a:r>
              <a:rPr lang="en-US" sz="4500" b="0" dirty="0" err="1" smtClean="0">
                <a:solidFill>
                  <a:srgbClr val="003399"/>
                </a:solidFill>
                <a:latin typeface="+mj-lt"/>
                <a:cs typeface="Times New Roman" panose="02020603050405020304" pitchFamily="18" charset="0"/>
              </a:rPr>
              <a:t>và</a:t>
            </a:r>
            <a:r>
              <a:rPr lang="en-US" sz="4500" b="0" dirty="0" smtClean="0">
                <a:solidFill>
                  <a:srgbClr val="003399"/>
                </a:solidFill>
                <a:latin typeface="+mj-lt"/>
                <a:cs typeface="Times New Roman" panose="02020603050405020304" pitchFamily="18" charset="0"/>
              </a:rPr>
              <a:t> Con </a:t>
            </a:r>
            <a:r>
              <a:rPr lang="en-US" sz="4500" b="0" dirty="0" err="1" smtClean="0">
                <a:solidFill>
                  <a:srgbClr val="003399"/>
                </a:solidFill>
                <a:latin typeface="+mj-lt"/>
                <a:cs typeface="Times New Roman" panose="02020603050405020304" pitchFamily="18" charset="0"/>
              </a:rPr>
              <a:t>Chúa</a:t>
            </a:r>
            <a:r>
              <a:rPr lang="en-US" sz="4500" b="0" dirty="0" smtClean="0">
                <a:solidFill>
                  <a:srgbClr val="003399"/>
                </a:solidFill>
                <a:latin typeface="+mj-lt"/>
                <a:cs typeface="Times New Roman" panose="02020603050405020304" pitchFamily="18" charset="0"/>
              </a:rPr>
              <a:t>. </a:t>
            </a:r>
            <a:r>
              <a:rPr lang="en-US" sz="4500" dirty="0" err="1">
                <a:solidFill>
                  <a:srgbClr val="003399"/>
                </a:solidFill>
                <a:cs typeface="Times New Roman" panose="02020603050405020304" pitchFamily="18" charset="0"/>
              </a:rPr>
              <a:t>L</a:t>
            </a:r>
            <a:r>
              <a:rPr lang="en-US" sz="4500" b="0" dirty="0" err="1" smtClean="0">
                <a:solidFill>
                  <a:srgbClr val="003399"/>
                </a:solidFill>
                <a:latin typeface="+mj-lt"/>
                <a:cs typeface="Times New Roman" panose="02020603050405020304" pitchFamily="18" charset="0"/>
              </a:rPr>
              <a:t>ời</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tán</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dương</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mừng</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chúc</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vang</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hòa</a:t>
            </a:r>
            <a:r>
              <a:rPr lang="en-US" sz="4500" b="0" dirty="0" smtClean="0">
                <a:solidFill>
                  <a:srgbClr val="003399"/>
                </a:solidFill>
                <a:latin typeface="+mj-lt"/>
                <a:cs typeface="Times New Roman" panose="02020603050405020304" pitchFamily="18" charset="0"/>
              </a:rPr>
              <a:t>. </a:t>
            </a:r>
            <a:r>
              <a:rPr lang="en-US" sz="4500" b="0" smtClean="0">
                <a:solidFill>
                  <a:srgbClr val="003399"/>
                </a:solidFill>
                <a:latin typeface="+mj-lt"/>
                <a:cs typeface="Times New Roman" panose="02020603050405020304" pitchFamily="18" charset="0"/>
              </a:rPr>
              <a:t>Cùng</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vinh</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phước</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quyền</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uy</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danh</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giá</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Tựa</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khói</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trầm</a:t>
            </a:r>
            <a:r>
              <a:rPr lang="en-US" sz="4500" b="0" dirty="0" smtClean="0">
                <a:solidFill>
                  <a:srgbClr val="003399"/>
                </a:solidFill>
                <a:latin typeface="+mj-lt"/>
                <a:cs typeface="Times New Roman" panose="02020603050405020304" pitchFamily="18" charset="0"/>
              </a:rPr>
              <a:t> bay </a:t>
            </a:r>
            <a:r>
              <a:rPr lang="en-US" sz="4500" b="0" dirty="0" err="1" smtClean="0">
                <a:solidFill>
                  <a:srgbClr val="003399"/>
                </a:solidFill>
                <a:latin typeface="+mj-lt"/>
                <a:cs typeface="Times New Roman" panose="02020603050405020304" pitchFamily="18" charset="0"/>
              </a:rPr>
              <a:t>tỏa</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ngát</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hương</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Để</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tiến</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Chúa</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Thánh</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linh</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nhân</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hậu</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khúc</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tán</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dương</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cảm</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tạ</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suốt</a:t>
            </a:r>
            <a:r>
              <a:rPr lang="en-US" sz="4500" b="0" dirty="0" smtClean="0">
                <a:solidFill>
                  <a:srgbClr val="003399"/>
                </a:solidFill>
                <a:latin typeface="+mj-lt"/>
                <a:cs typeface="Times New Roman" panose="02020603050405020304" pitchFamily="18" charset="0"/>
              </a:rPr>
              <a:t> </a:t>
            </a:r>
            <a:r>
              <a:rPr lang="en-US" sz="4500" b="0" dirty="0" err="1" smtClean="0">
                <a:solidFill>
                  <a:srgbClr val="003399"/>
                </a:solidFill>
                <a:latin typeface="+mj-lt"/>
                <a:cs typeface="Times New Roman" panose="02020603050405020304" pitchFamily="18" charset="0"/>
              </a:rPr>
              <a:t>đời</a:t>
            </a:r>
            <a:r>
              <a:rPr lang="en-US" sz="4500" b="0" dirty="0" smtClean="0">
                <a:solidFill>
                  <a:srgbClr val="003399"/>
                </a:solidFill>
                <a:latin typeface="+mj-lt"/>
                <a:cs typeface="Times New Roman" panose="02020603050405020304" pitchFamily="18" charset="0"/>
              </a:rPr>
              <a:t>. </a:t>
            </a:r>
            <a:r>
              <a:rPr lang="en-US" sz="4500" b="0" dirty="0" smtClean="0">
                <a:solidFill>
                  <a:srgbClr val="C00000"/>
                </a:solidFill>
                <a:latin typeface="+mj-lt"/>
                <a:cs typeface="Times New Roman" panose="02020603050405020304" pitchFamily="18" charset="0"/>
              </a:rPr>
              <a:t>Amen</a:t>
            </a:r>
            <a:r>
              <a:rPr lang="en-US" sz="4500" b="0" dirty="0" smtClean="0">
                <a:solidFill>
                  <a:srgbClr val="003399"/>
                </a:solidFill>
                <a:latin typeface="+mj-lt"/>
                <a:cs typeface="Times New Roman" panose="02020603050405020304" pitchFamily="18" charset="0"/>
              </a:rPr>
              <a:t> </a:t>
            </a:r>
            <a:endParaRPr lang="vi-VN" sz="45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695606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1456</TotalTime>
  <Words>2462</Words>
  <Application>Microsoft Office PowerPoint</Application>
  <PresentationFormat>On-screen Show (16:9)</PresentationFormat>
  <Paragraphs>112</Paragraphs>
  <Slides>101</Slides>
  <Notes>0</Notes>
  <HiddenSlides>0</HiddenSlides>
  <MMClips>0</MMClips>
  <ScaleCrop>false</ScaleCrop>
  <HeadingPairs>
    <vt:vector size="4" baseType="variant">
      <vt:variant>
        <vt:lpstr>Theme</vt:lpstr>
      </vt:variant>
      <vt:variant>
        <vt:i4>10</vt:i4>
      </vt:variant>
      <vt:variant>
        <vt:lpstr>Slide Titles</vt:lpstr>
      </vt:variant>
      <vt:variant>
        <vt:i4>101</vt:i4>
      </vt:variant>
    </vt:vector>
  </HeadingPairs>
  <TitlesOfParts>
    <vt:vector size="111" baseType="lpstr">
      <vt:lpstr>Office Theme</vt:lpstr>
      <vt:lpstr>2_Office Theme</vt:lpstr>
      <vt:lpstr>4_Office Theme</vt:lpstr>
      <vt:lpstr>5_Office Theme</vt:lpstr>
      <vt:lpstr>1_Office Theme</vt:lpstr>
      <vt:lpstr>7_Office Theme</vt:lpstr>
      <vt:lpstr>8_Office Theme</vt:lpstr>
      <vt:lpstr>36_Default Design</vt:lpstr>
      <vt:lpstr>9_Office Theme</vt:lpstr>
      <vt:lpstr>3_Office Theme</vt:lpstr>
      <vt:lpstr>PowerPoint Presentation</vt:lpstr>
      <vt:lpstr>Ca nhập lễ Niềm Vinh Dự Lm. Văn Chi</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Dâng Lễ Tấm Bánh Đời Con Thanh Lâm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1 Mầu Nhiệm Tình Chúa Huy Hoàng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2 Luật Yêu THương Lm. Nguyễn Duy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Kiệu Mình Thánh Chúa Ta Là Bánh Hằng Sống Lm.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Đây Lòng Chúa Nguyễn Bang Hanh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Đây Nhiệm Tích </vt:lpstr>
      <vt:lpstr>**: Đây nhiệm tích vô cùng cao quý. Nào chúng ta phục bái tôn thờ. Và dấu tích ngàn xưa lưu kỳ. Phải kính nhường nghi lễ mới đây. Ta hãy lấy đức tin bù lại, nếu giác quan không cảm thấy gì. </vt:lpstr>
      <vt:lpstr>**: Dâng về Chúa Cha và Con Chúa. Lời tán dương mừng chúc vang hòa. Cùng vinh phước quyền uy danh giá. Tựa khói trầm bay tỏa ngát hương. Để tiến Chúa Thánh linh nhân hậu, khúc tán dương cảm tạ suốt đời. Amen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Hùng Nam</cp:lastModifiedBy>
  <cp:revision>221</cp:revision>
  <dcterms:created xsi:type="dcterms:W3CDTF">2021-05-09T08:36:44Z</dcterms:created>
  <dcterms:modified xsi:type="dcterms:W3CDTF">2025-03-16T11:30:34Z</dcterms:modified>
</cp:coreProperties>
</file>