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804" r:id="rId13"/>
    <p:sldMasterId id="2147483816" r:id="rId14"/>
    <p:sldMasterId id="2147483828" r:id="rId15"/>
    <p:sldMasterId id="2147483840" r:id="rId16"/>
    <p:sldMasterId id="2147483848" r:id="rId17"/>
    <p:sldMasterId id="2147483856" r:id="rId18"/>
    <p:sldMasterId id="2147483868" r:id="rId19"/>
    <p:sldMasterId id="2147483880" r:id="rId20"/>
    <p:sldMasterId id="2147483892" r:id="rId21"/>
    <p:sldMasterId id="2147483904" r:id="rId22"/>
    <p:sldMasterId id="2147483916" r:id="rId23"/>
  </p:sldMasterIdLst>
  <p:sldIdLst>
    <p:sldId id="256" r:id="rId24"/>
    <p:sldId id="354" r:id="rId25"/>
    <p:sldId id="468" r:id="rId26"/>
    <p:sldId id="469" r:id="rId27"/>
    <p:sldId id="470" r:id="rId28"/>
    <p:sldId id="471" r:id="rId29"/>
    <p:sldId id="472" r:id="rId30"/>
    <p:sldId id="473" r:id="rId31"/>
    <p:sldId id="474" r:id="rId32"/>
    <p:sldId id="475" r:id="rId33"/>
    <p:sldId id="484" r:id="rId34"/>
    <p:sldId id="358" r:id="rId35"/>
    <p:sldId id="360" r:id="rId36"/>
    <p:sldId id="359" r:id="rId37"/>
    <p:sldId id="362" r:id="rId38"/>
    <p:sldId id="462" r:id="rId39"/>
    <p:sldId id="463" r:id="rId40"/>
    <p:sldId id="364" r:id="rId41"/>
    <p:sldId id="464" r:id="rId42"/>
    <p:sldId id="485" r:id="rId43"/>
    <p:sldId id="369" r:id="rId44"/>
    <p:sldId id="370" r:id="rId45"/>
    <p:sldId id="371" r:id="rId46"/>
    <p:sldId id="372" r:id="rId47"/>
    <p:sldId id="373" r:id="rId48"/>
    <p:sldId id="374" r:id="rId49"/>
    <p:sldId id="375" r:id="rId50"/>
    <p:sldId id="376" r:id="rId51"/>
    <p:sldId id="486" r:id="rId52"/>
    <p:sldId id="378" r:id="rId53"/>
    <p:sldId id="379" r:id="rId54"/>
    <p:sldId id="380" r:id="rId55"/>
    <p:sldId id="381" r:id="rId56"/>
    <p:sldId id="382" r:id="rId57"/>
    <p:sldId id="383" r:id="rId58"/>
    <p:sldId id="384" r:id="rId59"/>
    <p:sldId id="385" r:id="rId60"/>
    <p:sldId id="487" r:id="rId61"/>
    <p:sldId id="387" r:id="rId62"/>
    <p:sldId id="388" r:id="rId63"/>
    <p:sldId id="389" r:id="rId64"/>
    <p:sldId id="390" r:id="rId65"/>
    <p:sldId id="465" r:id="rId66"/>
    <p:sldId id="393" r:id="rId67"/>
    <p:sldId id="466" r:id="rId68"/>
    <p:sldId id="396" r:id="rId69"/>
    <p:sldId id="467" r:id="rId70"/>
    <p:sldId id="400" r:id="rId71"/>
    <p:sldId id="399" r:id="rId72"/>
    <p:sldId id="488" r:id="rId73"/>
    <p:sldId id="461" r:id="rId74"/>
    <p:sldId id="403" r:id="rId75"/>
    <p:sldId id="404" r:id="rId76"/>
    <p:sldId id="405" r:id="rId77"/>
    <p:sldId id="406" r:id="rId78"/>
    <p:sldId id="407" r:id="rId79"/>
    <p:sldId id="408" r:id="rId80"/>
    <p:sldId id="409" r:id="rId81"/>
    <p:sldId id="410" r:id="rId82"/>
    <p:sldId id="411" r:id="rId83"/>
    <p:sldId id="412" r:id="rId84"/>
    <p:sldId id="413" r:id="rId85"/>
    <p:sldId id="414" r:id="rId86"/>
    <p:sldId id="415" r:id="rId87"/>
    <p:sldId id="416" r:id="rId88"/>
    <p:sldId id="417" r:id="rId89"/>
    <p:sldId id="477" r:id="rId90"/>
    <p:sldId id="476" r:id="rId91"/>
    <p:sldId id="478" r:id="rId92"/>
    <p:sldId id="479" r:id="rId93"/>
    <p:sldId id="480" r:id="rId94"/>
    <p:sldId id="419" r:id="rId95"/>
    <p:sldId id="420" r:id="rId96"/>
    <p:sldId id="489" r:id="rId97"/>
    <p:sldId id="422" r:id="rId98"/>
    <p:sldId id="423" r:id="rId99"/>
    <p:sldId id="424" r:id="rId100"/>
    <p:sldId id="425" r:id="rId101"/>
    <p:sldId id="481" r:id="rId102"/>
    <p:sldId id="427" r:id="rId103"/>
    <p:sldId id="482" r:id="rId104"/>
    <p:sldId id="431" r:id="rId105"/>
    <p:sldId id="490" r:id="rId106"/>
    <p:sldId id="433" r:id="rId107"/>
    <p:sldId id="434" r:id="rId108"/>
    <p:sldId id="435" r:id="rId109"/>
    <p:sldId id="483" r:id="rId110"/>
    <p:sldId id="437" r:id="rId111"/>
    <p:sldId id="458" r:id="rId112"/>
    <p:sldId id="439" r:id="rId113"/>
    <p:sldId id="459" r:id="rId114"/>
    <p:sldId id="491" r:id="rId115"/>
    <p:sldId id="444" r:id="rId116"/>
    <p:sldId id="445" r:id="rId117"/>
    <p:sldId id="446" r:id="rId118"/>
    <p:sldId id="447" r:id="rId119"/>
    <p:sldId id="257" r:id="rId120"/>
    <p:sldId id="258" r:id="rId121"/>
    <p:sldId id="259" r:id="rId122"/>
    <p:sldId id="260" r:id="rId123"/>
    <p:sldId id="261" r:id="rId124"/>
    <p:sldId id="262" r:id="rId125"/>
    <p:sldId id="263" r:id="rId126"/>
    <p:sldId id="264" r:id="rId127"/>
    <p:sldId id="265" r:id="rId128"/>
    <p:sldId id="266" r:id="rId129"/>
    <p:sldId id="267" r:id="rId130"/>
    <p:sldId id="268" r:id="rId131"/>
    <p:sldId id="269" r:id="rId132"/>
    <p:sldId id="270" r:id="rId133"/>
    <p:sldId id="271" r:id="rId134"/>
    <p:sldId id="272" r:id="rId135"/>
    <p:sldId id="273" r:id="rId136"/>
    <p:sldId id="274" r:id="rId137"/>
    <p:sldId id="275" r:id="rId138"/>
    <p:sldId id="276" r:id="rId139"/>
    <p:sldId id="277" r:id="rId140"/>
    <p:sldId id="278" r:id="rId141"/>
    <p:sldId id="279" r:id="rId142"/>
    <p:sldId id="280" r:id="rId143"/>
    <p:sldId id="281" r:id="rId144"/>
    <p:sldId id="282" r:id="rId145"/>
    <p:sldId id="283" r:id="rId146"/>
    <p:sldId id="284" r:id="rId147"/>
    <p:sldId id="285" r:id="rId148"/>
    <p:sldId id="286" r:id="rId149"/>
    <p:sldId id="287" r:id="rId150"/>
    <p:sldId id="288" r:id="rId151"/>
    <p:sldId id="289" r:id="rId152"/>
    <p:sldId id="290" r:id="rId153"/>
    <p:sldId id="291" r:id="rId154"/>
    <p:sldId id="292" r:id="rId155"/>
    <p:sldId id="293" r:id="rId156"/>
    <p:sldId id="294" r:id="rId157"/>
    <p:sldId id="295" r:id="rId158"/>
    <p:sldId id="296" r:id="rId159"/>
    <p:sldId id="297" r:id="rId160"/>
    <p:sldId id="298" r:id="rId161"/>
    <p:sldId id="299" r:id="rId162"/>
    <p:sldId id="300" r:id="rId163"/>
    <p:sldId id="301" r:id="rId164"/>
    <p:sldId id="302" r:id="rId165"/>
    <p:sldId id="303" r:id="rId166"/>
    <p:sldId id="304" r:id="rId167"/>
    <p:sldId id="305" r:id="rId168"/>
    <p:sldId id="306" r:id="rId169"/>
    <p:sldId id="307" r:id="rId170"/>
    <p:sldId id="308" r:id="rId171"/>
    <p:sldId id="309" r:id="rId172"/>
    <p:sldId id="310" r:id="rId173"/>
    <p:sldId id="311" r:id="rId174"/>
    <p:sldId id="312" r:id="rId175"/>
    <p:sldId id="313" r:id="rId176"/>
    <p:sldId id="314" r:id="rId177"/>
    <p:sldId id="315" r:id="rId178"/>
    <p:sldId id="316" r:id="rId179"/>
    <p:sldId id="317" r:id="rId180"/>
    <p:sldId id="318" r:id="rId181"/>
    <p:sldId id="319" r:id="rId182"/>
    <p:sldId id="320" r:id="rId183"/>
    <p:sldId id="321" r:id="rId184"/>
    <p:sldId id="322" r:id="rId185"/>
    <p:sldId id="323" r:id="rId186"/>
    <p:sldId id="324" r:id="rId187"/>
    <p:sldId id="325" r:id="rId188"/>
    <p:sldId id="326" r:id="rId189"/>
    <p:sldId id="327" r:id="rId190"/>
    <p:sldId id="328" r:id="rId191"/>
    <p:sldId id="329" r:id="rId192"/>
    <p:sldId id="330" r:id="rId193"/>
    <p:sldId id="331" r:id="rId194"/>
    <p:sldId id="332" r:id="rId195"/>
    <p:sldId id="333" r:id="rId196"/>
    <p:sldId id="334" r:id="rId197"/>
    <p:sldId id="335" r:id="rId198"/>
    <p:sldId id="336" r:id="rId199"/>
    <p:sldId id="337" r:id="rId200"/>
    <p:sldId id="338" r:id="rId201"/>
    <p:sldId id="339" r:id="rId20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5" d="100"/>
          <a:sy n="125" d="100"/>
        </p:scale>
        <p:origin x="-1598" y="-6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4.xml"/><Relationship Id="rId21" Type="http://schemas.openxmlformats.org/officeDocument/2006/relationships/slideMaster" Target="slideMasters/slideMaster21.xml"/><Relationship Id="rId42" Type="http://schemas.openxmlformats.org/officeDocument/2006/relationships/slide" Target="slides/slide19.xml"/><Relationship Id="rId63" Type="http://schemas.openxmlformats.org/officeDocument/2006/relationships/slide" Target="slides/slide40.xml"/><Relationship Id="rId84" Type="http://schemas.openxmlformats.org/officeDocument/2006/relationships/slide" Target="slides/slide61.xml"/><Relationship Id="rId138" Type="http://schemas.openxmlformats.org/officeDocument/2006/relationships/slide" Target="slides/slide115.xml"/><Relationship Id="rId159" Type="http://schemas.openxmlformats.org/officeDocument/2006/relationships/slide" Target="slides/slide136.xml"/><Relationship Id="rId170" Type="http://schemas.openxmlformats.org/officeDocument/2006/relationships/slide" Target="slides/slide147.xml"/><Relationship Id="rId191" Type="http://schemas.openxmlformats.org/officeDocument/2006/relationships/slide" Target="slides/slide168.xml"/><Relationship Id="rId205" Type="http://schemas.openxmlformats.org/officeDocument/2006/relationships/theme" Target="theme/theme1.xml"/><Relationship Id="rId107" Type="http://schemas.openxmlformats.org/officeDocument/2006/relationships/slide" Target="slides/slide84.xml"/><Relationship Id="rId11" Type="http://schemas.openxmlformats.org/officeDocument/2006/relationships/slideMaster" Target="slideMasters/slideMaster11.xml"/><Relationship Id="rId32" Type="http://schemas.openxmlformats.org/officeDocument/2006/relationships/slide" Target="slides/slide9.xml"/><Relationship Id="rId53" Type="http://schemas.openxmlformats.org/officeDocument/2006/relationships/slide" Target="slides/slide30.xml"/><Relationship Id="rId74" Type="http://schemas.openxmlformats.org/officeDocument/2006/relationships/slide" Target="slides/slide51.xml"/><Relationship Id="rId128" Type="http://schemas.openxmlformats.org/officeDocument/2006/relationships/slide" Target="slides/slide105.xml"/><Relationship Id="rId149" Type="http://schemas.openxmlformats.org/officeDocument/2006/relationships/slide" Target="slides/slide126.xml"/><Relationship Id="rId5" Type="http://schemas.openxmlformats.org/officeDocument/2006/relationships/slideMaster" Target="slideMasters/slideMaster5.xml"/><Relationship Id="rId95" Type="http://schemas.openxmlformats.org/officeDocument/2006/relationships/slide" Target="slides/slide72.xml"/><Relationship Id="rId160" Type="http://schemas.openxmlformats.org/officeDocument/2006/relationships/slide" Target="slides/slide137.xml"/><Relationship Id="rId181" Type="http://schemas.openxmlformats.org/officeDocument/2006/relationships/slide" Target="slides/slide158.xml"/><Relationship Id="rId22" Type="http://schemas.openxmlformats.org/officeDocument/2006/relationships/slideMaster" Target="slideMasters/slideMaster22.xml"/><Relationship Id="rId43" Type="http://schemas.openxmlformats.org/officeDocument/2006/relationships/slide" Target="slides/slide20.xml"/><Relationship Id="rId64" Type="http://schemas.openxmlformats.org/officeDocument/2006/relationships/slide" Target="slides/slide41.xml"/><Relationship Id="rId118" Type="http://schemas.openxmlformats.org/officeDocument/2006/relationships/slide" Target="slides/slide95.xml"/><Relationship Id="rId139" Type="http://schemas.openxmlformats.org/officeDocument/2006/relationships/slide" Target="slides/slide116.xml"/><Relationship Id="rId85" Type="http://schemas.openxmlformats.org/officeDocument/2006/relationships/slide" Target="slides/slide62.xml"/><Relationship Id="rId150" Type="http://schemas.openxmlformats.org/officeDocument/2006/relationships/slide" Target="slides/slide127.xml"/><Relationship Id="rId171" Type="http://schemas.openxmlformats.org/officeDocument/2006/relationships/slide" Target="slides/slide148.xml"/><Relationship Id="rId192" Type="http://schemas.openxmlformats.org/officeDocument/2006/relationships/slide" Target="slides/slide169.xml"/><Relationship Id="rId206" Type="http://schemas.openxmlformats.org/officeDocument/2006/relationships/tableStyles" Target="tableStyles.xml"/><Relationship Id="rId12" Type="http://schemas.openxmlformats.org/officeDocument/2006/relationships/slideMaster" Target="slideMasters/slideMaster12.xml"/><Relationship Id="rId33" Type="http://schemas.openxmlformats.org/officeDocument/2006/relationships/slide" Target="slides/slide10.xml"/><Relationship Id="rId108" Type="http://schemas.openxmlformats.org/officeDocument/2006/relationships/slide" Target="slides/slide85.xml"/><Relationship Id="rId129" Type="http://schemas.openxmlformats.org/officeDocument/2006/relationships/slide" Target="slides/slide106.xml"/><Relationship Id="rId54" Type="http://schemas.openxmlformats.org/officeDocument/2006/relationships/slide" Target="slides/slide31.xml"/><Relationship Id="rId75" Type="http://schemas.openxmlformats.org/officeDocument/2006/relationships/slide" Target="slides/slide52.xml"/><Relationship Id="rId96" Type="http://schemas.openxmlformats.org/officeDocument/2006/relationships/slide" Target="slides/slide73.xml"/><Relationship Id="rId140" Type="http://schemas.openxmlformats.org/officeDocument/2006/relationships/slide" Target="slides/slide117.xml"/><Relationship Id="rId161" Type="http://schemas.openxmlformats.org/officeDocument/2006/relationships/slide" Target="slides/slide138.xml"/><Relationship Id="rId182" Type="http://schemas.openxmlformats.org/officeDocument/2006/relationships/slide" Target="slides/slide159.xml"/><Relationship Id="rId6" Type="http://schemas.openxmlformats.org/officeDocument/2006/relationships/slideMaster" Target="slideMasters/slideMaster6.xml"/><Relationship Id="rId23" Type="http://schemas.openxmlformats.org/officeDocument/2006/relationships/slideMaster" Target="slideMasters/slideMaster23.xml"/><Relationship Id="rId119" Type="http://schemas.openxmlformats.org/officeDocument/2006/relationships/slide" Target="slides/slide96.xml"/><Relationship Id="rId44" Type="http://schemas.openxmlformats.org/officeDocument/2006/relationships/slide" Target="slides/slide21.xml"/><Relationship Id="rId65" Type="http://schemas.openxmlformats.org/officeDocument/2006/relationships/slide" Target="slides/slide42.xml"/><Relationship Id="rId86" Type="http://schemas.openxmlformats.org/officeDocument/2006/relationships/slide" Target="slides/slide63.xml"/><Relationship Id="rId130" Type="http://schemas.openxmlformats.org/officeDocument/2006/relationships/slide" Target="slides/slide107.xml"/><Relationship Id="rId151" Type="http://schemas.openxmlformats.org/officeDocument/2006/relationships/slide" Target="slides/slide128.xml"/><Relationship Id="rId172" Type="http://schemas.openxmlformats.org/officeDocument/2006/relationships/slide" Target="slides/slide149.xml"/><Relationship Id="rId193" Type="http://schemas.openxmlformats.org/officeDocument/2006/relationships/slide" Target="slides/slide170.xml"/><Relationship Id="rId13" Type="http://schemas.openxmlformats.org/officeDocument/2006/relationships/slideMaster" Target="slideMasters/slideMaster13.xml"/><Relationship Id="rId109" Type="http://schemas.openxmlformats.org/officeDocument/2006/relationships/slide" Target="slides/slide86.xml"/><Relationship Id="rId34" Type="http://schemas.openxmlformats.org/officeDocument/2006/relationships/slide" Target="slides/slide11.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slide" Target="slides/slide74.xml"/><Relationship Id="rId120" Type="http://schemas.openxmlformats.org/officeDocument/2006/relationships/slide" Target="slides/slide97.xml"/><Relationship Id="rId141" Type="http://schemas.openxmlformats.org/officeDocument/2006/relationships/slide" Target="slides/slide118.xml"/><Relationship Id="rId7" Type="http://schemas.openxmlformats.org/officeDocument/2006/relationships/slideMaster" Target="slideMasters/slideMaster7.xml"/><Relationship Id="rId162" Type="http://schemas.openxmlformats.org/officeDocument/2006/relationships/slide" Target="slides/slide139.xml"/><Relationship Id="rId183" Type="http://schemas.openxmlformats.org/officeDocument/2006/relationships/slide" Target="slides/slide160.xml"/><Relationship Id="rId24" Type="http://schemas.openxmlformats.org/officeDocument/2006/relationships/slide" Target="slides/slide1.xml"/><Relationship Id="rId40" Type="http://schemas.openxmlformats.org/officeDocument/2006/relationships/slide" Target="slides/slide17.xml"/><Relationship Id="rId45" Type="http://schemas.openxmlformats.org/officeDocument/2006/relationships/slide" Target="slides/slide22.xml"/><Relationship Id="rId66" Type="http://schemas.openxmlformats.org/officeDocument/2006/relationships/slide" Target="slides/slide43.xml"/><Relationship Id="rId87" Type="http://schemas.openxmlformats.org/officeDocument/2006/relationships/slide" Target="slides/slide64.xml"/><Relationship Id="rId110" Type="http://schemas.openxmlformats.org/officeDocument/2006/relationships/slide" Target="slides/slide87.xml"/><Relationship Id="rId115" Type="http://schemas.openxmlformats.org/officeDocument/2006/relationships/slide" Target="slides/slide92.xml"/><Relationship Id="rId131" Type="http://schemas.openxmlformats.org/officeDocument/2006/relationships/slide" Target="slides/slide108.xml"/><Relationship Id="rId136" Type="http://schemas.openxmlformats.org/officeDocument/2006/relationships/slide" Target="slides/slide113.xml"/><Relationship Id="rId157" Type="http://schemas.openxmlformats.org/officeDocument/2006/relationships/slide" Target="slides/slide134.xml"/><Relationship Id="rId178" Type="http://schemas.openxmlformats.org/officeDocument/2006/relationships/slide" Target="slides/slide155.xml"/><Relationship Id="rId61" Type="http://schemas.openxmlformats.org/officeDocument/2006/relationships/slide" Target="slides/slide38.xml"/><Relationship Id="rId82" Type="http://schemas.openxmlformats.org/officeDocument/2006/relationships/slide" Target="slides/slide59.xml"/><Relationship Id="rId152" Type="http://schemas.openxmlformats.org/officeDocument/2006/relationships/slide" Target="slides/slide129.xml"/><Relationship Id="rId173" Type="http://schemas.openxmlformats.org/officeDocument/2006/relationships/slide" Target="slides/slide150.xml"/><Relationship Id="rId194" Type="http://schemas.openxmlformats.org/officeDocument/2006/relationships/slide" Target="slides/slide171.xml"/><Relationship Id="rId199" Type="http://schemas.openxmlformats.org/officeDocument/2006/relationships/slide" Target="slides/slide176.xml"/><Relationship Id="rId203" Type="http://schemas.openxmlformats.org/officeDocument/2006/relationships/presProps" Target="pres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7.xml"/><Relationship Id="rId35" Type="http://schemas.openxmlformats.org/officeDocument/2006/relationships/slide" Target="slides/slide12.xml"/><Relationship Id="rId56" Type="http://schemas.openxmlformats.org/officeDocument/2006/relationships/slide" Target="slides/slide33.xml"/><Relationship Id="rId77" Type="http://schemas.openxmlformats.org/officeDocument/2006/relationships/slide" Target="slides/slide54.xml"/><Relationship Id="rId100" Type="http://schemas.openxmlformats.org/officeDocument/2006/relationships/slide" Target="slides/slide77.xml"/><Relationship Id="rId105" Type="http://schemas.openxmlformats.org/officeDocument/2006/relationships/slide" Target="slides/slide82.xml"/><Relationship Id="rId126" Type="http://schemas.openxmlformats.org/officeDocument/2006/relationships/slide" Target="slides/slide103.xml"/><Relationship Id="rId147" Type="http://schemas.openxmlformats.org/officeDocument/2006/relationships/slide" Target="slides/slide124.xml"/><Relationship Id="rId168" Type="http://schemas.openxmlformats.org/officeDocument/2006/relationships/slide" Target="slides/slide145.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93" Type="http://schemas.openxmlformats.org/officeDocument/2006/relationships/slide" Target="slides/slide70.xml"/><Relationship Id="rId98" Type="http://schemas.openxmlformats.org/officeDocument/2006/relationships/slide" Target="slides/slide75.xml"/><Relationship Id="rId121" Type="http://schemas.openxmlformats.org/officeDocument/2006/relationships/slide" Target="slides/slide98.xml"/><Relationship Id="rId142" Type="http://schemas.openxmlformats.org/officeDocument/2006/relationships/slide" Target="slides/slide119.xml"/><Relationship Id="rId163" Type="http://schemas.openxmlformats.org/officeDocument/2006/relationships/slide" Target="slides/slide140.xml"/><Relationship Id="rId184" Type="http://schemas.openxmlformats.org/officeDocument/2006/relationships/slide" Target="slides/slide161.xml"/><Relationship Id="rId189" Type="http://schemas.openxmlformats.org/officeDocument/2006/relationships/slide" Target="slides/slide166.xml"/><Relationship Id="rId3" Type="http://schemas.openxmlformats.org/officeDocument/2006/relationships/slideMaster" Target="slideMasters/slideMaster3.xml"/><Relationship Id="rId25" Type="http://schemas.openxmlformats.org/officeDocument/2006/relationships/slide" Target="slides/slide2.xml"/><Relationship Id="rId46" Type="http://schemas.openxmlformats.org/officeDocument/2006/relationships/slide" Target="slides/slide23.xml"/><Relationship Id="rId67" Type="http://schemas.openxmlformats.org/officeDocument/2006/relationships/slide" Target="slides/slide44.xml"/><Relationship Id="rId116" Type="http://schemas.openxmlformats.org/officeDocument/2006/relationships/slide" Target="slides/slide93.xml"/><Relationship Id="rId137" Type="http://schemas.openxmlformats.org/officeDocument/2006/relationships/slide" Target="slides/slide114.xml"/><Relationship Id="rId158" Type="http://schemas.openxmlformats.org/officeDocument/2006/relationships/slide" Target="slides/slide135.xml"/><Relationship Id="rId20" Type="http://schemas.openxmlformats.org/officeDocument/2006/relationships/slideMaster" Target="slideMasters/slideMaster20.xml"/><Relationship Id="rId41" Type="http://schemas.openxmlformats.org/officeDocument/2006/relationships/slide" Target="slides/slide18.xml"/><Relationship Id="rId62" Type="http://schemas.openxmlformats.org/officeDocument/2006/relationships/slide" Target="slides/slide39.xml"/><Relationship Id="rId83" Type="http://schemas.openxmlformats.org/officeDocument/2006/relationships/slide" Target="slides/slide60.xml"/><Relationship Id="rId88" Type="http://schemas.openxmlformats.org/officeDocument/2006/relationships/slide" Target="slides/slide65.xml"/><Relationship Id="rId111" Type="http://schemas.openxmlformats.org/officeDocument/2006/relationships/slide" Target="slides/slide88.xml"/><Relationship Id="rId132" Type="http://schemas.openxmlformats.org/officeDocument/2006/relationships/slide" Target="slides/slide109.xml"/><Relationship Id="rId153" Type="http://schemas.openxmlformats.org/officeDocument/2006/relationships/slide" Target="slides/slide130.xml"/><Relationship Id="rId174" Type="http://schemas.openxmlformats.org/officeDocument/2006/relationships/slide" Target="slides/slide151.xml"/><Relationship Id="rId179" Type="http://schemas.openxmlformats.org/officeDocument/2006/relationships/slide" Target="slides/slide156.xml"/><Relationship Id="rId195" Type="http://schemas.openxmlformats.org/officeDocument/2006/relationships/slide" Target="slides/slide172.xml"/><Relationship Id="rId190" Type="http://schemas.openxmlformats.org/officeDocument/2006/relationships/slide" Target="slides/slide167.xml"/><Relationship Id="rId204" Type="http://schemas.openxmlformats.org/officeDocument/2006/relationships/viewProps" Target="viewProps.xml"/><Relationship Id="rId15" Type="http://schemas.openxmlformats.org/officeDocument/2006/relationships/slideMaster" Target="slideMasters/slideMaster15.xml"/><Relationship Id="rId36" Type="http://schemas.openxmlformats.org/officeDocument/2006/relationships/slide" Target="slides/slide13.xml"/><Relationship Id="rId57" Type="http://schemas.openxmlformats.org/officeDocument/2006/relationships/slide" Target="slides/slide34.xml"/><Relationship Id="rId106" Type="http://schemas.openxmlformats.org/officeDocument/2006/relationships/slide" Target="slides/slide83.xml"/><Relationship Id="rId127" Type="http://schemas.openxmlformats.org/officeDocument/2006/relationships/slide" Target="slides/slide104.xml"/><Relationship Id="rId10" Type="http://schemas.openxmlformats.org/officeDocument/2006/relationships/slideMaster" Target="slideMasters/slideMaster10.xml"/><Relationship Id="rId31" Type="http://schemas.openxmlformats.org/officeDocument/2006/relationships/slide" Target="slides/slide8.xml"/><Relationship Id="rId52" Type="http://schemas.openxmlformats.org/officeDocument/2006/relationships/slide" Target="slides/slide29.xml"/><Relationship Id="rId73" Type="http://schemas.openxmlformats.org/officeDocument/2006/relationships/slide" Target="slides/slide50.xml"/><Relationship Id="rId78" Type="http://schemas.openxmlformats.org/officeDocument/2006/relationships/slide" Target="slides/slide55.xml"/><Relationship Id="rId94" Type="http://schemas.openxmlformats.org/officeDocument/2006/relationships/slide" Target="slides/slide71.xml"/><Relationship Id="rId99" Type="http://schemas.openxmlformats.org/officeDocument/2006/relationships/slide" Target="slides/slide76.xml"/><Relationship Id="rId101" Type="http://schemas.openxmlformats.org/officeDocument/2006/relationships/slide" Target="slides/slide78.xml"/><Relationship Id="rId122" Type="http://schemas.openxmlformats.org/officeDocument/2006/relationships/slide" Target="slides/slide99.xml"/><Relationship Id="rId143" Type="http://schemas.openxmlformats.org/officeDocument/2006/relationships/slide" Target="slides/slide120.xml"/><Relationship Id="rId148" Type="http://schemas.openxmlformats.org/officeDocument/2006/relationships/slide" Target="slides/slide125.xml"/><Relationship Id="rId164" Type="http://schemas.openxmlformats.org/officeDocument/2006/relationships/slide" Target="slides/slide141.xml"/><Relationship Id="rId169" Type="http://schemas.openxmlformats.org/officeDocument/2006/relationships/slide" Target="slides/slide146.xml"/><Relationship Id="rId185" Type="http://schemas.openxmlformats.org/officeDocument/2006/relationships/slide" Target="slides/slide162.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57.xml"/><Relationship Id="rId26" Type="http://schemas.openxmlformats.org/officeDocument/2006/relationships/slide" Target="slides/slide3.xml"/><Relationship Id="rId47" Type="http://schemas.openxmlformats.org/officeDocument/2006/relationships/slide" Target="slides/slide24.xml"/><Relationship Id="rId68" Type="http://schemas.openxmlformats.org/officeDocument/2006/relationships/slide" Target="slides/slide45.xml"/><Relationship Id="rId89" Type="http://schemas.openxmlformats.org/officeDocument/2006/relationships/slide" Target="slides/slide66.xml"/><Relationship Id="rId112" Type="http://schemas.openxmlformats.org/officeDocument/2006/relationships/slide" Target="slides/slide89.xml"/><Relationship Id="rId133" Type="http://schemas.openxmlformats.org/officeDocument/2006/relationships/slide" Target="slides/slide110.xml"/><Relationship Id="rId154" Type="http://schemas.openxmlformats.org/officeDocument/2006/relationships/slide" Target="slides/slide131.xml"/><Relationship Id="rId175" Type="http://schemas.openxmlformats.org/officeDocument/2006/relationships/slide" Target="slides/slide152.xml"/><Relationship Id="rId196" Type="http://schemas.openxmlformats.org/officeDocument/2006/relationships/slide" Target="slides/slide173.xml"/><Relationship Id="rId200" Type="http://schemas.openxmlformats.org/officeDocument/2006/relationships/slide" Target="slides/slide177.xml"/><Relationship Id="rId16" Type="http://schemas.openxmlformats.org/officeDocument/2006/relationships/slideMaster" Target="slideMasters/slideMaster16.xml"/><Relationship Id="rId37" Type="http://schemas.openxmlformats.org/officeDocument/2006/relationships/slide" Target="slides/slide14.xml"/><Relationship Id="rId58" Type="http://schemas.openxmlformats.org/officeDocument/2006/relationships/slide" Target="slides/slide35.xml"/><Relationship Id="rId79" Type="http://schemas.openxmlformats.org/officeDocument/2006/relationships/slide" Target="slides/slide56.xml"/><Relationship Id="rId102" Type="http://schemas.openxmlformats.org/officeDocument/2006/relationships/slide" Target="slides/slide79.xml"/><Relationship Id="rId123" Type="http://schemas.openxmlformats.org/officeDocument/2006/relationships/slide" Target="slides/slide100.xml"/><Relationship Id="rId144" Type="http://schemas.openxmlformats.org/officeDocument/2006/relationships/slide" Target="slides/slide121.xml"/><Relationship Id="rId90" Type="http://schemas.openxmlformats.org/officeDocument/2006/relationships/slide" Target="slides/slide67.xml"/><Relationship Id="rId165" Type="http://schemas.openxmlformats.org/officeDocument/2006/relationships/slide" Target="slides/slide142.xml"/><Relationship Id="rId186" Type="http://schemas.openxmlformats.org/officeDocument/2006/relationships/slide" Target="slides/slide163.xml"/><Relationship Id="rId27" Type="http://schemas.openxmlformats.org/officeDocument/2006/relationships/slide" Target="slides/slide4.xml"/><Relationship Id="rId48" Type="http://schemas.openxmlformats.org/officeDocument/2006/relationships/slide" Target="slides/slide25.xml"/><Relationship Id="rId69" Type="http://schemas.openxmlformats.org/officeDocument/2006/relationships/slide" Target="slides/slide46.xml"/><Relationship Id="rId113" Type="http://schemas.openxmlformats.org/officeDocument/2006/relationships/slide" Target="slides/slide90.xml"/><Relationship Id="rId134" Type="http://schemas.openxmlformats.org/officeDocument/2006/relationships/slide" Target="slides/slide111.xml"/><Relationship Id="rId80" Type="http://schemas.openxmlformats.org/officeDocument/2006/relationships/slide" Target="slides/slide57.xml"/><Relationship Id="rId155" Type="http://schemas.openxmlformats.org/officeDocument/2006/relationships/slide" Target="slides/slide132.xml"/><Relationship Id="rId176" Type="http://schemas.openxmlformats.org/officeDocument/2006/relationships/slide" Target="slides/slide153.xml"/><Relationship Id="rId197" Type="http://schemas.openxmlformats.org/officeDocument/2006/relationships/slide" Target="slides/slide174.xml"/><Relationship Id="rId201" Type="http://schemas.openxmlformats.org/officeDocument/2006/relationships/slide" Target="slides/slide178.xml"/><Relationship Id="rId17" Type="http://schemas.openxmlformats.org/officeDocument/2006/relationships/slideMaster" Target="slideMasters/slideMaster17.xml"/><Relationship Id="rId38" Type="http://schemas.openxmlformats.org/officeDocument/2006/relationships/slide" Target="slides/slide15.xml"/><Relationship Id="rId59" Type="http://schemas.openxmlformats.org/officeDocument/2006/relationships/slide" Target="slides/slide36.xml"/><Relationship Id="rId103" Type="http://schemas.openxmlformats.org/officeDocument/2006/relationships/slide" Target="slides/slide80.xml"/><Relationship Id="rId124" Type="http://schemas.openxmlformats.org/officeDocument/2006/relationships/slide" Target="slides/slide101.xml"/><Relationship Id="rId70" Type="http://schemas.openxmlformats.org/officeDocument/2006/relationships/slide" Target="slides/slide47.xml"/><Relationship Id="rId91" Type="http://schemas.openxmlformats.org/officeDocument/2006/relationships/slide" Target="slides/slide68.xml"/><Relationship Id="rId145" Type="http://schemas.openxmlformats.org/officeDocument/2006/relationships/slide" Target="slides/slide122.xml"/><Relationship Id="rId166" Type="http://schemas.openxmlformats.org/officeDocument/2006/relationships/slide" Target="slides/slide143.xml"/><Relationship Id="rId187" Type="http://schemas.openxmlformats.org/officeDocument/2006/relationships/slide" Target="slides/slide164.xml"/><Relationship Id="rId1" Type="http://schemas.openxmlformats.org/officeDocument/2006/relationships/slideMaster" Target="slideMasters/slideMaster1.xml"/><Relationship Id="rId28" Type="http://schemas.openxmlformats.org/officeDocument/2006/relationships/slide" Target="slides/slide5.xml"/><Relationship Id="rId49" Type="http://schemas.openxmlformats.org/officeDocument/2006/relationships/slide" Target="slides/slide26.xml"/><Relationship Id="rId114" Type="http://schemas.openxmlformats.org/officeDocument/2006/relationships/slide" Target="slides/slide91.xml"/><Relationship Id="rId60" Type="http://schemas.openxmlformats.org/officeDocument/2006/relationships/slide" Target="slides/slide37.xml"/><Relationship Id="rId81" Type="http://schemas.openxmlformats.org/officeDocument/2006/relationships/slide" Target="slides/slide58.xml"/><Relationship Id="rId135" Type="http://schemas.openxmlformats.org/officeDocument/2006/relationships/slide" Target="slides/slide112.xml"/><Relationship Id="rId156" Type="http://schemas.openxmlformats.org/officeDocument/2006/relationships/slide" Target="slides/slide133.xml"/><Relationship Id="rId177" Type="http://schemas.openxmlformats.org/officeDocument/2006/relationships/slide" Target="slides/slide154.xml"/><Relationship Id="rId198" Type="http://schemas.openxmlformats.org/officeDocument/2006/relationships/slide" Target="slides/slide175.xml"/><Relationship Id="rId202" Type="http://schemas.openxmlformats.org/officeDocument/2006/relationships/slide" Target="slides/slide179.xml"/><Relationship Id="rId18" Type="http://schemas.openxmlformats.org/officeDocument/2006/relationships/slideMaster" Target="slideMasters/slideMaster18.xml"/><Relationship Id="rId39" Type="http://schemas.openxmlformats.org/officeDocument/2006/relationships/slide" Target="slides/slide16.xml"/><Relationship Id="rId50" Type="http://schemas.openxmlformats.org/officeDocument/2006/relationships/slide" Target="slides/slide27.xml"/><Relationship Id="rId104" Type="http://schemas.openxmlformats.org/officeDocument/2006/relationships/slide" Target="slides/slide81.xml"/><Relationship Id="rId125" Type="http://schemas.openxmlformats.org/officeDocument/2006/relationships/slide" Target="slides/slide102.xml"/><Relationship Id="rId146" Type="http://schemas.openxmlformats.org/officeDocument/2006/relationships/slide" Target="slides/slide123.xml"/><Relationship Id="rId167" Type="http://schemas.openxmlformats.org/officeDocument/2006/relationships/slide" Target="slides/slide144.xml"/><Relationship Id="rId188" Type="http://schemas.openxmlformats.org/officeDocument/2006/relationships/slide" Target="slides/slide165.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11989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13366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188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323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2424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3531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0851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035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3811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2104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8475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440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8654179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463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33949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59903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7108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5048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76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6870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1565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089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420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5205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3959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6881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33949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5990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47108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5048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766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6870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1565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08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480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14201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53959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6881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677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0973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301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589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311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0419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84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0256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249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212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602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60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425033"/>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0985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4300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2934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236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195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138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956421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77227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8098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9183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58426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1974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580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183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9183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49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4518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295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9022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11893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6664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397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0590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69360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4612074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9640955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31846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810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5727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41370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39579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07222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57674640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316341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18786489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29034843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52211650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48213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195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65043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1393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1520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4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3506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0008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66002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0742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244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21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4008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659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18573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238367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595537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68997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19294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56097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99900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09448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73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05689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332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419608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2950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82447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84556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80426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55758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46398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88133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02639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371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6529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190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50164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14586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82447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84556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80426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55758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46398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8813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0263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8539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37102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190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5016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14586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82447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84556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80426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55758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46398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881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5205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0263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37102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190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50164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14586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82447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84556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80426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55758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463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4807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88133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02639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37102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2190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050164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145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02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138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451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8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830307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40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3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652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85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52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48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02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138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451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33952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19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400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33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652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853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520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480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02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13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45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smtClean="0"/>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81044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81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19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400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3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652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853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520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480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025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13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smtClean="0"/>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2514589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451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81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19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400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33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652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853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520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2480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5402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5381865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87138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3451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8081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119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400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5433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0652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6853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188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3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28284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2424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3531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0851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0357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38118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2104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8475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4408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4633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1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8985221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2323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2424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3531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0851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00357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3811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2104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8475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84408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46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9" Type="http://schemas.openxmlformats.org/officeDocument/2006/relationships/image" Target="../media/image2.jpg"/></Relationships>
</file>

<file path=ppt/slideMasters/_rels/slideMaster17.xml.rels><?xml version="1.0" encoding="UTF-8" standalone="yes"?>
<Relationships xmlns="http://schemas.openxmlformats.org/package/2006/relationships"><Relationship Id="rId8" Type="http://schemas.openxmlformats.org/officeDocument/2006/relationships/theme" Target="../theme/theme17.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5" Type="http://schemas.openxmlformats.org/officeDocument/2006/relationships/slideLayout" Target="../slideLayouts/slideLayout177.xml"/><Relationship Id="rId4" Type="http://schemas.openxmlformats.org/officeDocument/2006/relationships/slideLayout" Target="../slideLayouts/slideLayout17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3.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4.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t>3/25/2025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t>‹#›</a:t>
            </a:fld>
            <a:endParaRPr lang="en-US"/>
          </a:p>
        </p:txBody>
      </p:sp>
    </p:spTree>
    <p:extLst>
      <p:ext uri="{BB962C8B-B14F-4D97-AF65-F5344CB8AC3E}">
        <p14:creationId xmlns:p14="http://schemas.microsoft.com/office/powerpoint/2010/main" val="5188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84229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17213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117213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7707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395461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65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68499315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86506479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516800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3/25/2025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7462183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4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795811"/>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79581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795811"/>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79581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44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44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44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44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6844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84229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a:solidFill>
                  <a:prstClr val="black">
                    <a:tint val="75000"/>
                  </a:prstClr>
                </a:solidFill>
              </a:rPr>
              <a:pPr/>
              <a:t>3/25/2025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8422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7.xml"/></Relationships>
</file>

<file path=ppt/slides/_rels/slide1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10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0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10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8.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1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1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0.xml"/></Relationships>
</file>

<file path=ppt/slides/_rels/slide1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1.xml"/></Relationships>
</file>

<file path=ppt/slides/_rels/slide1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2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35.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97.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7.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3.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80.xml"/><Relationship Id="rId5" Type="http://schemas.openxmlformats.org/officeDocument/2006/relationships/image" Target="../media/image13.png"/><Relationship Id="rId4" Type="http://schemas.openxmlformats.org/officeDocument/2006/relationships/image" Target="../media/image12.png"/></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7.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7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7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7.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8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8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7.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9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9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9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9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3.xml"/></Relationships>
</file>

<file path=ppt/slides/_rels/slide9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50339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srgbClr val="002060"/>
                </a:solidFill>
                <a:ea typeface="Segoe UI Black" panose="020B0A02040204020203" pitchFamily="34" charset="0"/>
              </a:rPr>
              <a:t>niềm</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vui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sự</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bình</a:t>
            </a:r>
            <a:r>
              <a:rPr lang="en-US" sz="5400" dirty="0">
                <a:solidFill>
                  <a:srgbClr val="002060"/>
                </a:solidFill>
                <a:ea typeface="Segoe UI Black" panose="020B0A02040204020203" pitchFamily="34" charset="0"/>
              </a:rPr>
              <a:t> an </a:t>
            </a:r>
            <a:r>
              <a:rPr lang="en-US" sz="5400" dirty="0" err="1">
                <a:solidFill>
                  <a:srgbClr val="002060"/>
                </a:solidFill>
                <a:ea typeface="Segoe UI Black" panose="020B0A02040204020203" pitchFamily="34" charset="0"/>
              </a:rPr>
              <a:t>của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Cứu</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Chuộc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err="1">
                <a:solidFill>
                  <a:srgbClr val="002060"/>
                </a:solidFill>
                <a:ea typeface="Segoe UI Black" panose="020B0A02040204020203" pitchFamily="34" charset="0"/>
              </a:rPr>
              <a:t>Xin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vinh</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và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ngợi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khen</a:t>
            </a:r>
            <a:r>
              <a:rPr lang="en-US" sz="5400" dirty="0">
                <a:solidFill>
                  <a:srgbClr val="002060"/>
                </a:solidFill>
                <a:ea typeface="Segoe UI Black" panose="020B0A02040204020203" pitchFamily="34" charset="0"/>
              </a:rPr>
              <a:t> Cha </a:t>
            </a:r>
            <a:r>
              <a:rPr lang="en-US" sz="5400" dirty="0" err="1">
                <a:solidFill>
                  <a:srgbClr val="002060"/>
                </a:solidFill>
                <a:ea typeface="Segoe UI Black" panose="020B0A02040204020203" pitchFamily="34" charset="0"/>
              </a:rPr>
              <a:t>là</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Thiên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Chúa</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chúng</a:t>
            </a:r>
            <a:r>
              <a:rPr lang="en-US" sz="5400" dirty="0">
                <a:solidFill>
                  <a:srgbClr val="002060"/>
                </a:solidFill>
                <a:ea typeface="Segoe UI Black" panose="020B0A02040204020203" pitchFamily="34" charset="0"/>
              </a:rPr>
              <a:t> con</a:t>
            </a:r>
            <a:r>
              <a:rPr lang="en-US" sz="5400" dirty="0">
                <a:solidFill>
                  <a:srgbClr val="C00000"/>
                </a:solidFill>
                <a:ea typeface="Segoe UI Black" panose="020B0A02040204020203" pitchFamily="34" charset="0"/>
              </a:rPr>
              <a:t>/ </a:t>
            </a:r>
            <a:r>
              <a:rPr lang="en-US" sz="5400" dirty="0">
                <a:solidFill>
                  <a:srgbClr val="002060"/>
                </a:solidFill>
                <a:ea typeface="Segoe UI Black" panose="020B0A02040204020203" pitchFamily="34" charset="0"/>
              </a:rPr>
              <a:t>Cha </a:t>
            </a:r>
            <a:r>
              <a:rPr lang="en-US" sz="5400" dirty="0" err="1">
                <a:solidFill>
                  <a:srgbClr val="002060"/>
                </a:solidFill>
                <a:ea typeface="Segoe UI Black" panose="020B0A02040204020203" pitchFamily="34" charset="0"/>
              </a:rPr>
              <a:t>đáng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chúc</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tụng</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mãi</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muôn</a:t>
            </a:r>
            <a:r>
              <a:rPr lang="en-US" sz="5400" dirty="0">
                <a:solidFill>
                  <a:srgbClr val="002060"/>
                </a:solidFill>
                <a:ea typeface="Segoe UI Black" panose="020B0A02040204020203" pitchFamily="34" charset="0"/>
              </a:rPr>
              <a:t> </a:t>
            </a:r>
            <a:r>
              <a:rPr lang="en-US" sz="5400" dirty="0" err="1">
                <a:solidFill>
                  <a:srgbClr val="002060"/>
                </a:solidFill>
                <a:ea typeface="Segoe UI Black" panose="020B0A02040204020203" pitchFamily="34" charset="0"/>
              </a:rPr>
              <a:t>đời</a:t>
            </a:r>
            <a:r>
              <a:rPr lang="en-US" sz="5400" dirty="0">
                <a:solidFill>
                  <a:srgbClr val="002060"/>
                </a:solidFill>
                <a:ea typeface="Segoe UI Black" panose="020B0A02040204020203" pitchFamily="34" charset="0"/>
              </a:rPr>
              <a:t>. </a:t>
            </a:r>
            <a:r>
              <a:rPr lang="en-US" sz="5400"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21307374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10928621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10928621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1092862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3552913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0436154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85831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7754692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62778484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0071128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505145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598866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35529137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0436154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85831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77546923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6277848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0071128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5051454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35529137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0436154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8583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600" dirty="0" err="1" smtClean="0">
                <a:solidFill>
                  <a:srgbClr val="C00000"/>
                </a:solidFill>
              </a:rPr>
              <a:t>Ca</a:t>
            </a:r>
            <a:r>
              <a:rPr lang="en-US" sz="6600" dirty="0" smtClean="0">
                <a:solidFill>
                  <a:srgbClr val="C00000"/>
                </a:solidFill>
              </a:rPr>
              <a:t> </a:t>
            </a:r>
            <a:r>
              <a:rPr lang="en-US" sz="6600" dirty="0" err="1" smtClean="0">
                <a:solidFill>
                  <a:srgbClr val="C00000"/>
                </a:solidFill>
              </a:rPr>
              <a:t>Nhập</a:t>
            </a:r>
            <a:r>
              <a:rPr lang="en-US" sz="6600" dirty="0" smtClean="0">
                <a:solidFill>
                  <a:srgbClr val="C00000"/>
                </a:solidFill>
              </a:rPr>
              <a:t> </a:t>
            </a:r>
            <a:r>
              <a:rPr lang="en-US" sz="6600" dirty="0" err="1" smtClean="0">
                <a:solidFill>
                  <a:srgbClr val="C00000"/>
                </a:solidFill>
              </a:rPr>
              <a:t>Lễ</a:t>
            </a:r>
            <a:r>
              <a:rPr lang="en-US" sz="6600" dirty="0" smtClean="0">
                <a:solidFill>
                  <a:srgbClr val="C00000"/>
                </a:solidFill>
              </a:rPr>
              <a:t/>
            </a:r>
            <a:br>
              <a:rPr lang="en-US" sz="6600" dirty="0" smtClean="0">
                <a:solidFill>
                  <a:srgbClr val="C00000"/>
                </a:solidFill>
              </a:rPr>
            </a:br>
            <a:r>
              <a:rPr lang="en-US" sz="6600" dirty="0" err="1" smtClean="0">
                <a:solidFill>
                  <a:srgbClr val="C00000"/>
                </a:solidFill>
              </a:rPr>
              <a:t>Chúa</a:t>
            </a:r>
            <a:r>
              <a:rPr lang="en-US" sz="6600" dirty="0" smtClean="0">
                <a:solidFill>
                  <a:srgbClr val="C00000"/>
                </a:solidFill>
              </a:rPr>
              <a:t> </a:t>
            </a:r>
            <a:r>
              <a:rPr lang="en-US" sz="6600" dirty="0" err="1" smtClean="0">
                <a:solidFill>
                  <a:srgbClr val="C00000"/>
                </a:solidFill>
              </a:rPr>
              <a:t>Là</a:t>
            </a:r>
            <a:r>
              <a:rPr lang="en-US" sz="6600" dirty="0" smtClean="0">
                <a:solidFill>
                  <a:srgbClr val="C00000"/>
                </a:solidFill>
              </a:rPr>
              <a:t> </a:t>
            </a:r>
            <a:r>
              <a:rPr lang="en-US" sz="6600" dirty="0" err="1" smtClean="0">
                <a:solidFill>
                  <a:srgbClr val="C00000"/>
                </a:solidFill>
              </a:rPr>
              <a:t>Muc</a:t>
            </a:r>
            <a:r>
              <a:rPr lang="en-US" sz="6600" dirty="0" smtClean="0">
                <a:solidFill>
                  <a:srgbClr val="C00000"/>
                </a:solidFill>
              </a:rPr>
              <a:t> </a:t>
            </a:r>
            <a:r>
              <a:rPr lang="en-US" sz="6600" dirty="0" err="1" smtClean="0">
                <a:solidFill>
                  <a:srgbClr val="C00000"/>
                </a:solidFill>
              </a:rPr>
              <a:t>Tử</a:t>
            </a:r>
            <a:r>
              <a:rPr lang="en-US" sz="6600" dirty="0" smtClean="0">
                <a:solidFill>
                  <a:srgbClr val="C00000"/>
                </a:solidFill>
              </a:rPr>
              <a:t/>
            </a:r>
            <a:br>
              <a:rPr lang="en-US" sz="6600" dirty="0" smtClean="0">
                <a:solidFill>
                  <a:srgbClr val="C00000"/>
                </a:solidFill>
              </a:rPr>
            </a:br>
            <a:r>
              <a:rPr lang="en-US" i="1" dirty="0" err="1" smtClean="0">
                <a:solidFill>
                  <a:srgbClr val="002060"/>
                </a:solidFill>
              </a:rPr>
              <a:t>Nguyễn</a:t>
            </a:r>
            <a:r>
              <a:rPr lang="en-US" i="1" dirty="0" smtClean="0">
                <a:solidFill>
                  <a:srgbClr val="002060"/>
                </a:solidFill>
              </a:rPr>
              <a:t> </a:t>
            </a:r>
            <a:r>
              <a:rPr lang="en-US" i="1" dirty="0" err="1" smtClean="0">
                <a:solidFill>
                  <a:srgbClr val="002060"/>
                </a:solidFill>
              </a:rPr>
              <a:t>Duy</a:t>
            </a:r>
            <a:r>
              <a:rPr lang="en-US" i="1" dirty="0" smtClean="0">
                <a:solidFill>
                  <a:srgbClr val="002060"/>
                </a:solidFill>
              </a:rPr>
              <a:t> Vi</a:t>
            </a:r>
            <a:endParaRPr lang="en-US" i="1" dirty="0">
              <a:solidFill>
                <a:srgbClr val="002060"/>
              </a:solidFill>
            </a:endParaRPr>
          </a:p>
        </p:txBody>
      </p:sp>
    </p:spTree>
    <p:extLst>
      <p:ext uri="{BB962C8B-B14F-4D97-AF65-F5344CB8AC3E}">
        <p14:creationId xmlns:p14="http://schemas.microsoft.com/office/powerpoint/2010/main" val="299509534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77546923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62778484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00711282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5051454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64711185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5295579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1216676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29642593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574559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29666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4700" dirty="0" smtClean="0">
                <a:solidFill>
                  <a:srgbClr val="C00000"/>
                </a:solidFill>
              </a:rPr>
              <a:t>Tk1:</a:t>
            </a:r>
            <a:r>
              <a:rPr lang="en-US" sz="4700" dirty="0" smtClean="0"/>
              <a:t> </a:t>
            </a:r>
            <a:r>
              <a:rPr lang="vi-VN" sz="4700" dirty="0">
                <a:solidFill>
                  <a:srgbClr val="002060"/>
                </a:solidFill>
              </a:rPr>
              <a:t>Chúa là mục tử, Người dẫn lối chỉ đường cho con đi. Đi trong tay Chúa nào con thiếu chi con sợ chi ? Cỏ tươi rợn đồng xanh con no thỏa không bao giờ thiếu nữa. Suối nước trường sinh con nghỉ uống no đầy.</a:t>
            </a:r>
            <a:endParaRPr lang="en-US" sz="4700" dirty="0">
              <a:solidFill>
                <a:srgbClr val="002060"/>
              </a:solidFill>
            </a:endParaRPr>
          </a:p>
        </p:txBody>
      </p:sp>
    </p:spTree>
    <p:extLst>
      <p:ext uri="{BB962C8B-B14F-4D97-AF65-F5344CB8AC3E}">
        <p14:creationId xmlns:p14="http://schemas.microsoft.com/office/powerpoint/2010/main" val="382968348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3840635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2911979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9061685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55533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75351084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9275894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193790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5466041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93028634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162209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Chúa Chiên nhân từ, Người dẫn con tới đồng nội này suối nước mát bóng, con tới uống thảnh thơi. Chúa ôi sướng vui trong tay Chúa Người dẫn con đi, đi giữa suối mát cỏ xanh con thiếu gì.</a:t>
            </a:r>
            <a:endParaRPr lang="en-US" sz="4800" dirty="0">
              <a:solidFill>
                <a:srgbClr val="002060"/>
              </a:solidFill>
            </a:endParaRPr>
          </a:p>
        </p:txBody>
      </p:sp>
    </p:spTree>
    <p:extLst>
      <p:ext uri="{BB962C8B-B14F-4D97-AF65-F5344CB8AC3E}">
        <p14:creationId xmlns:p14="http://schemas.microsoft.com/office/powerpoint/2010/main" val="240529855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11718777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1209110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13656624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8731459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735344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68002710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23215119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95925322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89852994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7246615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4700" dirty="0" smtClean="0">
                <a:solidFill>
                  <a:srgbClr val="C00000"/>
                </a:solidFill>
              </a:rPr>
              <a:t>Tk2:</a:t>
            </a:r>
            <a:r>
              <a:rPr lang="en-US" sz="4700" dirty="0" smtClean="0"/>
              <a:t> </a:t>
            </a:r>
            <a:r>
              <a:rPr lang="vi-VN" sz="4700" dirty="0">
                <a:solidFill>
                  <a:srgbClr val="002060"/>
                </a:solidFill>
              </a:rPr>
              <a:t>Chúa là mục tử Người dẫn dắt con lần theo chính lối. Cho con đi tới vì Danh Chúa con không lạc vương. Tối tăm con sợ chi, vì có Chúa với con cùng tiến bước. Cánh tay Người đưa, gậy Người dẫn an lòng.</a:t>
            </a:r>
            <a:endParaRPr lang="en-US" sz="4700" dirty="0">
              <a:solidFill>
                <a:srgbClr val="002060"/>
              </a:solidFill>
            </a:endParaRPr>
          </a:p>
        </p:txBody>
      </p:sp>
    </p:spTree>
    <p:extLst>
      <p:ext uri="{BB962C8B-B14F-4D97-AF65-F5344CB8AC3E}">
        <p14:creationId xmlns:p14="http://schemas.microsoft.com/office/powerpoint/2010/main" val="235737989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18272265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8884755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64711185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52955794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1216676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29642593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5745594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2966644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3840635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29119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Chúa Chiên nhân từ, Người dẫn con tới đồng nội này suối nước mát bóng, con tới uống thảnh thơi. Chúa ôi sướng vui trong tay Chúa Người dẫn con đi, đi giữa suối mát cỏ xanh con thiếu gì.</a:t>
            </a:r>
            <a:endParaRPr lang="en-US" sz="4800" dirty="0">
              <a:solidFill>
                <a:srgbClr val="002060"/>
              </a:solidFill>
            </a:endParaRPr>
          </a:p>
        </p:txBody>
      </p:sp>
    </p:spTree>
    <p:extLst>
      <p:ext uri="{BB962C8B-B14F-4D97-AF65-F5344CB8AC3E}">
        <p14:creationId xmlns:p14="http://schemas.microsoft.com/office/powerpoint/2010/main" val="331226481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90616854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555339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75351084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92758948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1937905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5466041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93028634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16220916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111718777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12091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Chúa Chiên nhân từ, Người dẫn con tới đồng nội này suối nước mát bóng, con tới uống thảnh thơi. Chúa ôi sướng vui trong tay Chúa Người dẫn con đi, đi giữa suối mát cỏ xanh con thiếu gì.</a:t>
            </a:r>
            <a:endParaRPr lang="en-US" sz="4800" dirty="0">
              <a:solidFill>
                <a:srgbClr val="002060"/>
              </a:solidFill>
            </a:endParaRPr>
          </a:p>
        </p:txBody>
      </p:sp>
    </p:spTree>
    <p:extLst>
      <p:ext uri="{BB962C8B-B14F-4D97-AF65-F5344CB8AC3E}">
        <p14:creationId xmlns:p14="http://schemas.microsoft.com/office/powerpoint/2010/main" val="331226481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13656624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8731459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6735344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68002710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323215119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95925322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89852994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72466158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418272265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388847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700" dirty="0" smtClean="0">
                <a:solidFill>
                  <a:srgbClr val="C00000"/>
                </a:solidFill>
              </a:rPr>
              <a:t>Tk3:</a:t>
            </a:r>
            <a:r>
              <a:rPr lang="en-US" sz="4700" dirty="0"/>
              <a:t> </a:t>
            </a:r>
            <a:r>
              <a:rPr lang="vi-VN" sz="4700" dirty="0">
                <a:solidFill>
                  <a:srgbClr val="002060"/>
                </a:solidFill>
              </a:rPr>
              <a:t>Chúa là mục tử Người dọn cỗ kê bàn cho con dân. Dầu Người tràn lan và chén thánh ân Người đầy chan. Chúa ban cho đời con qua năm tháng hưởng dư tràn phúc đức, Chúa ở cùng con, con cùng Chúa muôn đời.</a:t>
            </a:r>
            <a:endParaRPr lang="en-US" sz="4700" dirty="0">
              <a:solidFill>
                <a:srgbClr val="002060"/>
              </a:solidFill>
            </a:endParaRPr>
          </a:p>
        </p:txBody>
      </p:sp>
    </p:spTree>
    <p:extLst>
      <p:ext uri="{BB962C8B-B14F-4D97-AF65-F5344CB8AC3E}">
        <p14:creationId xmlns:p14="http://schemas.microsoft.com/office/powerpoint/2010/main" val="326282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err="1" smtClean="0">
                <a:solidFill>
                  <a:srgbClr val="C00000"/>
                </a:solidFill>
              </a:rPr>
              <a:t>Đk</a:t>
            </a:r>
            <a:r>
              <a:rPr lang="en-US" sz="4800" dirty="0" smtClean="0">
                <a:solidFill>
                  <a:srgbClr val="C00000"/>
                </a:solidFill>
              </a:rPr>
              <a:t>:</a:t>
            </a:r>
            <a:r>
              <a:rPr lang="en-US" sz="4800" dirty="0" smtClean="0"/>
              <a:t> </a:t>
            </a:r>
            <a:r>
              <a:rPr lang="vi-VN" sz="4800" dirty="0">
                <a:solidFill>
                  <a:srgbClr val="002060"/>
                </a:solidFill>
              </a:rPr>
              <a:t>Chúa Chiên nhân từ, Người dẫn con tới đồng nội này suối nước mát bóng, con tới uống thảnh thơi. Chúa ôi sướng vui trong tay Chúa Người dẫn con đi, đi giữa suối mát cỏ xanh con thiếu gì.</a:t>
            </a:r>
            <a:endParaRPr lang="en-US" sz="4800" dirty="0">
              <a:solidFill>
                <a:srgbClr val="002060"/>
              </a:solidFill>
            </a:endParaRPr>
          </a:p>
        </p:txBody>
      </p:sp>
    </p:spTree>
    <p:extLst>
      <p:ext uri="{BB962C8B-B14F-4D97-AF65-F5344CB8AC3E}">
        <p14:creationId xmlns:p14="http://schemas.microsoft.com/office/powerpoint/2010/main" val="331226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000" b="1" dirty="0" smtClean="0">
                <a:solidFill>
                  <a:srgbClr val="C00000"/>
                </a:solidFill>
                <a:latin typeface="+mj-lt"/>
                <a:cs typeface="Times New Roman" pitchFamily="18" charset="0"/>
              </a:rPr>
              <a:t>TẬP HÁT CỘNG ĐOÀN</a:t>
            </a:r>
            <a:endParaRPr lang="en-US" sz="6000" b="1" dirty="0">
              <a:solidFill>
                <a:srgbClr val="C00000"/>
              </a:solidFill>
              <a:latin typeface="+mj-lt"/>
              <a:cs typeface="Times New Roman" pitchFamily="18" charset="0"/>
            </a:endParaRPr>
          </a:p>
        </p:txBody>
      </p:sp>
    </p:spTree>
    <p:extLst>
      <p:ext uri="{BB962C8B-B14F-4D97-AF65-F5344CB8AC3E}">
        <p14:creationId xmlns:p14="http://schemas.microsoft.com/office/powerpoint/2010/main" val="1541563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5988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8929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5453040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848816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8783246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2902208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53374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720161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29925860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5988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err="1">
                <a:solidFill>
                  <a:srgbClr val="FF0000"/>
                </a:solidFill>
                <a:latin typeface="+mj-lt"/>
                <a:cs typeface="Times New Roman" pitchFamily="18" charset="0"/>
              </a:rPr>
              <a:t>Đk</a:t>
            </a:r>
            <a:r>
              <a:rPr lang="en-US" sz="7200" u="sng" dirty="0">
                <a:solidFill>
                  <a:srgbClr val="FF0000"/>
                </a:solidFill>
                <a:latin typeface="+mj-lt"/>
                <a:cs typeface="Times New Roman" pitchFamily="18" charset="0"/>
              </a:rPr>
              <a:t>:</a:t>
            </a:r>
            <a:r>
              <a:rPr lang="en-US" sz="8000" dirty="0">
                <a:solidFill>
                  <a:srgbClr val="003399"/>
                </a:solidFill>
                <a:cs typeface="Times New Roman" pitchFamily="18" charset="0"/>
              </a:rPr>
              <a:t> </a:t>
            </a:r>
            <a:r>
              <a:rPr lang="vi-VN" sz="8000" dirty="0">
                <a:solidFill>
                  <a:srgbClr val="002060"/>
                </a:solidFill>
                <a:cs typeface="Times New Roman" panose="02020603050405020304" pitchFamily="18" charset="0"/>
              </a:rPr>
              <a:t>Ta là dân Ngài, là đoàn chiên tay Ngài dẫn đạo</a:t>
            </a:r>
            <a:r>
              <a:rPr lang="vi-VN" sz="8000" dirty="0" smtClean="0">
                <a:solidFill>
                  <a:srgbClr val="002060"/>
                </a:solidFill>
                <a:cs typeface="Times New Roman" panose="02020603050405020304" pitchFamily="18" charset="0"/>
              </a:rPr>
              <a:t>.</a:t>
            </a:r>
            <a:endParaRPr lang="en-US" sz="8000" dirty="0">
              <a:solidFill>
                <a:srgbClr val="002060"/>
              </a:solidFill>
              <a:cs typeface="Times New Roman" pitchFamily="18" charset="0"/>
            </a:endParaRPr>
          </a:p>
        </p:txBody>
      </p:sp>
    </p:spTree>
    <p:extLst>
      <p:ext uri="{BB962C8B-B14F-4D97-AF65-F5344CB8AC3E}">
        <p14:creationId xmlns:p14="http://schemas.microsoft.com/office/powerpoint/2010/main" val="326274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8506438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u="sng" dirty="0" err="1">
                <a:solidFill>
                  <a:srgbClr val="FF0000"/>
                </a:solidFill>
                <a:latin typeface="+mj-lt"/>
                <a:cs typeface="Times New Roman" panose="02020603050405020304" pitchFamily="18" charset="0"/>
              </a:rPr>
              <a:t>Chủ</a:t>
            </a:r>
            <a:r>
              <a:rPr lang="en-US" sz="4000" u="sng" dirty="0">
                <a:solidFill>
                  <a:srgbClr val="FF0000"/>
                </a:solidFill>
                <a:latin typeface="+mj-lt"/>
                <a:cs typeface="Times New Roman" panose="02020603050405020304" pitchFamily="18" charset="0"/>
              </a:rPr>
              <a:t> </a:t>
            </a:r>
            <a:r>
              <a:rPr lang="en-US" sz="4000" u="sng" dirty="0" err="1">
                <a:solidFill>
                  <a:srgbClr val="FF0000"/>
                </a:solidFill>
                <a:latin typeface="+mj-lt"/>
                <a:cs typeface="Times New Roman" panose="02020603050405020304" pitchFamily="18" charset="0"/>
              </a:rPr>
              <a:t>tế</a:t>
            </a:r>
            <a:r>
              <a:rPr lang="en-US" sz="4000" u="sng" dirty="0">
                <a:solidFill>
                  <a:srgbClr val="FF0000"/>
                </a:solidFill>
                <a:latin typeface="+mj-lt"/>
                <a:cs typeface="Times New Roman" panose="02020603050405020304" pitchFamily="18" charset="0"/>
              </a:rPr>
              <a:t>:</a:t>
            </a:r>
            <a:r>
              <a:rPr lang="en-US" sz="4000"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Vinh</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danh</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Thiên</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Chúa</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trên</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các</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tầng</a:t>
            </a:r>
            <a:r>
              <a:rPr lang="en-US" sz="5400" i="1" dirty="0">
                <a:solidFill>
                  <a:srgbClr val="FF0000"/>
                </a:solidFill>
                <a:latin typeface="+mj-lt"/>
                <a:cs typeface="Times New Roman" panose="02020603050405020304" pitchFamily="18" charset="0"/>
              </a:rPr>
              <a:t> </a:t>
            </a:r>
            <a:r>
              <a:rPr lang="en-US" sz="5400" i="1" dirty="0" err="1">
                <a:solidFill>
                  <a:srgbClr val="FF0000"/>
                </a:solidFill>
                <a:latin typeface="+mj-lt"/>
                <a:cs typeface="Times New Roman" panose="02020603050405020304" pitchFamily="18" charset="0"/>
              </a:rPr>
              <a:t>trời</a:t>
            </a:r>
            <a:r>
              <a:rPr lang="en-US" sz="5400" i="1" dirty="0">
                <a:solidFill>
                  <a:srgbClr val="FF0000"/>
                </a:solidFill>
                <a:latin typeface="+mj-lt"/>
                <a:cs typeface="Times New Roman" panose="02020603050405020304" pitchFamily="18" charset="0"/>
              </a:rPr>
              <a:t>.</a:t>
            </a:r>
            <a:br>
              <a:rPr lang="en-US" sz="5400" i="1" dirty="0">
                <a:solidFill>
                  <a:srgbClr val="FF0000"/>
                </a:solidFill>
                <a:latin typeface="+mj-lt"/>
                <a:cs typeface="Times New Roman" panose="02020603050405020304" pitchFamily="18" charset="0"/>
              </a:rPr>
            </a:br>
            <a:r>
              <a:rPr lang="vi-VN" sz="5400" u="sng" dirty="0">
                <a:solidFill>
                  <a:srgbClr val="FF0000"/>
                </a:solidFill>
                <a:latin typeface="+mj-lt"/>
                <a:cs typeface="Times New Roman" panose="02020603050405020304" pitchFamily="18" charset="0"/>
              </a:rPr>
              <a:t>A+B:</a:t>
            </a:r>
            <a:r>
              <a:rPr lang="vi-VN" sz="5400" dirty="0">
                <a:solidFill>
                  <a:srgbClr val="003399"/>
                </a:solidFill>
                <a:latin typeface="+mj-lt"/>
                <a:cs typeface="Times New Roman" panose="02020603050405020304" pitchFamily="18" charset="0"/>
              </a:rPr>
              <a:t> </a:t>
            </a:r>
            <a:r>
              <a:rPr lang="vi-VN" sz="5400" dirty="0">
                <a:solidFill>
                  <a:srgbClr val="002060"/>
                </a:solidFill>
                <a:latin typeface="+mj-lt"/>
                <a:cs typeface="Times New Roman" panose="02020603050405020304" pitchFamily="18" charset="0"/>
              </a:rPr>
              <a:t>Và bình an dưới thế cho người thiện tâm</a:t>
            </a:r>
            <a:r>
              <a:rPr lang="en-US" sz="5400" dirty="0">
                <a:solidFill>
                  <a:srgbClr val="002060"/>
                </a:solidFill>
                <a:latin typeface="+mj-lt"/>
                <a:cs typeface="Times New Roman" panose="02020603050405020304" pitchFamily="18" charset="0"/>
              </a:rPr>
              <a:t>.</a:t>
            </a:r>
            <a:endParaRPr lang="vi-VN" sz="5400"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860781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u="sng" dirty="0">
                <a:solidFill>
                  <a:srgbClr val="FF00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ca</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ngợi</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a:t>
            </a:r>
          </a:p>
          <a:p>
            <a:pPr algn="l" eaLnBrk="1" hangingPunct="1">
              <a:lnSpc>
                <a:spcPct val="140000"/>
              </a:lnSpc>
            </a:pPr>
            <a:r>
              <a:rPr lang="en-US" sz="5000" u="sng" dirty="0">
                <a:solidFill>
                  <a:srgbClr val="FF00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chúc</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tụng</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 </a:t>
            </a:r>
            <a:br>
              <a:rPr lang="en-US" sz="5000" dirty="0">
                <a:solidFill>
                  <a:srgbClr val="002060"/>
                </a:solidFill>
                <a:latin typeface="+mj-lt"/>
                <a:cs typeface="Times New Roman" panose="02020603050405020304" pitchFamily="18" charset="0"/>
              </a:rPr>
            </a:br>
            <a:r>
              <a:rPr lang="en-US" sz="5000" u="sng" dirty="0">
                <a:solidFill>
                  <a:srgbClr val="FF0000"/>
                </a:solidFill>
                <a:latin typeface="+mj-lt"/>
                <a:cs typeface="Times New Roman" panose="02020603050405020304" pitchFamily="18" charset="0"/>
              </a:rPr>
              <a:t>A:</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thờ</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lạy</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 </a:t>
            </a:r>
          </a:p>
          <a:p>
            <a:pPr algn="l" eaLnBrk="1" hangingPunct="1">
              <a:lnSpc>
                <a:spcPct val="140000"/>
              </a:lnSpc>
            </a:pPr>
            <a:r>
              <a:rPr lang="en-US" sz="5000" u="sng" dirty="0">
                <a:solidFill>
                  <a:srgbClr val="FF0000"/>
                </a:solidFill>
                <a:latin typeface="+mj-lt"/>
                <a:cs typeface="Times New Roman" panose="02020603050405020304" pitchFamily="18" charset="0"/>
              </a:rPr>
              <a:t>B:</a:t>
            </a:r>
            <a:r>
              <a:rPr lang="en-US" sz="5000" dirty="0">
                <a:solidFill>
                  <a:srgbClr val="003399"/>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Chúng</a:t>
            </a:r>
            <a:r>
              <a:rPr lang="en-US" sz="5000" dirty="0">
                <a:solidFill>
                  <a:srgbClr val="002060"/>
                </a:solidFill>
                <a:latin typeface="+mj-lt"/>
                <a:cs typeface="Times New Roman" panose="02020603050405020304" pitchFamily="18" charset="0"/>
              </a:rPr>
              <a:t> con </a:t>
            </a:r>
            <a:r>
              <a:rPr lang="en-US" sz="5000" dirty="0" err="1">
                <a:solidFill>
                  <a:srgbClr val="002060"/>
                </a:solidFill>
                <a:latin typeface="+mj-lt"/>
                <a:cs typeface="Times New Roman" panose="02020603050405020304" pitchFamily="18" charset="0"/>
              </a:rPr>
              <a:t>tôn</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vinh</a:t>
            </a:r>
            <a:r>
              <a:rPr lang="en-US" sz="5000" dirty="0">
                <a:solidFill>
                  <a:srgbClr val="002060"/>
                </a:solidFill>
                <a:latin typeface="+mj-lt"/>
                <a:cs typeface="Times New Roman" panose="02020603050405020304" pitchFamily="18" charset="0"/>
              </a:rPr>
              <a:t> </a:t>
            </a:r>
            <a:r>
              <a:rPr lang="en-US" sz="5000" dirty="0" err="1">
                <a:solidFill>
                  <a:srgbClr val="002060"/>
                </a:solidFill>
                <a:latin typeface="+mj-lt"/>
                <a:cs typeface="Times New Roman" panose="02020603050405020304" pitchFamily="18" charset="0"/>
              </a:rPr>
              <a:t>Chúa</a:t>
            </a:r>
            <a:r>
              <a:rPr lang="en-US" sz="5000"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829630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33350"/>
            <a:ext cx="9144000" cy="5010150"/>
          </a:xfrm>
        </p:spPr>
        <p:txBody>
          <a:bodyPr/>
          <a:lstStyle/>
          <a:p>
            <a:pPr marL="0" indent="0" algn="just" eaLnBrk="1" hangingPunct="1">
              <a:lnSpc>
                <a:spcPct val="140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Chúng</a:t>
            </a:r>
            <a:r>
              <a:rPr lang="en-US" sz="4800" dirty="0">
                <a:solidFill>
                  <a:srgbClr val="002060"/>
                </a:solidFill>
                <a:latin typeface="+mj-lt"/>
                <a:cs typeface="Times New Roman" panose="02020603050405020304" pitchFamily="18" charset="0"/>
              </a:rPr>
              <a:t> con </a:t>
            </a:r>
            <a:r>
              <a:rPr lang="en-US" sz="4800" dirty="0" err="1">
                <a:solidFill>
                  <a:srgbClr val="002060"/>
                </a:solidFill>
                <a:latin typeface="+mj-lt"/>
                <a:cs typeface="Times New Roman" panose="02020603050405020304" pitchFamily="18" charset="0"/>
              </a:rPr>
              <a:t>cảm</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tạ</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vì</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vinh</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quang</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cao</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cả</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361412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Lạy</a:t>
            </a:r>
            <a:r>
              <a:rPr lang="en-US" sz="4800" dirty="0">
                <a:solidFill>
                  <a:srgbClr val="002060"/>
                </a:solidFill>
                <a:latin typeface="+mj-lt"/>
                <a:cs typeface="Times New Roman" panose="02020603050405020304" pitchFamily="18" charset="0"/>
              </a:rPr>
              <a:t> con </a:t>
            </a:r>
            <a:r>
              <a:rPr lang="en-US" sz="4800" dirty="0" err="1">
                <a:solidFill>
                  <a:srgbClr val="002060"/>
                </a:solidFill>
                <a:latin typeface="+mj-lt"/>
                <a:cs typeface="Times New Roman" panose="02020603050405020304" pitchFamily="18" charset="0"/>
              </a:rPr>
              <a:t>một</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Thiên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a:t>
            </a:r>
            <a:r>
              <a:rPr lang="en-US" sz="4800" dirty="0">
                <a:solidFill>
                  <a:srgbClr val="003399"/>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Chúa</a:t>
            </a:r>
            <a:r>
              <a:rPr lang="en-US" sz="4800" dirty="0">
                <a:solidFill>
                  <a:srgbClr val="FF0000"/>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Giêsu</a:t>
            </a:r>
            <a:r>
              <a:rPr lang="en-US" sz="4800" dirty="0">
                <a:solidFill>
                  <a:srgbClr val="FF0000"/>
                </a:solidFill>
                <a:latin typeface="+mj-lt"/>
                <a:cs typeface="Times New Roman" panose="02020603050405020304" pitchFamily="18" charset="0"/>
              </a:rPr>
              <a:t> </a:t>
            </a:r>
            <a:r>
              <a:rPr lang="en-US" sz="4800" dirty="0" err="1">
                <a:solidFill>
                  <a:srgbClr val="FF0000"/>
                </a:solidFill>
                <a:latin typeface="+mj-lt"/>
                <a:cs typeface="Times New Roman" panose="02020603050405020304" pitchFamily="18" charset="0"/>
              </a:rPr>
              <a:t>Kitô</a:t>
            </a:r>
            <a:r>
              <a:rPr lang="en-US" sz="4800" dirty="0">
                <a:solidFill>
                  <a:srgbClr val="FF0000"/>
                </a:solidFill>
                <a:latin typeface="+mj-lt"/>
                <a:cs typeface="Times New Roman" panose="02020603050405020304" pitchFamily="18" charset="0"/>
              </a:rPr>
              <a:t>.</a:t>
            </a:r>
          </a:p>
          <a:p>
            <a:pPr marL="0" indent="0" algn="just" eaLnBrk="1" hangingPunct="1">
              <a:lnSpc>
                <a:spcPct val="145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5658997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5400" u="sng" dirty="0">
                <a:solidFill>
                  <a:srgbClr val="FF0000"/>
                </a:solidFill>
                <a:latin typeface="+mj-lt"/>
                <a:cs typeface="Times New Roman" panose="02020603050405020304" pitchFamily="18" charset="0"/>
              </a:rPr>
              <a:t>A:</a:t>
            </a:r>
            <a:r>
              <a:rPr lang="en-US" sz="5400" dirty="0">
                <a:solidFill>
                  <a:srgbClr val="003399"/>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tội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trần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gian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xin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thương</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xót</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chúng</a:t>
            </a:r>
            <a:r>
              <a:rPr lang="en-US" sz="5400" dirty="0">
                <a:solidFill>
                  <a:srgbClr val="002060"/>
                </a:solidFill>
                <a:latin typeface="+mj-lt"/>
                <a:cs typeface="Times New Roman" panose="02020603050405020304" pitchFamily="18" charset="0"/>
              </a:rPr>
              <a:t> con.</a:t>
            </a:r>
          </a:p>
          <a:p>
            <a:pPr marL="0" indent="0" algn="just" eaLnBrk="1" hangingPunct="1">
              <a:lnSpc>
                <a:spcPct val="145000"/>
              </a:lnSpc>
              <a:buFontTx/>
              <a:buNone/>
            </a:pPr>
            <a:r>
              <a:rPr lang="en-US" sz="5400" u="sng" dirty="0">
                <a:solidFill>
                  <a:srgbClr val="FF0000"/>
                </a:solidFill>
                <a:latin typeface="+mj-lt"/>
                <a:cs typeface="Times New Roman" panose="02020603050405020304" pitchFamily="18" charset="0"/>
              </a:rPr>
              <a:t>B:</a:t>
            </a:r>
            <a:r>
              <a:rPr lang="en-US" sz="5400" dirty="0">
                <a:solidFill>
                  <a:srgbClr val="003399"/>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xóa</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tội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trần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gian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xin</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nhậm</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lời</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chúng</a:t>
            </a:r>
            <a:r>
              <a:rPr lang="en-US" sz="5400" dirty="0">
                <a:solidFill>
                  <a:srgbClr val="002060"/>
                </a:solidFill>
                <a:latin typeface="+mj-lt"/>
                <a:cs typeface="Times New Roman" panose="02020603050405020304" pitchFamily="18" charset="0"/>
              </a:rPr>
              <a:t> con </a:t>
            </a:r>
            <a:r>
              <a:rPr lang="en-US" sz="5400" dirty="0" err="1">
                <a:solidFill>
                  <a:srgbClr val="002060"/>
                </a:solidFill>
                <a:latin typeface="+mj-lt"/>
                <a:cs typeface="Times New Roman" panose="02020603050405020304" pitchFamily="18" charset="0"/>
              </a:rPr>
              <a:t>cầu</a:t>
            </a:r>
            <a:r>
              <a:rPr lang="en-US" sz="5400" dirty="0">
                <a:solidFill>
                  <a:srgbClr val="002060"/>
                </a:solidFill>
                <a:latin typeface="+mj-lt"/>
                <a:cs typeface="Times New Roman" panose="02020603050405020304" pitchFamily="18" charset="0"/>
              </a:rPr>
              <a:t> </a:t>
            </a:r>
            <a:r>
              <a:rPr lang="en-US" sz="5400" dirty="0" err="1">
                <a:solidFill>
                  <a:srgbClr val="002060"/>
                </a:solidFill>
                <a:latin typeface="+mj-lt"/>
                <a:cs typeface="Times New Roman" panose="02020603050405020304" pitchFamily="18" charset="0"/>
              </a:rPr>
              <a:t>khẩn</a:t>
            </a:r>
            <a:r>
              <a:rPr lang="en-US" sz="5400" dirty="0">
                <a:solidFill>
                  <a:srgbClr val="002060"/>
                </a:solidFill>
                <a:latin typeface="+mj-lt"/>
                <a:cs typeface="Times New Roman" panose="02020603050405020304" pitchFamily="18" charset="0"/>
              </a:rPr>
              <a:t>.</a:t>
            </a:r>
          </a:p>
        </p:txBody>
      </p:sp>
    </p:spTree>
    <p:extLst>
      <p:ext uri="{BB962C8B-B14F-4D97-AF65-F5344CB8AC3E}">
        <p14:creationId xmlns:p14="http://schemas.microsoft.com/office/powerpoint/2010/main" val="2575797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133350"/>
            <a:ext cx="9144000" cy="5010150"/>
          </a:xfrm>
        </p:spPr>
        <p:txBody>
          <a:bodyPr/>
          <a:lstStyle/>
          <a:p>
            <a:pPr marL="0" indent="0" algn="just" eaLnBrk="1" hangingPunct="1">
              <a:lnSpc>
                <a:spcPct val="150000"/>
              </a:lnSpc>
              <a:buFontTx/>
              <a:buNone/>
            </a:pPr>
            <a:r>
              <a:rPr lang="en-US" sz="4800" u="sng" dirty="0">
                <a:solidFill>
                  <a:srgbClr val="FF0000"/>
                </a:solidFill>
                <a:latin typeface="+mj-lt"/>
                <a:cs typeface="Times New Roman" panose="02020603050405020304" pitchFamily="18" charset="0"/>
              </a:rPr>
              <a:t>A:</a:t>
            </a:r>
            <a:r>
              <a:rPr lang="en-US" sz="4800" dirty="0">
                <a:solidFill>
                  <a:srgbClr val="003399"/>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ngự</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bên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hữu</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Đức</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Chúa</a:t>
            </a:r>
            <a:r>
              <a:rPr lang="en-US" sz="4800" dirty="0">
                <a:solidFill>
                  <a:srgbClr val="002060"/>
                </a:solidFill>
                <a:latin typeface="+mj-lt"/>
                <a:cs typeface="Times New Roman" panose="02020603050405020304" pitchFamily="18" charset="0"/>
              </a:rPr>
              <a:t> Cha, </a:t>
            </a:r>
            <a:r>
              <a:rPr lang="en-US" sz="4800" dirty="0" err="1">
                <a:solidFill>
                  <a:srgbClr val="002060"/>
                </a:solidFill>
                <a:latin typeface="+mj-lt"/>
                <a:cs typeface="Times New Roman" panose="02020603050405020304" pitchFamily="18" charset="0"/>
              </a:rPr>
              <a:t>xin</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thương</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xót</a:t>
            </a:r>
            <a:r>
              <a:rPr lang="en-US" sz="4800" dirty="0">
                <a:solidFill>
                  <a:srgbClr val="002060"/>
                </a:solidFill>
                <a:latin typeface="+mj-lt"/>
                <a:cs typeface="Times New Roman" panose="02020603050405020304" pitchFamily="18" charset="0"/>
              </a:rPr>
              <a:t> </a:t>
            </a:r>
            <a:r>
              <a:rPr lang="en-US" sz="4800" dirty="0" err="1">
                <a:solidFill>
                  <a:srgbClr val="002060"/>
                </a:solidFill>
                <a:latin typeface="+mj-lt"/>
                <a:cs typeface="Times New Roman" panose="02020603050405020304" pitchFamily="18" charset="0"/>
              </a:rPr>
              <a:t>chúng</a:t>
            </a:r>
            <a:r>
              <a:rPr lang="en-US" sz="4800" dirty="0">
                <a:solidFill>
                  <a:srgbClr val="002060"/>
                </a:solidFill>
                <a:latin typeface="+mj-lt"/>
                <a:cs typeface="Times New Roman" panose="02020603050405020304" pitchFamily="18" charset="0"/>
              </a:rPr>
              <a:t> con.</a:t>
            </a:r>
          </a:p>
          <a:p>
            <a:pPr marL="0" indent="0" algn="just" eaLnBrk="1" hangingPunct="1">
              <a:lnSpc>
                <a:spcPct val="150000"/>
              </a:lnSpc>
              <a:buFontTx/>
              <a:buNone/>
            </a:pPr>
            <a:r>
              <a:rPr lang="vi-VN" sz="4800" u="sng" dirty="0">
                <a:solidFill>
                  <a:srgbClr val="FF0000"/>
                </a:solidFill>
                <a:latin typeface="+mj-lt"/>
                <a:cs typeface="Times New Roman" panose="02020603050405020304" pitchFamily="18" charset="0"/>
              </a:rPr>
              <a:t>B:</a:t>
            </a:r>
            <a:r>
              <a:rPr lang="vi-VN" sz="4800" dirty="0">
                <a:solidFill>
                  <a:srgbClr val="003399"/>
                </a:solidFill>
                <a:latin typeface="+mj-lt"/>
                <a:cs typeface="Times New Roman" panose="02020603050405020304" pitchFamily="18" charset="0"/>
              </a:rPr>
              <a:t> </a:t>
            </a:r>
            <a:r>
              <a:rPr lang="vi-VN" sz="4800" dirty="0">
                <a:solidFill>
                  <a:srgbClr val="002060"/>
                </a:solidFill>
                <a:latin typeface="+mj-lt"/>
                <a:cs typeface="Times New Roman" panose="02020603050405020304" pitchFamily="18" charset="0"/>
              </a:rPr>
              <a:t>Vì lạy </a:t>
            </a:r>
            <a:r>
              <a:rPr lang="vi-VN" sz="4800" dirty="0">
                <a:solidFill>
                  <a:srgbClr val="FF0000"/>
                </a:solidFill>
                <a:latin typeface="+mj-lt"/>
                <a:cs typeface="Times New Roman" panose="02020603050405020304" pitchFamily="18" charset="0"/>
              </a:rPr>
              <a:t>Chúa Giêsu Kitô, </a:t>
            </a:r>
            <a:r>
              <a:rPr lang="vi-VN" sz="4800" dirty="0">
                <a:solidFill>
                  <a:srgbClr val="003399"/>
                </a:solidFill>
                <a:latin typeface="+mj-lt"/>
                <a:cs typeface="Times New Roman" panose="02020603050405020304" pitchFamily="18" charset="0"/>
              </a:rPr>
              <a:t>chỉ có </a:t>
            </a:r>
            <a:r>
              <a:rPr lang="vi-VN" sz="4800" dirty="0">
                <a:solidFill>
                  <a:srgbClr val="002060"/>
                </a:solidFill>
                <a:latin typeface="+mj-lt"/>
                <a:cs typeface="Times New Roman" panose="02020603050405020304" pitchFamily="18" charset="0"/>
              </a:rPr>
              <a:t>Chúa là Đấng Thánh.</a:t>
            </a:r>
          </a:p>
        </p:txBody>
      </p:sp>
    </p:spTree>
    <p:extLst>
      <p:ext uri="{BB962C8B-B14F-4D97-AF65-F5344CB8AC3E}">
        <p14:creationId xmlns:p14="http://schemas.microsoft.com/office/powerpoint/2010/main" val="39006333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latin typeface="+mj-lt"/>
              </a:rPr>
              <a:t/>
            </a:r>
            <a:br>
              <a:rPr lang="en-US" sz="4000">
                <a:solidFill>
                  <a:srgbClr val="003399"/>
                </a:solidFill>
                <a:latin typeface="+mj-lt"/>
              </a:rPr>
            </a:br>
            <a:endParaRPr lang="en-US" sz="4000">
              <a:solidFill>
                <a:srgbClr val="003399"/>
              </a:solidFill>
              <a:latin typeface="+mj-lt"/>
            </a:endParaRPr>
          </a:p>
        </p:txBody>
      </p:sp>
      <p:sp>
        <p:nvSpPr>
          <p:cNvPr id="91139" name="Rectangle 3"/>
          <p:cNvSpPr>
            <a:spLocks noGrp="1" noChangeArrowheads="1"/>
          </p:cNvSpPr>
          <p:nvPr>
            <p:ph type="body" idx="1"/>
          </p:nvPr>
        </p:nvSpPr>
        <p:spPr>
          <a:xfrm>
            <a:off x="0" y="209550"/>
            <a:ext cx="9144000" cy="4933950"/>
          </a:xfrm>
        </p:spPr>
        <p:txBody>
          <a:bodyPr/>
          <a:lstStyle/>
          <a:p>
            <a:pPr marL="0" indent="0" algn="just" eaLnBrk="1" hangingPunct="1">
              <a:lnSpc>
                <a:spcPct val="140000"/>
              </a:lnSpc>
              <a:buFontTx/>
              <a:buNone/>
            </a:pP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chỉ</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là</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đấng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tối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cao</a:t>
            </a:r>
            <a:r>
              <a:rPr lang="en-US" sz="4400" b="1" dirty="0">
                <a:solidFill>
                  <a:srgbClr val="002060"/>
                </a:solidFill>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a:t>
            </a:r>
            <a:r>
              <a:rPr lang="en-US" sz="4400" b="1" u="sng" dirty="0">
                <a:solidFill>
                  <a:srgbClr val="FF0000"/>
                </a:solidFill>
                <a:latin typeface="+mj-lt"/>
                <a:cs typeface="Times New Roman" panose="02020603050405020304" pitchFamily="18" charset="0"/>
              </a:rPr>
              <a:t>B</a:t>
            </a:r>
            <a:r>
              <a:rPr lang="vi-VN" sz="4400" b="1" u="sng" dirty="0">
                <a:solidFill>
                  <a:srgbClr val="FF0000"/>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a:t>
            </a:r>
            <a:r>
              <a:rPr lang="vi-VN" sz="4400" b="1" dirty="0">
                <a:solidFill>
                  <a:srgbClr val="002060"/>
                </a:solidFill>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Amen.</a:t>
            </a:r>
          </a:p>
        </p:txBody>
      </p:sp>
    </p:spTree>
    <p:extLst>
      <p:ext uri="{BB962C8B-B14F-4D97-AF65-F5344CB8AC3E}">
        <p14:creationId xmlns:p14="http://schemas.microsoft.com/office/powerpoint/2010/main" val="4979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59886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571750"/>
          </a:xfrm>
        </p:spPr>
        <p:txBody>
          <a:bodyPr>
            <a:normAutofit/>
          </a:bodyPr>
          <a:lstStyle/>
          <a:p>
            <a:pPr algn="l"/>
            <a:r>
              <a:rPr lang="en-US" sz="3600" dirty="0" err="1" smtClean="0">
                <a:solidFill>
                  <a:srgbClr val="C00000"/>
                </a:solidFill>
              </a:rPr>
              <a:t>Bài</a:t>
            </a:r>
            <a:r>
              <a:rPr lang="en-US" sz="3600" dirty="0" smtClean="0">
                <a:solidFill>
                  <a:srgbClr val="C00000"/>
                </a:solidFill>
              </a:rPr>
              <a:t> </a:t>
            </a:r>
            <a:r>
              <a:rPr lang="en-US" sz="3600" dirty="0" err="1" smtClean="0">
                <a:solidFill>
                  <a:srgbClr val="C00000"/>
                </a:solidFill>
              </a:rPr>
              <a:t>đọc</a:t>
            </a:r>
            <a:r>
              <a:rPr lang="en-US" sz="3600" dirty="0" smtClean="0">
                <a:solidFill>
                  <a:srgbClr val="C00000"/>
                </a:solidFill>
              </a:rPr>
              <a:t> 1.</a:t>
            </a:r>
            <a:br>
              <a:rPr lang="en-US" sz="3600" dirty="0" smtClean="0">
                <a:solidFill>
                  <a:srgbClr val="C00000"/>
                </a:solidFill>
              </a:rPr>
            </a:br>
            <a:r>
              <a:rPr lang="en-US" sz="3200" i="1" dirty="0" err="1" smtClean="0">
                <a:solidFill>
                  <a:srgbClr val="002060"/>
                </a:solidFill>
              </a:rPr>
              <a:t>Này</a:t>
            </a:r>
            <a:r>
              <a:rPr lang="en-US" sz="3200" i="1" dirty="0" smtClean="0">
                <a:solidFill>
                  <a:srgbClr val="002060"/>
                </a:solidFill>
              </a:rPr>
              <a:t> </a:t>
            </a:r>
            <a:r>
              <a:rPr lang="en-US" sz="3200" i="1" dirty="0" err="1" smtClean="0">
                <a:solidFill>
                  <a:srgbClr val="002060"/>
                </a:solidFill>
              </a:rPr>
              <a:t>đây</a:t>
            </a:r>
            <a:r>
              <a:rPr lang="en-US" sz="3200" i="1" dirty="0" smtClean="0">
                <a:solidFill>
                  <a:srgbClr val="002060"/>
                </a:solidFill>
              </a:rPr>
              <a:t>, </a:t>
            </a:r>
            <a:r>
              <a:rPr lang="en-US" sz="3200" i="1" dirty="0" err="1">
                <a:solidFill>
                  <a:srgbClr val="002060"/>
                </a:solidFill>
              </a:rPr>
              <a:t>chúng</a:t>
            </a:r>
            <a:r>
              <a:rPr lang="en-US" sz="3200" i="1" dirty="0">
                <a:solidFill>
                  <a:srgbClr val="002060"/>
                </a:solidFill>
              </a:rPr>
              <a:t> </a:t>
            </a:r>
            <a:r>
              <a:rPr lang="en-US" sz="3200" i="1" dirty="0" err="1">
                <a:solidFill>
                  <a:srgbClr val="002060"/>
                </a:solidFill>
              </a:rPr>
              <a:t>tôi</a:t>
            </a:r>
            <a:r>
              <a:rPr lang="en-US" sz="3200" i="1" dirty="0">
                <a:solidFill>
                  <a:srgbClr val="002060"/>
                </a:solidFill>
              </a:rPr>
              <a:t> quay </a:t>
            </a:r>
            <a:r>
              <a:rPr lang="en-US" sz="3200" i="1" dirty="0" err="1">
                <a:solidFill>
                  <a:srgbClr val="002060"/>
                </a:solidFill>
              </a:rPr>
              <a:t>về</a:t>
            </a:r>
            <a:r>
              <a:rPr lang="en-US" sz="3200" i="1" dirty="0">
                <a:solidFill>
                  <a:srgbClr val="002060"/>
                </a:solidFill>
              </a:rPr>
              <a:t> </a:t>
            </a:r>
            <a:r>
              <a:rPr lang="en-US" sz="3200" i="1" dirty="0" err="1">
                <a:solidFill>
                  <a:srgbClr val="002060"/>
                </a:solidFill>
              </a:rPr>
              <a:t>phía</a:t>
            </a:r>
            <a:r>
              <a:rPr lang="en-US" sz="3200" i="1" dirty="0">
                <a:solidFill>
                  <a:srgbClr val="002060"/>
                </a:solidFill>
              </a:rPr>
              <a:t> </a:t>
            </a:r>
            <a:r>
              <a:rPr lang="en-US" sz="3200" i="1" dirty="0" err="1">
                <a:solidFill>
                  <a:srgbClr val="002060"/>
                </a:solidFill>
              </a:rPr>
              <a:t>các</a:t>
            </a:r>
            <a:r>
              <a:rPr lang="en-US" sz="3200" i="1" dirty="0">
                <a:solidFill>
                  <a:srgbClr val="002060"/>
                </a:solidFill>
              </a:rPr>
              <a:t> </a:t>
            </a:r>
            <a:r>
              <a:rPr lang="en-US" sz="3200" i="1" dirty="0" err="1">
                <a:solidFill>
                  <a:srgbClr val="002060"/>
                </a:solidFill>
              </a:rPr>
              <a:t>dân</a:t>
            </a:r>
            <a:r>
              <a:rPr lang="en-US" sz="3200" i="1" dirty="0">
                <a:solidFill>
                  <a:srgbClr val="002060"/>
                </a:solidFill>
              </a:rPr>
              <a:t> </a:t>
            </a:r>
            <a:r>
              <a:rPr lang="en-US" sz="3200" i="1" dirty="0" err="1" smtClean="0">
                <a:solidFill>
                  <a:srgbClr val="002060"/>
                </a:solidFill>
              </a:rPr>
              <a:t>ngoại</a:t>
            </a:r>
            <a:r>
              <a:rPr lang="en-US" sz="3200" i="1" dirty="0" smtClean="0">
                <a:solidFill>
                  <a:srgbClr val="002060"/>
                </a:solidFill>
              </a:rPr>
              <a:t>.</a:t>
            </a:r>
            <a:br>
              <a:rPr lang="en-US" sz="3200" i="1" dirty="0" smtClean="0">
                <a:solidFill>
                  <a:srgbClr val="002060"/>
                </a:solidFill>
              </a:rPr>
            </a:br>
            <a:r>
              <a:rPr lang="vi-VN" sz="3600" dirty="0" smtClean="0">
                <a:solidFill>
                  <a:srgbClr val="C00000"/>
                </a:solidFill>
              </a:rPr>
              <a:t>Bài trích sách Công vụ Tông Đồ.</a:t>
            </a:r>
            <a:endParaRPr lang="en-US" sz="36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5581"/>
            <a:ext cx="4724400" cy="2430685"/>
          </a:xfrm>
          <a:prstGeom prst="rect">
            <a:avLst/>
          </a:prstGeom>
        </p:spPr>
      </p:pic>
    </p:spTree>
    <p:extLst>
      <p:ext uri="{BB962C8B-B14F-4D97-AF65-F5344CB8AC3E}">
        <p14:creationId xmlns:p14="http://schemas.microsoft.com/office/powerpoint/2010/main" val="314872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6600" dirty="0">
                <a:solidFill>
                  <a:srgbClr val="002060"/>
                </a:solidFill>
                <a:cs typeface="Times New Roman" panose="02020603050405020304" pitchFamily="18" charset="0"/>
              </a:rPr>
              <a:t>Chúa nói: Tôi là mục tử tốt lành,  Tôi biết các chiên Tôi và các chiên Tôi biết </a:t>
            </a:r>
            <a:r>
              <a:rPr lang="vi-VN" sz="6600" dirty="0" smtClean="0">
                <a:solidFill>
                  <a:srgbClr val="002060"/>
                </a:solidFill>
                <a:cs typeface="Times New Roman" panose="02020603050405020304" pitchFamily="18" charset="0"/>
              </a:rPr>
              <a:t>tôi</a:t>
            </a:r>
            <a:r>
              <a:rPr lang="en-US" sz="6600" dirty="0" smtClean="0">
                <a:solidFill>
                  <a:srgbClr val="002060"/>
                </a:solidFill>
                <a:cs typeface="Times New Roman" panose="02020603050405020304" pitchFamily="18" charset="0"/>
              </a:rPr>
              <a:t>.</a:t>
            </a:r>
            <a:endParaRPr lang="en-US" sz="9600" dirty="0">
              <a:solidFill>
                <a:srgbClr val="002060"/>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dirty="0">
                <a:solidFill>
                  <a:srgbClr val="FF0000"/>
                </a:solidFill>
                <a:cs typeface="Times New Roman" pitchFamily="18" charset="0"/>
              </a:rPr>
              <a:t>Alleluia…Alleluia</a:t>
            </a:r>
            <a:endParaRPr lang="en-US" sz="4000" dirty="0">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dirty="0">
                <a:solidFill>
                  <a:srgbClr val="FF0000"/>
                </a:solidFill>
                <a:cs typeface="Times New Roman" pitchFamily="18" charset="0"/>
              </a:rPr>
              <a:t>Alleluia…Alleluia.</a:t>
            </a:r>
            <a:endParaRPr lang="en-US" sz="3200" dirty="0">
              <a:solidFill>
                <a:srgbClr val="FF0000"/>
              </a:solidFill>
            </a:endParaRPr>
          </a:p>
        </p:txBody>
      </p:sp>
    </p:spTree>
    <p:extLst>
      <p:ext uri="{BB962C8B-B14F-4D97-AF65-F5344CB8AC3E}">
        <p14:creationId xmlns:p14="http://schemas.microsoft.com/office/powerpoint/2010/main" val="15290521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smtClean="0">
                <a:solidFill>
                  <a:srgbClr val="FF0000"/>
                </a:solidFill>
                <a:latin typeface="+mj-lt"/>
                <a:cs typeface="Tahoma" pitchFamily="34" charset="0"/>
              </a:rPr>
              <a:t>THÁNH VỊNH 99</a:t>
            </a:r>
          </a:p>
          <a:p>
            <a:pPr eaLnBrk="1" hangingPunct="1">
              <a:lnSpc>
                <a:spcPct val="120000"/>
              </a:lnSpc>
            </a:pPr>
            <a:r>
              <a:rPr lang="en-US" sz="5400" b="1" dirty="0" smtClean="0">
                <a:solidFill>
                  <a:srgbClr val="FF0000"/>
                </a:solidFill>
                <a:latin typeface="+mj-lt"/>
                <a:cs typeface="Tahoma" pitchFamily="34" charset="0"/>
              </a:rPr>
              <a:t>Lm Kim Long</a:t>
            </a:r>
          </a:p>
          <a:p>
            <a:pPr eaLnBrk="1" hangingPunct="1">
              <a:lnSpc>
                <a:spcPct val="120000"/>
              </a:lnSpc>
            </a:pPr>
            <a:r>
              <a:rPr lang="en-US" sz="5400" b="1" dirty="0" smtClean="0">
                <a:solidFill>
                  <a:srgbClr val="FF0000"/>
                </a:solidFill>
                <a:latin typeface="+mj-lt"/>
                <a:cs typeface="Tahoma" pitchFamily="34" charset="0"/>
              </a:rPr>
              <a:t>03 </a:t>
            </a:r>
            <a:r>
              <a:rPr lang="en-US" sz="5400" b="1" dirty="0" err="1" smtClean="0">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1203932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err="1">
                <a:solidFill>
                  <a:srgbClr val="FF0000"/>
                </a:solidFill>
                <a:latin typeface="+mj-lt"/>
                <a:cs typeface="Times New Roman" pitchFamily="18" charset="0"/>
              </a:rPr>
              <a:t>Đk</a:t>
            </a:r>
            <a:r>
              <a:rPr lang="en-US" sz="7200" u="sng" dirty="0">
                <a:solidFill>
                  <a:srgbClr val="FF0000"/>
                </a:solidFill>
                <a:latin typeface="+mj-lt"/>
                <a:cs typeface="Times New Roman" pitchFamily="18" charset="0"/>
              </a:rPr>
              <a:t>:</a:t>
            </a:r>
            <a:r>
              <a:rPr lang="en-US" sz="8000" dirty="0">
                <a:solidFill>
                  <a:srgbClr val="003399"/>
                </a:solidFill>
                <a:cs typeface="Times New Roman" pitchFamily="18" charset="0"/>
              </a:rPr>
              <a:t> </a:t>
            </a:r>
            <a:r>
              <a:rPr lang="vi-VN" sz="8000" dirty="0">
                <a:solidFill>
                  <a:srgbClr val="002060"/>
                </a:solidFill>
                <a:cs typeface="Times New Roman" panose="02020603050405020304" pitchFamily="18" charset="0"/>
              </a:rPr>
              <a:t>Ta là dân Ngài, là đoàn chiên tay Ngài dẫn đạo</a:t>
            </a:r>
            <a:r>
              <a:rPr lang="vi-VN" sz="8000" dirty="0" smtClean="0">
                <a:solidFill>
                  <a:srgbClr val="002060"/>
                </a:solidFill>
                <a:cs typeface="Times New Roman" panose="02020603050405020304" pitchFamily="18" charset="0"/>
              </a:rPr>
              <a:t>.</a:t>
            </a:r>
            <a:endParaRPr lang="en-US" sz="8000" dirty="0">
              <a:solidFill>
                <a:srgbClr val="002060"/>
              </a:solidFill>
              <a:cs typeface="Times New Roman" pitchFamily="18" charset="0"/>
            </a:endParaRPr>
          </a:p>
        </p:txBody>
      </p:sp>
    </p:spTree>
    <p:extLst>
      <p:ext uri="{BB962C8B-B14F-4D97-AF65-F5344CB8AC3E}">
        <p14:creationId xmlns:p14="http://schemas.microsoft.com/office/powerpoint/2010/main" val="42175477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dirty="0">
                <a:solidFill>
                  <a:srgbClr val="FF0000"/>
                </a:solidFill>
                <a:cs typeface="Times New Roman" pitchFamily="18" charset="0"/>
              </a:rPr>
              <a:t>Tk1:</a:t>
            </a:r>
            <a:r>
              <a:rPr lang="en-US" sz="6000" dirty="0">
                <a:solidFill>
                  <a:srgbClr val="FF0000"/>
                </a:solidFill>
                <a:cs typeface="Times New Roman" pitchFamily="18" charset="0"/>
              </a:rPr>
              <a:t> </a:t>
            </a:r>
            <a:r>
              <a:rPr lang="vi-VN" sz="6000" dirty="0">
                <a:solidFill>
                  <a:srgbClr val="002060"/>
                </a:solidFill>
                <a:cs typeface="Times New Roman" panose="02020603050405020304" pitchFamily="18" charset="0"/>
              </a:rPr>
              <a:t>Hỡi toàn thể địa cầu, hãy tung hô Chúa, phụng thờ Chúa với niềm hỷ hoan,  cất tiếng reo vui vào trước thánh nhan Ngài</a:t>
            </a:r>
            <a:r>
              <a:rPr lang="vi-VN" sz="6000" dirty="0" smtClean="0">
                <a:solidFill>
                  <a:srgbClr val="002060"/>
                </a:solidFill>
                <a:cs typeface="Times New Roman" panose="02020603050405020304" pitchFamily="18" charset="0"/>
              </a:rPr>
              <a:t>.</a:t>
            </a:r>
            <a:endParaRPr lang="en-US" sz="6000" dirty="0">
              <a:solidFill>
                <a:srgbClr val="002060"/>
              </a:solidFill>
              <a:cs typeface="Times New Roman" pitchFamily="18" charset="0"/>
            </a:endParaRPr>
          </a:p>
        </p:txBody>
      </p:sp>
    </p:spTree>
    <p:extLst>
      <p:ext uri="{BB962C8B-B14F-4D97-AF65-F5344CB8AC3E}">
        <p14:creationId xmlns:p14="http://schemas.microsoft.com/office/powerpoint/2010/main" val="5179984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err="1">
                <a:solidFill>
                  <a:srgbClr val="FF0000"/>
                </a:solidFill>
                <a:latin typeface="+mj-lt"/>
                <a:cs typeface="Times New Roman" pitchFamily="18" charset="0"/>
              </a:rPr>
              <a:t>Đk</a:t>
            </a:r>
            <a:r>
              <a:rPr lang="en-US" sz="7200" u="sng" dirty="0">
                <a:solidFill>
                  <a:srgbClr val="FF0000"/>
                </a:solidFill>
                <a:latin typeface="+mj-lt"/>
                <a:cs typeface="Times New Roman" pitchFamily="18" charset="0"/>
              </a:rPr>
              <a:t>:</a:t>
            </a:r>
            <a:r>
              <a:rPr lang="en-US" sz="8000" dirty="0">
                <a:solidFill>
                  <a:srgbClr val="003399"/>
                </a:solidFill>
                <a:cs typeface="Times New Roman" pitchFamily="18" charset="0"/>
              </a:rPr>
              <a:t> </a:t>
            </a:r>
            <a:r>
              <a:rPr lang="vi-VN" sz="8000" dirty="0">
                <a:solidFill>
                  <a:srgbClr val="002060"/>
                </a:solidFill>
                <a:cs typeface="Times New Roman" panose="02020603050405020304" pitchFamily="18" charset="0"/>
              </a:rPr>
              <a:t>Ta là dân Ngài, là đoàn chiên tay Ngài dẫn đạo</a:t>
            </a:r>
            <a:r>
              <a:rPr lang="vi-VN" sz="8000" dirty="0" smtClean="0">
                <a:solidFill>
                  <a:srgbClr val="002060"/>
                </a:solidFill>
                <a:cs typeface="Times New Roman" panose="02020603050405020304" pitchFamily="18" charset="0"/>
              </a:rPr>
              <a:t>.</a:t>
            </a:r>
            <a:endParaRPr lang="en-US" sz="8000" dirty="0">
              <a:solidFill>
                <a:srgbClr val="002060"/>
              </a:solidFill>
              <a:cs typeface="Times New Roman" pitchFamily="18" charset="0"/>
            </a:endParaRPr>
          </a:p>
        </p:txBody>
      </p:sp>
    </p:spTree>
    <p:extLst>
      <p:ext uri="{BB962C8B-B14F-4D97-AF65-F5344CB8AC3E}">
        <p14:creationId xmlns:p14="http://schemas.microsoft.com/office/powerpoint/2010/main" val="14813339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cs typeface="Times New Roman" pitchFamily="18" charset="0"/>
              </a:rPr>
              <a:t>Tk2:</a:t>
            </a:r>
            <a:r>
              <a:rPr lang="en-US" sz="6000" b="1" dirty="0">
                <a:solidFill>
                  <a:srgbClr val="003399"/>
                </a:solidFill>
                <a:cs typeface="Times New Roman" pitchFamily="18" charset="0"/>
              </a:rPr>
              <a:t> </a:t>
            </a:r>
            <a:r>
              <a:rPr lang="vi-VN" altLang="en-US" sz="6000" dirty="0">
                <a:solidFill>
                  <a:srgbClr val="002060"/>
                </a:solidFill>
                <a:cs typeface="Times New Roman" panose="02020603050405020304" pitchFamily="18" charset="0"/>
              </a:rPr>
              <a:t>Hãy thành khẩn tin nhận Ngài là Thiên Chúa, tạo thành ta,  ta là dân Chúa, giống lớp chiên con, Ngài dẫn dắt trong </a:t>
            </a:r>
            <a:r>
              <a:rPr lang="vi-VN" altLang="en-US" sz="6000" dirty="0" smtClean="0">
                <a:solidFill>
                  <a:srgbClr val="002060"/>
                </a:solidFill>
                <a:cs typeface="Times New Roman" panose="02020603050405020304" pitchFamily="18" charset="0"/>
              </a:rPr>
              <a:t>đàn</a:t>
            </a:r>
            <a:r>
              <a:rPr lang="en-US" altLang="en-US" sz="6000" dirty="0" smtClean="0">
                <a:solidFill>
                  <a:srgbClr val="002060"/>
                </a:solidFill>
                <a:cs typeface="Times New Roman" panose="02020603050405020304" pitchFamily="18" charset="0"/>
              </a:rPr>
              <a:t>.</a:t>
            </a:r>
            <a:endParaRPr lang="en-US" sz="6000" dirty="0">
              <a:solidFill>
                <a:srgbClr val="002060"/>
              </a:solidFill>
              <a:cs typeface="Times New Roman" pitchFamily="18" charset="0"/>
            </a:endParaRPr>
          </a:p>
        </p:txBody>
      </p:sp>
    </p:spTree>
    <p:extLst>
      <p:ext uri="{BB962C8B-B14F-4D97-AF65-F5344CB8AC3E}">
        <p14:creationId xmlns:p14="http://schemas.microsoft.com/office/powerpoint/2010/main" val="19709079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err="1">
                <a:solidFill>
                  <a:srgbClr val="FF0000"/>
                </a:solidFill>
                <a:latin typeface="+mj-lt"/>
                <a:cs typeface="Times New Roman" pitchFamily="18" charset="0"/>
              </a:rPr>
              <a:t>Đk</a:t>
            </a:r>
            <a:r>
              <a:rPr lang="en-US" sz="7200" u="sng" dirty="0">
                <a:solidFill>
                  <a:srgbClr val="FF0000"/>
                </a:solidFill>
                <a:latin typeface="+mj-lt"/>
                <a:cs typeface="Times New Roman" pitchFamily="18" charset="0"/>
              </a:rPr>
              <a:t>:</a:t>
            </a:r>
            <a:r>
              <a:rPr lang="en-US" sz="8000" dirty="0">
                <a:solidFill>
                  <a:srgbClr val="003399"/>
                </a:solidFill>
                <a:cs typeface="Times New Roman" pitchFamily="18" charset="0"/>
              </a:rPr>
              <a:t> </a:t>
            </a:r>
            <a:r>
              <a:rPr lang="vi-VN" sz="8000" dirty="0">
                <a:solidFill>
                  <a:srgbClr val="002060"/>
                </a:solidFill>
                <a:cs typeface="Times New Roman" panose="02020603050405020304" pitchFamily="18" charset="0"/>
              </a:rPr>
              <a:t>Ta là dân Ngài, là đoàn chiên tay Ngài dẫn đạo</a:t>
            </a:r>
            <a:r>
              <a:rPr lang="vi-VN" sz="8000" dirty="0" smtClean="0">
                <a:solidFill>
                  <a:srgbClr val="002060"/>
                </a:solidFill>
                <a:cs typeface="Times New Roman" panose="02020603050405020304" pitchFamily="18" charset="0"/>
              </a:rPr>
              <a:t>.</a:t>
            </a:r>
            <a:endParaRPr lang="en-US" sz="8000" dirty="0">
              <a:solidFill>
                <a:srgbClr val="002060"/>
              </a:solidFill>
              <a:cs typeface="Times New Roman" pitchFamily="18" charset="0"/>
            </a:endParaRPr>
          </a:p>
        </p:txBody>
      </p:sp>
    </p:spTree>
    <p:extLst>
      <p:ext uri="{BB962C8B-B14F-4D97-AF65-F5344CB8AC3E}">
        <p14:creationId xmlns:p14="http://schemas.microsoft.com/office/powerpoint/2010/main" val="14813339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0000"/>
                </a:solidFill>
                <a:cs typeface="Times New Roman" pitchFamily="18" charset="0"/>
              </a:rPr>
              <a:t>Tk3:</a:t>
            </a:r>
            <a:r>
              <a:rPr lang="en-US" sz="6000" dirty="0">
                <a:solidFill>
                  <a:srgbClr val="003399"/>
                </a:solidFill>
                <a:cs typeface="Times New Roman" pitchFamily="18" charset="0"/>
              </a:rPr>
              <a:t> </a:t>
            </a:r>
            <a:r>
              <a:rPr lang="vi-VN" altLang="en-US" sz="6000" dirty="0">
                <a:solidFill>
                  <a:srgbClr val="002060"/>
                </a:solidFill>
                <a:cs typeface="Times New Roman" panose="02020603050405020304" pitchFamily="18" charset="0"/>
              </a:rPr>
              <a:t>Bởi vì ở nơi Ngài đầy lòng nhân ái, ngàn đời Chúa vẫn trọn tình thương,  mãi tới thiên thu Ngài vẫn tín trung hoài</a:t>
            </a:r>
            <a:r>
              <a:rPr lang="vi-VN" altLang="en-US" sz="6000" dirty="0" smtClean="0">
                <a:solidFill>
                  <a:srgbClr val="002060"/>
                </a:solidFill>
                <a:cs typeface="Times New Roman" panose="02020603050405020304" pitchFamily="18" charset="0"/>
              </a:rPr>
              <a:t>.</a:t>
            </a:r>
            <a:endParaRPr lang="en-US" sz="6000" dirty="0">
              <a:solidFill>
                <a:srgbClr val="002060"/>
              </a:solidFill>
              <a:cs typeface="Times New Roman" pitchFamily="18" charset="0"/>
            </a:endParaRPr>
          </a:p>
        </p:txBody>
      </p:sp>
    </p:spTree>
    <p:extLst>
      <p:ext uri="{BB962C8B-B14F-4D97-AF65-F5344CB8AC3E}">
        <p14:creationId xmlns:p14="http://schemas.microsoft.com/office/powerpoint/2010/main" val="3472682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u="sng" dirty="0" err="1">
                <a:solidFill>
                  <a:srgbClr val="FF0000"/>
                </a:solidFill>
                <a:latin typeface="+mj-lt"/>
                <a:cs typeface="Times New Roman" pitchFamily="18" charset="0"/>
              </a:rPr>
              <a:t>Đk</a:t>
            </a:r>
            <a:r>
              <a:rPr lang="en-US" sz="7200" u="sng" dirty="0">
                <a:solidFill>
                  <a:srgbClr val="FF0000"/>
                </a:solidFill>
                <a:latin typeface="+mj-lt"/>
                <a:cs typeface="Times New Roman" pitchFamily="18" charset="0"/>
              </a:rPr>
              <a:t>:</a:t>
            </a:r>
            <a:r>
              <a:rPr lang="en-US" sz="8000" dirty="0">
                <a:solidFill>
                  <a:srgbClr val="003399"/>
                </a:solidFill>
                <a:cs typeface="Times New Roman" pitchFamily="18" charset="0"/>
              </a:rPr>
              <a:t> </a:t>
            </a:r>
            <a:r>
              <a:rPr lang="vi-VN" sz="8000" dirty="0">
                <a:solidFill>
                  <a:srgbClr val="002060"/>
                </a:solidFill>
                <a:cs typeface="Times New Roman" panose="02020603050405020304" pitchFamily="18" charset="0"/>
              </a:rPr>
              <a:t>Ta là dân Ngài, là đoàn chiên tay Ngài dẫn đạo</a:t>
            </a:r>
            <a:r>
              <a:rPr lang="vi-VN" sz="8000" dirty="0" smtClean="0">
                <a:solidFill>
                  <a:srgbClr val="002060"/>
                </a:solidFill>
                <a:cs typeface="Times New Roman" panose="02020603050405020304" pitchFamily="18" charset="0"/>
              </a:rPr>
              <a:t>.</a:t>
            </a:r>
            <a:endParaRPr lang="en-US" sz="8000" dirty="0">
              <a:solidFill>
                <a:srgbClr val="002060"/>
              </a:solidFill>
              <a:cs typeface="Times New Roman" pitchFamily="18" charset="0"/>
            </a:endParaRPr>
          </a:p>
        </p:txBody>
      </p:sp>
    </p:spTree>
    <p:extLst>
      <p:ext uri="{BB962C8B-B14F-4D97-AF65-F5344CB8AC3E}">
        <p14:creationId xmlns:p14="http://schemas.microsoft.com/office/powerpoint/2010/main" val="14813339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2571750"/>
          </a:xfrm>
        </p:spPr>
        <p:txBody>
          <a:bodyPr>
            <a:normAutofit/>
          </a:bodyPr>
          <a:lstStyle/>
          <a:p>
            <a:pPr algn="l"/>
            <a:r>
              <a:rPr lang="en-US" sz="3600" dirty="0" err="1" smtClean="0">
                <a:solidFill>
                  <a:srgbClr val="C00000"/>
                </a:solidFill>
              </a:rPr>
              <a:t>Bài</a:t>
            </a:r>
            <a:r>
              <a:rPr lang="en-US" sz="3600" dirty="0" smtClean="0">
                <a:solidFill>
                  <a:srgbClr val="C00000"/>
                </a:solidFill>
              </a:rPr>
              <a:t> </a:t>
            </a:r>
            <a:r>
              <a:rPr lang="en-US" sz="3600" dirty="0" err="1" smtClean="0">
                <a:solidFill>
                  <a:srgbClr val="C00000"/>
                </a:solidFill>
              </a:rPr>
              <a:t>đọc</a:t>
            </a:r>
            <a:r>
              <a:rPr lang="en-US" sz="3600" dirty="0" smtClean="0">
                <a:solidFill>
                  <a:srgbClr val="C00000"/>
                </a:solidFill>
              </a:rPr>
              <a:t> 2.</a:t>
            </a:r>
            <a:br>
              <a:rPr lang="en-US" sz="3600" dirty="0" smtClean="0">
                <a:solidFill>
                  <a:srgbClr val="C00000"/>
                </a:solidFill>
              </a:rPr>
            </a:br>
            <a:r>
              <a:rPr lang="en-US" sz="4000" i="1" dirty="0" smtClean="0">
                <a:solidFill>
                  <a:srgbClr val="002060"/>
                </a:solidFill>
              </a:rPr>
              <a:t>Con </a:t>
            </a:r>
            <a:r>
              <a:rPr lang="en-US" sz="4000" i="1" dirty="0" err="1" smtClean="0">
                <a:solidFill>
                  <a:srgbClr val="002060"/>
                </a:solidFill>
              </a:rPr>
              <a:t>Chiên</a:t>
            </a:r>
            <a:r>
              <a:rPr lang="en-US" sz="4000" i="1" dirty="0" smtClean="0">
                <a:solidFill>
                  <a:srgbClr val="002060"/>
                </a:solidFill>
              </a:rPr>
              <a:t> </a:t>
            </a:r>
            <a:r>
              <a:rPr lang="en-US" sz="4000" i="1" dirty="0" err="1" smtClean="0">
                <a:solidFill>
                  <a:srgbClr val="002060"/>
                </a:solidFill>
              </a:rPr>
              <a:t>sẽ</a:t>
            </a:r>
            <a:r>
              <a:rPr lang="en-US" sz="4000" i="1" dirty="0" smtClean="0">
                <a:solidFill>
                  <a:srgbClr val="002060"/>
                </a:solidFill>
              </a:rPr>
              <a:t> </a:t>
            </a:r>
            <a:r>
              <a:rPr lang="en-US" sz="4000" i="1" dirty="0" err="1" smtClean="0">
                <a:solidFill>
                  <a:srgbClr val="002060"/>
                </a:solidFill>
              </a:rPr>
              <a:t>chăn</a:t>
            </a:r>
            <a:r>
              <a:rPr lang="en-US" sz="4000" i="1" dirty="0" smtClean="0">
                <a:solidFill>
                  <a:srgbClr val="002060"/>
                </a:solidFill>
              </a:rPr>
              <a:t> </a:t>
            </a:r>
            <a:r>
              <a:rPr lang="en-US" sz="4000" i="1" dirty="0" err="1" smtClean="0">
                <a:solidFill>
                  <a:srgbClr val="002060"/>
                </a:solidFill>
              </a:rPr>
              <a:t>dắt</a:t>
            </a:r>
            <a:r>
              <a:rPr lang="en-US" sz="4000" i="1" dirty="0" smtClean="0">
                <a:solidFill>
                  <a:srgbClr val="002060"/>
                </a:solidFill>
              </a:rPr>
              <a:t> </a:t>
            </a:r>
            <a:r>
              <a:rPr lang="en-US" sz="4000" i="1" dirty="0" err="1" smtClean="0">
                <a:solidFill>
                  <a:srgbClr val="002060"/>
                </a:solidFill>
              </a:rPr>
              <a:t>và</a:t>
            </a:r>
            <a:r>
              <a:rPr lang="en-US" sz="4000" i="1" dirty="0" smtClean="0">
                <a:solidFill>
                  <a:srgbClr val="002060"/>
                </a:solidFill>
              </a:rPr>
              <a:t> </a:t>
            </a:r>
            <a:r>
              <a:rPr lang="en-US" sz="4000" i="1" dirty="0" err="1" smtClean="0">
                <a:solidFill>
                  <a:srgbClr val="002060"/>
                </a:solidFill>
              </a:rPr>
              <a:t>dẫn</a:t>
            </a:r>
            <a:r>
              <a:rPr lang="en-US" sz="4000" i="1" dirty="0" smtClean="0">
                <a:solidFill>
                  <a:srgbClr val="002060"/>
                </a:solidFill>
              </a:rPr>
              <a:t> </a:t>
            </a:r>
            <a:r>
              <a:rPr lang="en-US" sz="4000" i="1" dirty="0" err="1" smtClean="0">
                <a:solidFill>
                  <a:srgbClr val="002060"/>
                </a:solidFill>
              </a:rPr>
              <a:t>đưa</a:t>
            </a:r>
            <a:r>
              <a:rPr lang="en-US" sz="4000" i="1" dirty="0" smtClean="0">
                <a:solidFill>
                  <a:srgbClr val="002060"/>
                </a:solidFill>
              </a:rPr>
              <a:t> </a:t>
            </a:r>
            <a:r>
              <a:rPr lang="en-US" sz="4000" i="1" dirty="0" err="1" smtClean="0">
                <a:solidFill>
                  <a:srgbClr val="002060"/>
                </a:solidFill>
              </a:rPr>
              <a:t>họ</a:t>
            </a:r>
            <a:r>
              <a:rPr lang="en-US" sz="4000" i="1" dirty="0" smtClean="0">
                <a:solidFill>
                  <a:srgbClr val="002060"/>
                </a:solidFill>
              </a:rPr>
              <a:t> </a:t>
            </a:r>
            <a:r>
              <a:rPr lang="en-US" sz="4000" i="1" dirty="0" err="1" smtClean="0">
                <a:solidFill>
                  <a:srgbClr val="002060"/>
                </a:solidFill>
              </a:rPr>
              <a:t>tới</a:t>
            </a:r>
            <a:r>
              <a:rPr lang="en-US" sz="4000" i="1" dirty="0" smtClean="0">
                <a:solidFill>
                  <a:srgbClr val="002060"/>
                </a:solidFill>
              </a:rPr>
              <a:t> </a:t>
            </a:r>
            <a:r>
              <a:rPr lang="en-US" sz="4000" i="1" dirty="0" err="1" smtClean="0">
                <a:solidFill>
                  <a:srgbClr val="002060"/>
                </a:solidFill>
              </a:rPr>
              <a:t>nguồn</a:t>
            </a:r>
            <a:r>
              <a:rPr lang="en-US" sz="4000" i="1" dirty="0" smtClean="0">
                <a:solidFill>
                  <a:srgbClr val="002060"/>
                </a:solidFill>
              </a:rPr>
              <a:t> </a:t>
            </a:r>
            <a:r>
              <a:rPr lang="en-US" sz="4000" i="1" dirty="0" err="1" smtClean="0">
                <a:solidFill>
                  <a:srgbClr val="002060"/>
                </a:solidFill>
              </a:rPr>
              <a:t>nước</a:t>
            </a:r>
            <a:r>
              <a:rPr lang="en-US" sz="4000" i="1" dirty="0" smtClean="0">
                <a:solidFill>
                  <a:srgbClr val="002060"/>
                </a:solidFill>
              </a:rPr>
              <a:t> </a:t>
            </a:r>
            <a:r>
              <a:rPr lang="en-US" sz="4000" i="1" dirty="0" err="1" smtClean="0">
                <a:solidFill>
                  <a:srgbClr val="002060"/>
                </a:solidFill>
              </a:rPr>
              <a:t>trường</a:t>
            </a:r>
            <a:r>
              <a:rPr lang="en-US" sz="4000" i="1" dirty="0" smtClean="0">
                <a:solidFill>
                  <a:srgbClr val="002060"/>
                </a:solidFill>
              </a:rPr>
              <a:t> </a:t>
            </a:r>
            <a:r>
              <a:rPr lang="en-US" sz="4000" i="1" dirty="0" err="1" smtClean="0">
                <a:solidFill>
                  <a:srgbClr val="002060"/>
                </a:solidFill>
              </a:rPr>
              <a:t>sinh</a:t>
            </a:r>
            <a:r>
              <a:rPr lang="en-US" sz="4000" i="1" dirty="0" smtClean="0">
                <a:solidFill>
                  <a:srgbClr val="002060"/>
                </a:solidFill>
              </a:rPr>
              <a:t>.</a:t>
            </a:r>
            <a:br>
              <a:rPr lang="en-US" sz="4000" i="1" dirty="0" smtClean="0">
                <a:solidFill>
                  <a:srgbClr val="002060"/>
                </a:solidFill>
              </a:rPr>
            </a:br>
            <a:r>
              <a:rPr lang="vi-VN" sz="4000" dirty="0">
                <a:solidFill>
                  <a:srgbClr val="C00000"/>
                </a:solidFill>
              </a:rPr>
              <a:t>Trích sách Khải Huyền của Thánh Gioan.</a:t>
            </a:r>
            <a:endParaRPr lang="en-US" sz="40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45581"/>
            <a:ext cx="4724400" cy="2430685"/>
          </a:xfrm>
          <a:prstGeom prst="rect">
            <a:avLst/>
          </a:prstGeom>
        </p:spPr>
      </p:pic>
    </p:spTree>
    <p:extLst>
      <p:ext uri="{BB962C8B-B14F-4D97-AF65-F5344CB8AC3E}">
        <p14:creationId xmlns:p14="http://schemas.microsoft.com/office/powerpoint/2010/main" val="1375575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6600" dirty="0">
                <a:solidFill>
                  <a:srgbClr val="002060"/>
                </a:solidFill>
                <a:cs typeface="Times New Roman" panose="02020603050405020304" pitchFamily="18" charset="0"/>
              </a:rPr>
              <a:t>Chúa nói: Tôi là mục tử tốt lành,  Tôi biết các chiên Tôi và các chiên Tôi biết </a:t>
            </a:r>
            <a:r>
              <a:rPr lang="vi-VN" sz="6600" dirty="0" smtClean="0">
                <a:solidFill>
                  <a:srgbClr val="002060"/>
                </a:solidFill>
                <a:cs typeface="Times New Roman" panose="02020603050405020304" pitchFamily="18" charset="0"/>
              </a:rPr>
              <a:t>tôi</a:t>
            </a:r>
            <a:r>
              <a:rPr lang="en-US" sz="6600" dirty="0" smtClean="0">
                <a:solidFill>
                  <a:srgbClr val="002060"/>
                </a:solidFill>
                <a:cs typeface="Times New Roman" panose="02020603050405020304" pitchFamily="18" charset="0"/>
              </a:rPr>
              <a:t>.</a:t>
            </a:r>
            <a:endParaRPr lang="en-US" sz="9600" dirty="0">
              <a:solidFill>
                <a:srgbClr val="002060"/>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dirty="0">
                <a:solidFill>
                  <a:srgbClr val="FF0000"/>
                </a:solidFill>
                <a:cs typeface="Times New Roman" pitchFamily="18" charset="0"/>
              </a:rPr>
              <a:t>Alleluia…Alleluia</a:t>
            </a:r>
            <a:endParaRPr lang="en-US" sz="4000" dirty="0">
              <a:solidFill>
                <a:srgbClr val="FF0000"/>
              </a:solidFill>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dirty="0">
                <a:solidFill>
                  <a:srgbClr val="FF0000"/>
                </a:solidFill>
                <a:cs typeface="Times New Roman" pitchFamily="18" charset="0"/>
              </a:rPr>
              <a:t>Alleluia…Alleluia.</a:t>
            </a:r>
            <a:endParaRPr lang="en-US" sz="3200" dirty="0">
              <a:solidFill>
                <a:srgbClr val="FF0000"/>
              </a:solidFill>
            </a:endParaRPr>
          </a:p>
        </p:txBody>
      </p:sp>
    </p:spTree>
    <p:extLst>
      <p:ext uri="{BB962C8B-B14F-4D97-AF65-F5344CB8AC3E}">
        <p14:creationId xmlns:p14="http://schemas.microsoft.com/office/powerpoint/2010/main" val="3781239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45342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64446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51083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smtClean="0">
                <a:solidFill>
                  <a:srgbClr val="C00000"/>
                </a:solidFill>
                <a:effectLst/>
                <a:latin typeface="+mj-lt"/>
                <a:cs typeface="Times New Roman" pitchFamily="18" charset="0"/>
              </a:rPr>
              <a:t>KINH TIN KÍNH</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41302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i="1" dirty="0">
                <a:solidFill>
                  <a:srgbClr val="C00000"/>
                </a:solidFill>
                <a:effectLst/>
                <a:latin typeface="+mj-lt"/>
                <a:cs typeface="Times New Roman" pitchFamily="18" charset="0"/>
              </a:rPr>
              <a:t>Tôi tin kính một Thiên Chúa là Cha toàn năng,</a:t>
            </a:r>
            <a:r>
              <a:rPr lang="vi-VN" sz="5400" b="0" dirty="0">
                <a:solidFill>
                  <a:srgbClr val="420042"/>
                </a:solidFill>
                <a:effectLst/>
                <a:latin typeface="+mj-lt"/>
                <a:cs typeface="Times New Roman" pitchFamily="18" charset="0"/>
              </a:rPr>
              <a:t> </a:t>
            </a:r>
            <a:r>
              <a:rPr lang="vi-VN" sz="5400" b="0" dirty="0">
                <a:solidFill>
                  <a:srgbClr val="002060"/>
                </a:solidFill>
                <a:effectLst/>
                <a:latin typeface="+mj-lt"/>
                <a:cs typeface="Times New Roman" pitchFamily="18" charset="0"/>
              </a:rPr>
              <a:t>Đấng tạo thành trời đất, muôn vật hữu hình và vô hình. </a:t>
            </a:r>
            <a:r>
              <a:rPr lang="en-US" sz="5400" b="0" dirty="0" err="1">
                <a:solidFill>
                  <a:srgbClr val="002060"/>
                </a:solidFill>
                <a:effectLst/>
                <a:latin typeface="+mj-lt"/>
                <a:cs typeface="Times New Roman" pitchFamily="18" charset="0"/>
              </a:rPr>
              <a:t>Tôi</a:t>
            </a:r>
            <a:r>
              <a:rPr lang="en-US" sz="5400" b="0" dirty="0">
                <a:solidFill>
                  <a:srgbClr val="002060"/>
                </a:solidFill>
                <a:effectLst/>
                <a:latin typeface="+mj-lt"/>
                <a:cs typeface="Times New Roman" pitchFamily="18" charset="0"/>
              </a:rPr>
              <a:t> tin </a:t>
            </a:r>
            <a:r>
              <a:rPr lang="en-US" sz="5400" b="0" dirty="0" err="1">
                <a:solidFill>
                  <a:srgbClr val="002060"/>
                </a:solidFill>
                <a:effectLst/>
                <a:latin typeface="+mj-lt"/>
                <a:cs typeface="Times New Roman" pitchFamily="18" charset="0"/>
              </a:rPr>
              <a:t>kính</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một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Giêsu</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Kitô</a:t>
            </a:r>
            <a:r>
              <a:rPr lang="en-US" sz="5400" b="0" dirty="0">
                <a:solidFill>
                  <a:srgbClr val="002060"/>
                </a:solidFill>
                <a:effectLst/>
                <a:latin typeface="+mj-lt"/>
                <a:cs typeface="Times New Roman" pitchFamily="18" charset="0"/>
              </a:rPr>
              <a:t>, Con </a:t>
            </a:r>
            <a:r>
              <a:rPr lang="en-US" sz="5400" b="0" dirty="0" err="1">
                <a:solidFill>
                  <a:srgbClr val="002060"/>
                </a:solidFill>
                <a:effectLst/>
                <a:latin typeface="+mj-lt"/>
                <a:cs typeface="Times New Roman" pitchFamily="18" charset="0"/>
              </a:rPr>
              <a:t>Một</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Thiên</a:t>
            </a:r>
            <a:r>
              <a:rPr lang="en-US" sz="5400" b="0" dirty="0">
                <a:solidFill>
                  <a:srgbClr val="002060"/>
                </a:solidFill>
                <a:effectLst/>
                <a:latin typeface="+mj-lt"/>
                <a:cs typeface="Times New Roman" pitchFamily="18" charset="0"/>
              </a:rPr>
              <a:t> </a:t>
            </a:r>
            <a:r>
              <a:rPr lang="en-US" sz="5400" b="0" dirty="0" err="1">
                <a:solidFill>
                  <a:srgbClr val="002060"/>
                </a:solidFill>
                <a:effectLst/>
                <a:latin typeface="+mj-lt"/>
                <a:cs typeface="Times New Roman" pitchFamily="18" charset="0"/>
              </a:rPr>
              <a:t>Chúa</a:t>
            </a:r>
            <a:r>
              <a:rPr lang="en-US" sz="54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356287975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rgbClr val="002060"/>
                </a:solidFill>
                <a:effectLst/>
                <a:latin typeface="+mj-lt"/>
                <a:cs typeface="Times New Roman" pitchFamily="18" charset="0"/>
              </a:rPr>
              <a:t>Sinh bởi Đức Chúa Cha từ trước muôn đời. Người là Thiên Chúa bởi Thiên Chúa, Ánh Sáng bởi Ánh Sáng</a:t>
            </a:r>
            <a:r>
              <a:rPr lang="vi-VN" sz="5500" b="0" dirty="0" smtClean="0">
                <a:solidFill>
                  <a:srgbClr val="002060"/>
                </a:solidFill>
                <a:effectLst/>
                <a:latin typeface="+mj-lt"/>
                <a:cs typeface="Times New Roman" pitchFamily="18" charset="0"/>
              </a:rPr>
              <a:t>,</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Thiên</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Chúa</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thật</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bởi</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Thiên</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Chúa</a:t>
            </a:r>
            <a:r>
              <a:rPr lang="en-US" sz="5500" b="0" dirty="0">
                <a:solidFill>
                  <a:srgbClr val="002060"/>
                </a:solidFill>
                <a:effectLst/>
                <a:latin typeface="+mj-lt"/>
                <a:cs typeface="Times New Roman" pitchFamily="18" charset="0"/>
              </a:rPr>
              <a:t> </a:t>
            </a:r>
            <a:r>
              <a:rPr lang="en-US" sz="5500" b="0" dirty="0" err="1">
                <a:solidFill>
                  <a:srgbClr val="002060"/>
                </a:solidFill>
                <a:effectLst/>
                <a:latin typeface="+mj-lt"/>
                <a:cs typeface="Times New Roman" pitchFamily="18" charset="0"/>
              </a:rPr>
              <a:t>thật</a:t>
            </a:r>
            <a:r>
              <a:rPr lang="en-US" sz="5500" b="0"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601935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143098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C00000"/>
                </a:solidFill>
                <a:effectLst/>
                <a:latin typeface="+mj-lt"/>
                <a:cs typeface="Times New Roman" pitchFamily="18" charset="0"/>
              </a:rPr>
              <a:t>Người đã từ trời xuống thế. Bởi phép Đức Chúa Thánh Thần, Người đã nhập thể trong lòng Trinh Nữ Maria, và đã làm người.</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0903419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8406941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smtClean="0">
                <a:solidFill>
                  <a:srgbClr val="002060"/>
                </a:solidFill>
                <a:effectLst/>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3035922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65388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srgbClr val="002060"/>
                </a:solidFill>
                <a:latin typeface="+mj-lt"/>
                <a:ea typeface="Segoe UI Black" panose="020B0A02040204020203" pitchFamily="34" charset="0"/>
              </a:rPr>
              <a:t>Lạy Cha trên trời</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Xin cho ơn đức tin mà Cha ban tặng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trong Chúa Giêsu Kitô Con Cha</a:t>
            </a:r>
            <a:r>
              <a:rPr lang="en-US" sz="4800" dirty="0">
                <a:solidFill>
                  <a:srgbClr val="C00000"/>
                </a:solidFill>
                <a:ea typeface="Segoe UI Black" panose="020B0A02040204020203" pitchFamily="34" charset="0"/>
              </a:rPr>
              <a:t>/</a:t>
            </a:r>
            <a:r>
              <a:rPr lang="vi-VN" sz="4800" dirty="0">
                <a:solidFill>
                  <a:srgbClr val="002060"/>
                </a:solidFill>
                <a:latin typeface="+mj-lt"/>
                <a:ea typeface="Segoe UI Black" panose="020B0A02040204020203" pitchFamily="34" charset="0"/>
              </a:rPr>
              <a:t> và Anh của chúng con</a:t>
            </a:r>
            <a:r>
              <a:rPr lang="en-US" sz="4800" dirty="0">
                <a:solidFill>
                  <a:srgbClr val="C00000"/>
                </a:solidFill>
                <a:ea typeface="Segoe UI Black" panose="020B0A02040204020203" pitchFamily="34" charset="0"/>
              </a:rPr>
              <a:t>/</a:t>
            </a:r>
            <a:r>
              <a:rPr lang="en-US" sz="4800" dirty="0">
                <a:solidFill>
                  <a:srgbClr val="002060"/>
                </a:solidFill>
                <a:ea typeface="Segoe UI Black" panose="020B0A02040204020203" pitchFamily="34" charset="0"/>
              </a:rPr>
              <a:t> </a:t>
            </a:r>
            <a:r>
              <a:rPr lang="vi-VN" sz="4800"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C00000"/>
                </a:solidFill>
                <a:ea typeface="Segoe UI Black" panose="020B0A02040204020203" pitchFamily="34" charset="0"/>
              </a:rPr>
              <a:t>/</a:t>
            </a:r>
            <a:endParaRPr lang="vi-VN" sz="48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0739233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rgbClr val="002060"/>
                </a:solidFill>
                <a:effectLst/>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74931626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002060"/>
                </a:solidFill>
                <a:effectLst/>
                <a:latin typeface="+mj-lt"/>
                <a:cs typeface="Times New Roman" pitchFamily="18" charset="0"/>
              </a:rPr>
              <a:t>Tôi tuyên xưng có một Phép Rửa để tha tội. Tôi trông đợi kẻ chết sống lại và sựsống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24217080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878596"/>
            <a:ext cx="1828799" cy="326490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 y="3774757"/>
            <a:ext cx="2743200" cy="1313307"/>
          </a:xfrm>
          <a:prstGeom prst="rect">
            <a:avLst/>
          </a:prstGeom>
        </p:spPr>
      </p:pic>
      <p:sp>
        <p:nvSpPr>
          <p:cNvPr id="7" name="Rectangle 6"/>
          <p:cNvSpPr/>
          <p:nvPr/>
        </p:nvSpPr>
        <p:spPr>
          <a:xfrm>
            <a:off x="3124200" y="209550"/>
            <a:ext cx="5562600" cy="707886"/>
          </a:xfrm>
          <a:prstGeom prst="rect">
            <a:avLst/>
          </a:prstGeom>
        </p:spPr>
        <p:txBody>
          <a:bodyPr wrap="square">
            <a:spAutoFit/>
          </a:bodyPr>
          <a:lstStyle/>
          <a:p>
            <a:pPr algn="ctr">
              <a:defRPr/>
            </a:pPr>
            <a:r>
              <a:rPr lang="en-US" sz="4000" dirty="0">
                <a:solidFill>
                  <a:srgbClr val="C00000"/>
                </a:solidFill>
              </a:rPr>
              <a:t>LỜI NGUYỆN TÍN HỮU</a:t>
            </a:r>
          </a:p>
        </p:txBody>
      </p:sp>
      <p:sp>
        <p:nvSpPr>
          <p:cNvPr id="8" name="Rectangle 7"/>
          <p:cNvSpPr/>
          <p:nvPr/>
        </p:nvSpPr>
        <p:spPr>
          <a:xfrm>
            <a:off x="2286000" y="917436"/>
            <a:ext cx="6705600" cy="2062103"/>
          </a:xfrm>
          <a:prstGeom prst="rect">
            <a:avLst/>
          </a:prstGeom>
        </p:spPr>
        <p:txBody>
          <a:bodyPr wrap="square">
            <a:spAutoFit/>
          </a:bodyPr>
          <a:lstStyle/>
          <a:p>
            <a:pPr algn="just">
              <a:defRPr/>
            </a:pPr>
            <a:r>
              <a:rPr lang="vi-VN" sz="3200" dirty="0">
                <a:solidFill>
                  <a:srgbClr val="002060"/>
                </a:solidFill>
              </a:rPr>
              <a:t>Anh chị em thân mến, Đức Giê-su đã sống lại vinh hiển và lên trời ngự bên hữu Chúa Cha. Chúng ta cùng chúc tụng Người và dâng lời cầu </a:t>
            </a:r>
            <a:r>
              <a:rPr lang="vi-VN" sz="3200" dirty="0" smtClean="0">
                <a:solidFill>
                  <a:srgbClr val="002060"/>
                </a:solidFill>
              </a:rPr>
              <a:t>xin</a:t>
            </a:r>
            <a:r>
              <a:rPr lang="en-US" sz="3200" dirty="0" smtClean="0">
                <a:solidFill>
                  <a:srgbClr val="002060"/>
                </a:solidFill>
              </a:rPr>
              <a:t>.</a:t>
            </a:r>
            <a:endParaRPr lang="en-US" sz="3200" dirty="0">
              <a:solidFill>
                <a:srgbClr val="002060"/>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399" y="-154324"/>
            <a:ext cx="2021736" cy="3686695"/>
          </a:xfrm>
          <a:prstGeom prst="rect">
            <a:avLst/>
          </a:prstGeom>
        </p:spPr>
      </p:pic>
    </p:spTree>
    <p:extLst>
      <p:ext uri="{BB962C8B-B14F-4D97-AF65-F5344CB8AC3E}">
        <p14:creationId xmlns:p14="http://schemas.microsoft.com/office/powerpoint/2010/main" val="36909062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Dâng</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dirty="0" err="1" smtClean="0">
                <a:solidFill>
                  <a:srgbClr val="C00000"/>
                </a:solidFill>
              </a:rPr>
              <a:t>Tấm</a:t>
            </a:r>
            <a:r>
              <a:rPr lang="en-US" dirty="0" smtClean="0">
                <a:solidFill>
                  <a:srgbClr val="C00000"/>
                </a:solidFill>
              </a:rPr>
              <a:t> </a:t>
            </a:r>
            <a:r>
              <a:rPr lang="en-US" dirty="0" err="1" smtClean="0">
                <a:solidFill>
                  <a:srgbClr val="C00000"/>
                </a:solidFill>
              </a:rPr>
              <a:t>Bánh</a:t>
            </a:r>
            <a:r>
              <a:rPr lang="en-US" dirty="0" smtClean="0">
                <a:solidFill>
                  <a:srgbClr val="C00000"/>
                </a:solidFill>
              </a:rPr>
              <a:t> </a:t>
            </a:r>
            <a:r>
              <a:rPr lang="en-US" dirty="0" err="1" smtClean="0">
                <a:solidFill>
                  <a:srgbClr val="C00000"/>
                </a:solidFill>
              </a:rPr>
              <a:t>Đời</a:t>
            </a:r>
            <a:r>
              <a:rPr lang="en-US" dirty="0" smtClean="0">
                <a:solidFill>
                  <a:srgbClr val="C00000"/>
                </a:solidFill>
              </a:rPr>
              <a:t> Con</a:t>
            </a:r>
            <a:br>
              <a:rPr lang="en-US" dirty="0" smtClean="0">
                <a:solidFill>
                  <a:srgbClr val="C00000"/>
                </a:solidFill>
              </a:rPr>
            </a:br>
            <a:r>
              <a:rPr lang="en-US" i="1" dirty="0" err="1" smtClean="0">
                <a:solidFill>
                  <a:srgbClr val="0070C0"/>
                </a:solidFill>
              </a:rPr>
              <a:t>Thanh</a:t>
            </a:r>
            <a:r>
              <a:rPr lang="en-US" i="1" dirty="0" smtClean="0">
                <a:solidFill>
                  <a:srgbClr val="0070C0"/>
                </a:solidFill>
              </a:rPr>
              <a:t> </a:t>
            </a:r>
            <a:r>
              <a:rPr lang="en-US" i="1" dirty="0" err="1" smtClean="0">
                <a:solidFill>
                  <a:srgbClr val="0070C0"/>
                </a:solidFill>
              </a:rPr>
              <a:t>Lâm</a:t>
            </a: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23434560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dirty="0" smtClean="0">
                <a:solidFill>
                  <a:srgbClr val="C00000"/>
                </a:solidFill>
              </a:rPr>
              <a:t>Tk1:</a:t>
            </a:r>
            <a:r>
              <a:rPr lang="en-US" sz="4800" dirty="0"/>
              <a:t> </a:t>
            </a:r>
            <a:r>
              <a:rPr lang="vi-VN" sz="4800" dirty="0">
                <a:solidFill>
                  <a:srgbClr val="002060"/>
                </a:solidFill>
              </a:rPr>
              <a:t>Con xin làm tấm bánh bẻ ra hiến trao muôn người. Mãi ấp ủ niềm tin chứa chan bao lời ủi an. Con xin làm tấm bánh sẻ chia cho khắp mọi nơi. Cho thế nhân muôn đời được luôn sống vui Tin Mừng.</a:t>
            </a:r>
            <a:endParaRPr lang="en-US" sz="4800" dirty="0">
              <a:solidFill>
                <a:srgbClr val="002060"/>
              </a:solidFill>
            </a:endParaRPr>
          </a:p>
        </p:txBody>
      </p:sp>
    </p:spTree>
    <p:extLst>
      <p:ext uri="{BB962C8B-B14F-4D97-AF65-F5344CB8AC3E}">
        <p14:creationId xmlns:p14="http://schemas.microsoft.com/office/powerpoint/2010/main" val="24709878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4700" dirty="0" err="1" smtClean="0">
                <a:solidFill>
                  <a:srgbClr val="C00000"/>
                </a:solidFill>
              </a:rPr>
              <a:t>Đk</a:t>
            </a:r>
            <a:r>
              <a:rPr lang="en-US" sz="4700" dirty="0" smtClean="0">
                <a:solidFill>
                  <a:srgbClr val="C00000"/>
                </a:solidFill>
              </a:rPr>
              <a:t>:</a:t>
            </a:r>
            <a:r>
              <a:rPr lang="en-US" sz="4700" dirty="0" smtClean="0"/>
              <a:t> </a:t>
            </a:r>
            <a:r>
              <a:rPr lang="vi-VN" sz="4700" dirty="0">
                <a:solidFill>
                  <a:srgbClr val="002060"/>
                </a:solidFill>
              </a:rPr>
              <a:t>Ôi Giêsu trên bàn thờ ! Thập giá hiến trao tình yêu. Chiên hy sinh xóa tội đời Ngài là hy lễ tuyệt vời. Con xin dâng cuộc đời để nên tấm bánh tình yêu. Tấm bánh ngát ân tình bẻ ra hiến trao muôn người.</a:t>
            </a:r>
          </a:p>
        </p:txBody>
      </p:sp>
    </p:spTree>
    <p:extLst>
      <p:ext uri="{BB962C8B-B14F-4D97-AF65-F5344CB8AC3E}">
        <p14:creationId xmlns:p14="http://schemas.microsoft.com/office/powerpoint/2010/main" val="14340733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4700" dirty="0" smtClean="0">
                <a:solidFill>
                  <a:srgbClr val="C00000"/>
                </a:solidFill>
              </a:rPr>
              <a:t>Tk2:</a:t>
            </a:r>
            <a:r>
              <a:rPr lang="en-US" sz="4700" dirty="0" smtClean="0"/>
              <a:t> </a:t>
            </a:r>
            <a:r>
              <a:rPr lang="vi-VN" sz="4700" dirty="0">
                <a:solidFill>
                  <a:srgbClr val="002060"/>
                </a:solidFill>
              </a:rPr>
              <a:t>Con xin làm tấm bánh để nên lễ dâng tinh tuyền. Với xác hồn mỏng manh với cả tâm tình biết ơn. Mong cho toàn nhân thế hiệp thông trong Chúa là Cha. Luôn sống vui trong nguồn tình yêu phúc ân cứu độ.</a:t>
            </a:r>
            <a:endParaRPr lang="en-US" sz="4700" dirty="0">
              <a:solidFill>
                <a:srgbClr val="002060"/>
              </a:solidFill>
            </a:endParaRPr>
          </a:p>
        </p:txBody>
      </p:sp>
    </p:spTree>
    <p:extLst>
      <p:ext uri="{BB962C8B-B14F-4D97-AF65-F5344CB8AC3E}">
        <p14:creationId xmlns:p14="http://schemas.microsoft.com/office/powerpoint/2010/main" val="21979582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4700" dirty="0" err="1" smtClean="0">
                <a:solidFill>
                  <a:srgbClr val="C00000"/>
                </a:solidFill>
              </a:rPr>
              <a:t>Đk</a:t>
            </a:r>
            <a:r>
              <a:rPr lang="en-US" sz="4700" dirty="0" smtClean="0">
                <a:solidFill>
                  <a:srgbClr val="C00000"/>
                </a:solidFill>
              </a:rPr>
              <a:t>:</a:t>
            </a:r>
            <a:r>
              <a:rPr lang="en-US" sz="4700" dirty="0" smtClean="0"/>
              <a:t> </a:t>
            </a:r>
            <a:r>
              <a:rPr lang="vi-VN" sz="4700" dirty="0">
                <a:solidFill>
                  <a:srgbClr val="002060"/>
                </a:solidFill>
              </a:rPr>
              <a:t>Ôi Giêsu trên bàn thờ ! Thập giá hiến trao tình yêu. Chiên hy sinh xóa tội đời Ngài là hy lễ tuyệt vời. Con xin dâng cuộc đời để nên tấm bánh tình yêu. Tấm bánh ngát ân tình bẻ ra hiến trao muôn người.</a:t>
            </a:r>
          </a:p>
        </p:txBody>
      </p:sp>
    </p:spTree>
    <p:extLst>
      <p:ext uri="{BB962C8B-B14F-4D97-AF65-F5344CB8AC3E}">
        <p14:creationId xmlns:p14="http://schemas.microsoft.com/office/powerpoint/2010/main" val="1022353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4700" dirty="0" smtClean="0">
                <a:solidFill>
                  <a:srgbClr val="C00000"/>
                </a:solidFill>
              </a:rPr>
              <a:t>Tk3:</a:t>
            </a:r>
            <a:r>
              <a:rPr lang="en-US" sz="4700" dirty="0" smtClean="0"/>
              <a:t> </a:t>
            </a:r>
            <a:r>
              <a:rPr lang="vi-VN" sz="4700" dirty="0">
                <a:solidFill>
                  <a:srgbClr val="002060"/>
                </a:solidFill>
              </a:rPr>
              <a:t>Con lãnh nhận Hồng ân để nên muối men cho đời. Mãi rao truyền Chân lý Ánh quang soi đời tối tăm. Đưa muôn lòng nhân thế tìm theo trên lối trường sinh. Luôn hướng lên Quê Trời niềm tin sắt son không rời.</a:t>
            </a:r>
            <a:endParaRPr lang="en-US" sz="4700" dirty="0">
              <a:solidFill>
                <a:srgbClr val="002060"/>
              </a:solidFill>
            </a:endParaRPr>
          </a:p>
        </p:txBody>
      </p:sp>
    </p:spTree>
    <p:extLst>
      <p:ext uri="{BB962C8B-B14F-4D97-AF65-F5344CB8AC3E}">
        <p14:creationId xmlns:p14="http://schemas.microsoft.com/office/powerpoint/2010/main" val="15161464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4700" dirty="0" err="1" smtClean="0">
                <a:solidFill>
                  <a:srgbClr val="C00000"/>
                </a:solidFill>
              </a:rPr>
              <a:t>Đk</a:t>
            </a:r>
            <a:r>
              <a:rPr lang="en-US" sz="4700" dirty="0" smtClean="0">
                <a:solidFill>
                  <a:srgbClr val="C00000"/>
                </a:solidFill>
              </a:rPr>
              <a:t>:</a:t>
            </a:r>
            <a:r>
              <a:rPr lang="en-US" sz="4700" dirty="0" smtClean="0"/>
              <a:t> </a:t>
            </a:r>
            <a:r>
              <a:rPr lang="vi-VN" sz="4700" dirty="0">
                <a:solidFill>
                  <a:srgbClr val="002060"/>
                </a:solidFill>
              </a:rPr>
              <a:t>Ôi Giêsu trên bàn thờ ! Thập giá hiến trao tình yêu. Chiên hy sinh xóa tội đời Ngài là hy lễ tuyệt vời. Con xin dâng cuộc đời để nên tấm bánh tình yêu. Tấm bánh ngát ân tình bẻ ra hiến trao muôn người.</a:t>
            </a:r>
          </a:p>
        </p:txBody>
      </p:sp>
    </p:spTree>
    <p:extLst>
      <p:ext uri="{BB962C8B-B14F-4D97-AF65-F5344CB8AC3E}">
        <p14:creationId xmlns:p14="http://schemas.microsoft.com/office/powerpoint/2010/main" val="102235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srgbClr val="002060"/>
                </a:solidFill>
                <a:latin typeface="+mj-lt"/>
                <a:ea typeface="Segoe UI Black" panose="020B0A02040204020203" pitchFamily="34" charset="0"/>
              </a:rPr>
              <a:t>khơi dậy trong chúng con niềm hy vọng</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hồng phúc</a:t>
            </a:r>
            <a:r>
              <a:rPr lang="en-US" sz="5300" dirty="0">
                <a:solidFill>
                  <a:srgbClr val="FF0000"/>
                </a:solidFill>
                <a:ea typeface="Segoe UI Black" panose="020B0A02040204020203" pitchFamily="34" charset="0"/>
              </a:rPr>
              <a:t>/</a:t>
            </a:r>
            <a:r>
              <a:rPr lang="vi-VN" sz="5300" dirty="0">
                <a:solidFill>
                  <a:srgbClr val="002060"/>
                </a:solidFill>
                <a:latin typeface="+mj-lt"/>
                <a:ea typeface="Segoe UI Black" panose="020B0A02040204020203" pitchFamily="34" charset="0"/>
              </a:rPr>
              <a:t> hướng về Nước Cha trị đến</a:t>
            </a:r>
            <a:r>
              <a:rPr lang="en-US" sz="5300"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Xin ân sủng Cha biến đổi chúng con</a:t>
            </a:r>
            <a:r>
              <a:rPr lang="en-US" sz="5300" dirty="0">
                <a:solidFill>
                  <a:srgbClr val="C00000"/>
                </a:solidFill>
                <a:ea typeface="Segoe UI Black" panose="020B0A02040204020203" pitchFamily="34" charset="0"/>
              </a:rPr>
              <a:t>/</a:t>
            </a:r>
            <a:r>
              <a:rPr lang="en-US" sz="5300" dirty="0">
                <a:solidFill>
                  <a:srgbClr val="002060"/>
                </a:solidFill>
                <a:ea typeface="Segoe UI Black" panose="020B0A02040204020203" pitchFamily="34" charset="0"/>
              </a:rPr>
              <a:t> </a:t>
            </a:r>
            <a:r>
              <a:rPr lang="vi-VN" sz="5300" dirty="0">
                <a:solidFill>
                  <a:srgbClr val="002060"/>
                </a:solidFill>
                <a:latin typeface="+mj-lt"/>
                <a:ea typeface="Segoe UI Black" panose="020B0A02040204020203" pitchFamily="34" charset="0"/>
              </a:rPr>
              <a:t>thành những người miệt mài vun trồng hạt giống Tin Mừng</a:t>
            </a:r>
            <a:r>
              <a:rPr lang="en-US" sz="5300" dirty="0">
                <a:solidFill>
                  <a:srgbClr val="C00000"/>
                </a:solidFill>
                <a:ea typeface="Segoe UI Black" panose="020B0A02040204020203" pitchFamily="34" charset="0"/>
              </a:rPr>
              <a:t>/</a:t>
            </a:r>
            <a:endParaRPr lang="vi-VN" sz="53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330224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4700" dirty="0" smtClean="0">
                <a:solidFill>
                  <a:srgbClr val="C00000"/>
                </a:solidFill>
              </a:rPr>
              <a:t>Tk4:</a:t>
            </a:r>
            <a:r>
              <a:rPr lang="en-US" sz="4700" dirty="0" smtClean="0"/>
              <a:t> </a:t>
            </a:r>
            <a:r>
              <a:rPr lang="vi-VN" sz="4700" dirty="0">
                <a:solidFill>
                  <a:srgbClr val="002060"/>
                </a:solidFill>
              </a:rPr>
              <a:t>Chung nhau một tấm bánh hiệp trong chén nho tinh tuyền. Chúa kêu mời đoàn con kết liên trong tình mến thương. Con xin làm tấm bánh sẻ chia cho khắp mọi nơi. Cho thế nhân muôn đời được luôn sống vui Tin Mừng.</a:t>
            </a:r>
            <a:endParaRPr lang="en-US" sz="4700" dirty="0">
              <a:solidFill>
                <a:srgbClr val="002060"/>
              </a:solidFill>
            </a:endParaRPr>
          </a:p>
        </p:txBody>
      </p:sp>
    </p:spTree>
    <p:extLst>
      <p:ext uri="{BB962C8B-B14F-4D97-AF65-F5344CB8AC3E}">
        <p14:creationId xmlns:p14="http://schemas.microsoft.com/office/powerpoint/2010/main" val="34501414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91440">
            <a:noAutofit/>
          </a:bodyPr>
          <a:lstStyle/>
          <a:p>
            <a:pPr algn="just"/>
            <a:r>
              <a:rPr lang="en-US" sz="4700" dirty="0" err="1" smtClean="0">
                <a:solidFill>
                  <a:srgbClr val="C00000"/>
                </a:solidFill>
              </a:rPr>
              <a:t>Đk</a:t>
            </a:r>
            <a:r>
              <a:rPr lang="en-US" sz="4700" dirty="0" smtClean="0">
                <a:solidFill>
                  <a:srgbClr val="C00000"/>
                </a:solidFill>
              </a:rPr>
              <a:t>:</a:t>
            </a:r>
            <a:r>
              <a:rPr lang="en-US" sz="4700" dirty="0" smtClean="0"/>
              <a:t> </a:t>
            </a:r>
            <a:r>
              <a:rPr lang="vi-VN" sz="4700" dirty="0">
                <a:solidFill>
                  <a:srgbClr val="002060"/>
                </a:solidFill>
              </a:rPr>
              <a:t>Ôi Giêsu trên bàn thờ ! Thập giá hiến trao tình yêu. Chiên hy sinh xóa tội đời Ngài là hy lễ tuyệt vời. Con xin dâng cuộc đời để nên tấm bánh tình yêu. Tấm bánh ngát ân tình bẻ ra hiến trao muôn người.</a:t>
            </a:r>
          </a:p>
        </p:txBody>
      </p:sp>
    </p:spTree>
    <p:extLst>
      <p:ext uri="{BB962C8B-B14F-4D97-AF65-F5344CB8AC3E}">
        <p14:creationId xmlns:p14="http://schemas.microsoft.com/office/powerpoint/2010/main" val="27193999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18699925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360311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4042104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Nguyện</a:t>
            </a:r>
            <a:r>
              <a:rPr lang="en-US" sz="6000" dirty="0" smtClean="0">
                <a:solidFill>
                  <a:srgbClr val="C00000"/>
                </a:solidFill>
              </a:rPr>
              <a:t> </a:t>
            </a:r>
            <a:r>
              <a:rPr lang="en-US" sz="6000" dirty="0" err="1" smtClean="0">
                <a:solidFill>
                  <a:srgbClr val="C00000"/>
                </a:solidFill>
              </a:rPr>
              <a:t>Hiệp</a:t>
            </a:r>
            <a:r>
              <a:rPr lang="en-US" sz="6000" dirty="0" smtClean="0">
                <a:solidFill>
                  <a:srgbClr val="C00000"/>
                </a:solidFill>
              </a:rPr>
              <a:t> </a:t>
            </a:r>
            <a:r>
              <a:rPr lang="en-US" sz="6000" dirty="0" err="1" smtClean="0">
                <a:solidFill>
                  <a:srgbClr val="C00000"/>
                </a:solidFill>
              </a:rPr>
              <a:t>Lễ</a:t>
            </a:r>
            <a:r>
              <a:rPr lang="en-US" sz="6000" dirty="0" smtClean="0">
                <a:solidFill>
                  <a:srgbClr val="C00000"/>
                </a:solidFill>
              </a:rPr>
              <a:t/>
            </a:r>
            <a:br>
              <a:rPr lang="en-US" sz="6000" dirty="0" smtClean="0">
                <a:solidFill>
                  <a:srgbClr val="C00000"/>
                </a:solidFill>
              </a:rPr>
            </a:br>
            <a:r>
              <a:rPr lang="en-US" sz="6000" dirty="0" err="1" smtClean="0">
                <a:solidFill>
                  <a:srgbClr val="C00000"/>
                </a:solidFill>
              </a:rPr>
              <a:t>Ca</a:t>
            </a:r>
            <a:r>
              <a:rPr lang="en-US" sz="6000" dirty="0" smtClean="0">
                <a:solidFill>
                  <a:srgbClr val="C00000"/>
                </a:solidFill>
              </a:rPr>
              <a:t> </a:t>
            </a:r>
            <a:r>
              <a:rPr lang="en-US" sz="6000" dirty="0" err="1" smtClean="0">
                <a:solidFill>
                  <a:srgbClr val="C00000"/>
                </a:solidFill>
              </a:rPr>
              <a:t>Tình</a:t>
            </a:r>
            <a:r>
              <a:rPr lang="en-US" sz="6000" dirty="0" smtClean="0">
                <a:solidFill>
                  <a:srgbClr val="C00000"/>
                </a:solidFill>
              </a:rPr>
              <a:t> Tri </a:t>
            </a:r>
            <a:r>
              <a:rPr lang="en-US" sz="6000" dirty="0" err="1" smtClean="0">
                <a:solidFill>
                  <a:srgbClr val="C00000"/>
                </a:solidFill>
              </a:rPr>
              <a:t>Ân</a:t>
            </a:r>
            <a:r>
              <a:rPr lang="en-US" sz="6000" dirty="0" smtClean="0">
                <a:solidFill>
                  <a:srgbClr val="C00000"/>
                </a:solidFill>
              </a:rPr>
              <a:t/>
            </a:r>
            <a:br>
              <a:rPr lang="en-US" sz="6000" dirty="0" smtClean="0">
                <a:solidFill>
                  <a:srgbClr val="C00000"/>
                </a:solidFill>
              </a:rPr>
            </a:br>
            <a:r>
              <a:rPr lang="en-US" i="1" dirty="0" err="1" smtClean="0">
                <a:solidFill>
                  <a:srgbClr val="002060"/>
                </a:solidFill>
              </a:rPr>
              <a:t>Thái</a:t>
            </a:r>
            <a:r>
              <a:rPr lang="en-US" i="1" dirty="0" smtClean="0">
                <a:solidFill>
                  <a:srgbClr val="002060"/>
                </a:solidFill>
              </a:rPr>
              <a:t> </a:t>
            </a:r>
            <a:r>
              <a:rPr lang="en-US" i="1" dirty="0" err="1" smtClean="0">
                <a:solidFill>
                  <a:srgbClr val="002060"/>
                </a:solidFill>
              </a:rPr>
              <a:t>Nguyên</a:t>
            </a:r>
            <a:endParaRPr lang="en-US" i="1" dirty="0">
              <a:solidFill>
                <a:srgbClr val="002060"/>
              </a:solidFill>
            </a:endParaRPr>
          </a:p>
        </p:txBody>
      </p:sp>
    </p:spTree>
    <p:extLst>
      <p:ext uri="{BB962C8B-B14F-4D97-AF65-F5344CB8AC3E}">
        <p14:creationId xmlns:p14="http://schemas.microsoft.com/office/powerpoint/2010/main" val="18034163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250" dirty="0" smtClean="0">
                <a:solidFill>
                  <a:srgbClr val="C00000"/>
                </a:solidFill>
              </a:rPr>
              <a:t>Tk1:</a:t>
            </a:r>
            <a:r>
              <a:rPr lang="en-US" sz="4250" dirty="0" smtClean="0"/>
              <a:t> </a:t>
            </a:r>
            <a:r>
              <a:rPr lang="vi-VN" sz="4250" dirty="0">
                <a:solidFill>
                  <a:srgbClr val="002060"/>
                </a:solidFill>
              </a:rPr>
              <a:t>Con hát bài tình ca muôn đời tri ân Chúa cả, qua bao nỗi gian nan ân ban Chúa vẫn tuôn tràn. Đời con như hạt sương rơi mây vương tơ trời xa xăm dịu vợi. Nhưng Chúa đã đổi đời cho con nên lời ngợi ca ân phúc, này con hát bài tình ca đến muôn đời xin tạ ơn Cha.</a:t>
            </a:r>
            <a:endParaRPr lang="en-US" sz="4250" dirty="0">
              <a:solidFill>
                <a:srgbClr val="002060"/>
              </a:solidFill>
            </a:endParaRPr>
          </a:p>
        </p:txBody>
      </p:sp>
    </p:spTree>
    <p:extLst>
      <p:ext uri="{BB962C8B-B14F-4D97-AF65-F5344CB8AC3E}">
        <p14:creationId xmlns:p14="http://schemas.microsoft.com/office/powerpoint/2010/main" val="12921535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4700" dirty="0" err="1" smtClean="0">
                <a:solidFill>
                  <a:srgbClr val="C00000"/>
                </a:solidFill>
              </a:rPr>
              <a:t>Đk</a:t>
            </a:r>
            <a:r>
              <a:rPr lang="en-US" sz="4700" dirty="0" smtClean="0">
                <a:solidFill>
                  <a:srgbClr val="C00000"/>
                </a:solidFill>
              </a:rPr>
              <a:t>: </a:t>
            </a:r>
            <a:r>
              <a:rPr lang="vi-VN" sz="4700" dirty="0">
                <a:solidFill>
                  <a:srgbClr val="002060"/>
                </a:solidFill>
              </a:rPr>
              <a:t>Tình thương Chúa vẫn muôn đời bao la, hồng ân Chúa cả một trời cao xa, lòng nhân Chúa ôi thiết tha hải hà. Này đời con kết nên bài tình ca, tạ ơn Chúa muôn đời hoan ca, tình yêu mến không hề phôi pha.</a:t>
            </a:r>
            <a:endParaRPr lang="en-US" sz="4700" dirty="0">
              <a:solidFill>
                <a:srgbClr val="002060"/>
              </a:solidFill>
            </a:endParaRPr>
          </a:p>
        </p:txBody>
      </p:sp>
    </p:spTree>
    <p:extLst>
      <p:ext uri="{BB962C8B-B14F-4D97-AF65-F5344CB8AC3E}">
        <p14:creationId xmlns:p14="http://schemas.microsoft.com/office/powerpoint/2010/main" val="10726667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dirty="0" smtClean="0">
                <a:solidFill>
                  <a:srgbClr val="C00000"/>
                </a:solidFill>
              </a:rPr>
              <a:t>Tk2: </a:t>
            </a:r>
            <a:r>
              <a:rPr lang="vi-VN" sz="4000" dirty="0" smtClean="0">
                <a:solidFill>
                  <a:srgbClr val="002060"/>
                </a:solidFill>
              </a:rPr>
              <a:t>Như </a:t>
            </a:r>
            <a:r>
              <a:rPr lang="vi-VN" sz="4000" dirty="0">
                <a:solidFill>
                  <a:srgbClr val="002060"/>
                </a:solidFill>
              </a:rPr>
              <a:t>nắng xuân bừng lên tươi hồng muôn hoa thắm nở, tay Chúa đỡ nâng con đưa con tới ánh sáng ngời. Đời con như hạt mưa thu giông qua gió nhẹ xa đưa mịt mù. Nhưng Chúa đã dủ tình cho con nên bạn tâm giao nghĩa phúc, này con dâng lời ngợi ca tiếng cảm tạ suốt đời vang xa.</a:t>
            </a:r>
          </a:p>
        </p:txBody>
      </p:sp>
    </p:spTree>
    <p:extLst>
      <p:ext uri="{BB962C8B-B14F-4D97-AF65-F5344CB8AC3E}">
        <p14:creationId xmlns:p14="http://schemas.microsoft.com/office/powerpoint/2010/main" val="3588521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4700" dirty="0" err="1" smtClean="0">
                <a:solidFill>
                  <a:srgbClr val="C00000"/>
                </a:solidFill>
              </a:rPr>
              <a:t>Đk</a:t>
            </a:r>
            <a:r>
              <a:rPr lang="en-US" sz="4700" dirty="0" smtClean="0">
                <a:solidFill>
                  <a:srgbClr val="C00000"/>
                </a:solidFill>
              </a:rPr>
              <a:t>: </a:t>
            </a:r>
            <a:r>
              <a:rPr lang="vi-VN" sz="4700" dirty="0">
                <a:solidFill>
                  <a:srgbClr val="002060"/>
                </a:solidFill>
              </a:rPr>
              <a:t>Tình thương Chúa vẫn muôn đời bao la, hồng ân Chúa cả một trời cao xa, lòng nhân Chúa ôi thiết tha hải hà. Này đời con kết nên bài tình ca, tạ ơn Chúa muôn đời hoan ca, tình yêu mến không hề phôi pha.</a:t>
            </a:r>
            <a:endParaRPr lang="en-US" sz="4700" dirty="0">
              <a:solidFill>
                <a:srgbClr val="002060"/>
              </a:solidFill>
            </a:endParaRPr>
          </a:p>
        </p:txBody>
      </p:sp>
    </p:spTree>
    <p:extLst>
      <p:ext uri="{BB962C8B-B14F-4D97-AF65-F5344CB8AC3E}">
        <p14:creationId xmlns:p14="http://schemas.microsoft.com/office/powerpoint/2010/main" val="3695903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srgbClr val="002060"/>
                </a:solidFill>
                <a:latin typeface="+mj-lt"/>
                <a:ea typeface="Segoe UI Black" panose="020B0A02040204020203" pitchFamily="34" charset="0"/>
              </a:rPr>
              <a:t>Ước gì những hạt giống ấy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biến đổi từ bên trong nhân loại và toàn thể vũ trụ này</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trong khi vững</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lòng mong đợi trời mới đất mới</a:t>
            </a:r>
            <a:r>
              <a:rPr lang="en-US" sz="4500" dirty="0">
                <a:solidFill>
                  <a:srgbClr val="C0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lúc mà quyền lực Sự Dữ sẽ bị đánh bại</a:t>
            </a:r>
            <a:r>
              <a:rPr lang="en-US" sz="4500" dirty="0">
                <a:solidFill>
                  <a:srgbClr val="FF0000"/>
                </a:solidFill>
                <a:ea typeface="Segoe UI Black" panose="020B0A02040204020203" pitchFamily="34" charset="0"/>
              </a:rPr>
              <a:t>/</a:t>
            </a:r>
            <a:r>
              <a:rPr lang="en-US" sz="4500" dirty="0">
                <a:solidFill>
                  <a:srgbClr val="002060"/>
                </a:solidFill>
                <a:ea typeface="Segoe UI Black" panose="020B0A02040204020203" pitchFamily="34" charset="0"/>
              </a:rPr>
              <a:t> </a:t>
            </a:r>
            <a:r>
              <a:rPr lang="vi-VN" sz="4500" dirty="0">
                <a:solidFill>
                  <a:srgbClr val="002060"/>
                </a:solidFill>
                <a:latin typeface="+mj-lt"/>
                <a:ea typeface="Segoe UI Black" panose="020B0A02040204020203" pitchFamily="34" charset="0"/>
              </a:rPr>
              <a:t>và vinh quang Cha sẽ chiếu sáng muôn đời</a:t>
            </a:r>
            <a:r>
              <a:rPr lang="en-US" sz="4500" dirty="0">
                <a:solidFill>
                  <a:srgbClr val="C00000"/>
                </a:solidFill>
                <a:ea typeface="Segoe UI Black" panose="020B0A02040204020203" pitchFamily="34" charset="0"/>
              </a:rPr>
              <a:t>/</a:t>
            </a:r>
            <a:endParaRPr lang="vi-VN" sz="45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1090446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000" dirty="0" smtClean="0">
                <a:solidFill>
                  <a:srgbClr val="C00000"/>
                </a:solidFill>
              </a:rPr>
              <a:t>Tk3: </a:t>
            </a:r>
            <a:r>
              <a:rPr lang="vi-VN" sz="4000" dirty="0">
                <a:solidFill>
                  <a:srgbClr val="002060"/>
                </a:solidFill>
              </a:rPr>
              <a:t>Như sóng lộc triều nguyên vô vàn ơn thiêng tuôn đổ, khi trong cõi hư vô cho con nên vóc nên hình. Tình yêu ôi thật cao siêu thương con Chúa chịu bao khổ sầu. Đời những nỗi cơ cầu yêu thương thắm màu tình Ngài ai thấu, đời con dẫu nhiều khổ đau vẫn suốt đời với lời tri ân.</a:t>
            </a:r>
            <a:endParaRPr lang="en-US" sz="4000" dirty="0">
              <a:solidFill>
                <a:srgbClr val="002060"/>
              </a:solidFill>
            </a:endParaRPr>
          </a:p>
        </p:txBody>
      </p:sp>
    </p:spTree>
    <p:extLst>
      <p:ext uri="{BB962C8B-B14F-4D97-AF65-F5344CB8AC3E}">
        <p14:creationId xmlns:p14="http://schemas.microsoft.com/office/powerpoint/2010/main" val="897947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4700" dirty="0" err="1" smtClean="0">
                <a:solidFill>
                  <a:srgbClr val="C00000"/>
                </a:solidFill>
              </a:rPr>
              <a:t>Đk</a:t>
            </a:r>
            <a:r>
              <a:rPr lang="en-US" sz="4700" dirty="0" smtClean="0">
                <a:solidFill>
                  <a:srgbClr val="C00000"/>
                </a:solidFill>
              </a:rPr>
              <a:t>: </a:t>
            </a:r>
            <a:r>
              <a:rPr lang="vi-VN" sz="4700" dirty="0">
                <a:solidFill>
                  <a:srgbClr val="002060"/>
                </a:solidFill>
              </a:rPr>
              <a:t>Tình thương Chúa vẫn muôn đời bao la, hồng ân Chúa cả một trời cao xa, lòng nhân Chúa ôi thiết tha hải hà. Này đời con kết nên bài tình ca, tạ ơn Chúa muôn đời hoan ca, tình yêu mến không hề phôi pha.</a:t>
            </a:r>
            <a:endParaRPr lang="en-US" sz="4700" dirty="0">
              <a:solidFill>
                <a:srgbClr val="002060"/>
              </a:solidFill>
            </a:endParaRPr>
          </a:p>
        </p:txBody>
      </p:sp>
    </p:spTree>
    <p:extLst>
      <p:ext uri="{BB962C8B-B14F-4D97-AF65-F5344CB8AC3E}">
        <p14:creationId xmlns:p14="http://schemas.microsoft.com/office/powerpoint/2010/main" val="36959036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332672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353862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dirty="0" err="1" smtClean="0">
                <a:solidFill>
                  <a:srgbClr val="C00000"/>
                </a:solidFill>
              </a:rPr>
              <a:t>Ca</a:t>
            </a:r>
            <a:r>
              <a:rPr lang="en-US" dirty="0" smtClean="0">
                <a:solidFill>
                  <a:srgbClr val="C00000"/>
                </a:solidFill>
              </a:rPr>
              <a:t> </a:t>
            </a:r>
            <a:r>
              <a:rPr lang="en-US" dirty="0" err="1" smtClean="0">
                <a:solidFill>
                  <a:srgbClr val="C00000"/>
                </a:solidFill>
              </a:rPr>
              <a:t>Kết</a:t>
            </a:r>
            <a:r>
              <a:rPr lang="en-US" dirty="0" smtClean="0">
                <a:solidFill>
                  <a:srgbClr val="C00000"/>
                </a:solidFill>
              </a:rPr>
              <a:t> </a:t>
            </a:r>
            <a:r>
              <a:rPr lang="en-US" dirty="0" err="1" smtClean="0">
                <a:solidFill>
                  <a:srgbClr val="C00000"/>
                </a:solidFill>
              </a:rPr>
              <a:t>Lễ</a:t>
            </a:r>
            <a:r>
              <a:rPr lang="en-US" dirty="0" smtClean="0">
                <a:solidFill>
                  <a:srgbClr val="C00000"/>
                </a:solidFill>
              </a:rPr>
              <a:t/>
            </a:r>
            <a:br>
              <a:rPr lang="en-US" dirty="0" smtClean="0">
                <a:solidFill>
                  <a:srgbClr val="C00000"/>
                </a:solidFill>
              </a:rPr>
            </a:br>
            <a:r>
              <a:rPr lang="en-US" dirty="0" err="1" smtClean="0">
                <a:solidFill>
                  <a:srgbClr val="C00000"/>
                </a:solidFill>
              </a:rPr>
              <a:t>Ngàn</a:t>
            </a:r>
            <a:r>
              <a:rPr lang="en-US" dirty="0" smtClean="0">
                <a:solidFill>
                  <a:srgbClr val="C00000"/>
                </a:solidFill>
              </a:rPr>
              <a:t> </a:t>
            </a:r>
            <a:r>
              <a:rPr lang="en-US" dirty="0" err="1" smtClean="0">
                <a:solidFill>
                  <a:srgbClr val="C00000"/>
                </a:solidFill>
              </a:rPr>
              <a:t>Hoa</a:t>
            </a:r>
            <a:r>
              <a:rPr lang="en-US" dirty="0" smtClean="0">
                <a:solidFill>
                  <a:srgbClr val="C00000"/>
                </a:solidFill>
              </a:rPr>
              <a:t> </a:t>
            </a:r>
            <a:r>
              <a:rPr lang="en-US" dirty="0" err="1" smtClean="0">
                <a:solidFill>
                  <a:srgbClr val="C00000"/>
                </a:solidFill>
              </a:rPr>
              <a:t>Đẹp</a:t>
            </a:r>
            <a:r>
              <a:rPr lang="en-US" dirty="0" smtClean="0">
                <a:solidFill>
                  <a:srgbClr val="C00000"/>
                </a:solidFill>
              </a:rPr>
              <a:t> </a:t>
            </a:r>
            <a:r>
              <a:rPr lang="en-US" dirty="0" err="1" smtClean="0">
                <a:solidFill>
                  <a:srgbClr val="C00000"/>
                </a:solidFill>
              </a:rPr>
              <a:t>Tươi</a:t>
            </a:r>
            <a:r>
              <a:rPr lang="en-US" dirty="0" smtClean="0">
                <a:solidFill>
                  <a:srgbClr val="C00000"/>
                </a:solidFill>
              </a:rPr>
              <a:t/>
            </a:r>
            <a:br>
              <a:rPr lang="en-US" dirty="0" smtClean="0">
                <a:solidFill>
                  <a:srgbClr val="C00000"/>
                </a:solidFill>
              </a:rPr>
            </a:br>
            <a:r>
              <a:rPr lang="en-US" i="1" dirty="0" smtClean="0">
                <a:solidFill>
                  <a:srgbClr val="002060"/>
                </a:solidFill>
              </a:rPr>
              <a:t>Kim Long</a:t>
            </a:r>
            <a:endParaRPr lang="en-US" i="1" dirty="0">
              <a:solidFill>
                <a:srgbClr val="002060"/>
              </a:solidFill>
            </a:endParaRPr>
          </a:p>
        </p:txBody>
      </p:sp>
    </p:spTree>
    <p:extLst>
      <p:ext uri="{BB962C8B-B14F-4D97-AF65-F5344CB8AC3E}">
        <p14:creationId xmlns:p14="http://schemas.microsoft.com/office/powerpoint/2010/main" val="4691388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bIns="182880">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a:solidFill>
                  <a:srgbClr val="002060"/>
                </a:solidFill>
              </a:rPr>
              <a:t>Ngàn hoa đẹp tươi con dâng lên Nữ Vương, con dâng lên Nữ Vương cùng tiếng ca nguyện cầu tháng ngày vọng ngân, ôi Mẹ Chúa Thiên đường.</a:t>
            </a:r>
          </a:p>
        </p:txBody>
      </p:sp>
    </p:spTree>
    <p:extLst>
      <p:ext uri="{BB962C8B-B14F-4D97-AF65-F5344CB8AC3E}">
        <p14:creationId xmlns:p14="http://schemas.microsoft.com/office/powerpoint/2010/main" val="8747404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smtClean="0">
                <a:solidFill>
                  <a:srgbClr val="C00000"/>
                </a:solidFill>
              </a:rPr>
              <a:t>Tk1:</a:t>
            </a:r>
            <a:r>
              <a:rPr lang="en-US" sz="6000" dirty="0" smtClean="0"/>
              <a:t> </a:t>
            </a:r>
            <a:r>
              <a:rPr lang="vi-VN" sz="6000" dirty="0">
                <a:solidFill>
                  <a:srgbClr val="002060"/>
                </a:solidFill>
              </a:rPr>
              <a:t>Mẹ ban cho hồn con xinh đẹp tựa hoa tinh trắng. Nhuần thấm hương thơm nồng ngát bay nhẹ nhàng tới quê Thiên đàng.</a:t>
            </a:r>
            <a:endParaRPr lang="en-US" sz="6000" dirty="0">
              <a:solidFill>
                <a:srgbClr val="002060"/>
              </a:solidFill>
            </a:endParaRPr>
          </a:p>
        </p:txBody>
      </p:sp>
    </p:spTree>
    <p:extLst>
      <p:ext uri="{BB962C8B-B14F-4D97-AF65-F5344CB8AC3E}">
        <p14:creationId xmlns:p14="http://schemas.microsoft.com/office/powerpoint/2010/main" val="1621755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a:solidFill>
                  <a:srgbClr val="002060"/>
                </a:solidFill>
              </a:rPr>
              <a:t>Ngàn hoa đẹp tươi con dâng lên Nữ Vương, con dâng lên Nữ Vương cùng tiếng ca nguyện cầu tháng ngày vọng ngân, ôi Mẹ Chúa Thiên đường.</a:t>
            </a:r>
          </a:p>
        </p:txBody>
      </p:sp>
    </p:spTree>
    <p:extLst>
      <p:ext uri="{BB962C8B-B14F-4D97-AF65-F5344CB8AC3E}">
        <p14:creationId xmlns:p14="http://schemas.microsoft.com/office/powerpoint/2010/main" val="22979416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smtClean="0">
                <a:solidFill>
                  <a:srgbClr val="C00000"/>
                </a:solidFill>
              </a:rPr>
              <a:t>Tk2:</a:t>
            </a:r>
            <a:r>
              <a:rPr lang="en-US" sz="6000" dirty="0" smtClean="0"/>
              <a:t> </a:t>
            </a:r>
            <a:r>
              <a:rPr lang="vi-VN" sz="6000" dirty="0">
                <a:solidFill>
                  <a:srgbClr val="002060"/>
                </a:solidFill>
              </a:rPr>
              <a:t>Đời con nơi trần gian muôn ngàn khổ đau nguy biến. Chỉ biết trông lên Mẹ khấn xin cho hồn lắng vơi ưu phiền.</a:t>
            </a:r>
          </a:p>
        </p:txBody>
      </p:sp>
    </p:spTree>
    <p:extLst>
      <p:ext uri="{BB962C8B-B14F-4D97-AF65-F5344CB8AC3E}">
        <p14:creationId xmlns:p14="http://schemas.microsoft.com/office/powerpoint/2010/main" val="6154499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a:solidFill>
                  <a:srgbClr val="002060"/>
                </a:solidFill>
              </a:rPr>
              <a:t>Ngàn hoa đẹp tươi con dâng lên Nữ Vương, con dâng lên Nữ Vương cùng tiếng ca nguyện cầu tháng ngày vọng ngân, ôi Mẹ Chúa Thiên đường.</a:t>
            </a:r>
          </a:p>
        </p:txBody>
      </p:sp>
    </p:spTree>
    <p:extLst>
      <p:ext uri="{BB962C8B-B14F-4D97-AF65-F5344CB8AC3E}">
        <p14:creationId xmlns:p14="http://schemas.microsoft.com/office/powerpoint/2010/main" val="1938135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srgbClr val="002060"/>
                </a:solidFill>
                <a:latin typeface="+mj-lt"/>
                <a:ea typeface="Segoe UI Black" panose="020B0A02040204020203" pitchFamily="34" charset="0"/>
              </a:rPr>
              <a:t>Xin cho ân sủng của Năm</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Thánh này</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khơi dậy trong chúng con</a:t>
            </a:r>
            <a:r>
              <a:rPr lang="en-US" sz="5000" dirty="0">
                <a:solidFill>
                  <a:srgbClr val="C00000"/>
                </a:solidFill>
                <a:ea typeface="Segoe UI Black" panose="020B0A02040204020203" pitchFamily="34" charset="0"/>
              </a:rPr>
              <a:t>/</a:t>
            </a:r>
            <a:r>
              <a:rPr lang="vi-VN" sz="5000" dirty="0">
                <a:solidFill>
                  <a:srgbClr val="002060"/>
                </a:solidFill>
                <a:latin typeface="+mj-lt"/>
                <a:ea typeface="Segoe UI Black" panose="020B0A02040204020203" pitchFamily="34" charset="0"/>
              </a:rPr>
              <a:t> là Những Người Lữ Hành Hy Vọng</a:t>
            </a:r>
            <a:r>
              <a:rPr lang="en-US" sz="5000" dirty="0">
                <a:solidFill>
                  <a:srgbClr val="C00000"/>
                </a:solidFill>
                <a:ea typeface="Segoe UI Black" panose="020B0A02040204020203" pitchFamily="34" charset="0"/>
              </a:rPr>
              <a:t>/ </a:t>
            </a:r>
            <a:r>
              <a:rPr lang="vi-VN" sz="5000" dirty="0">
                <a:solidFill>
                  <a:srgbClr val="002060"/>
                </a:solidFill>
                <a:latin typeface="+mj-lt"/>
                <a:ea typeface="Segoe UI Black" panose="020B0A02040204020203" pitchFamily="34" charset="0"/>
              </a:rPr>
              <a:t>niềm khao khát kho tàng ở trên trời</a:t>
            </a:r>
            <a:r>
              <a:rPr lang="en-US" sz="5000" dirty="0">
                <a:solidFill>
                  <a:srgbClr val="C00000"/>
                </a:solidFill>
                <a:ea typeface="Segoe UI Black" panose="020B0A02040204020203" pitchFamily="34" charset="0"/>
              </a:rPr>
              <a:t>/</a:t>
            </a:r>
            <a:r>
              <a:rPr lang="en-US" sz="5000" dirty="0">
                <a:solidFill>
                  <a:srgbClr val="002060"/>
                </a:solidFill>
                <a:ea typeface="Segoe UI Black" panose="020B0A02040204020203" pitchFamily="34" charset="0"/>
              </a:rPr>
              <a:t> đ</a:t>
            </a:r>
            <a:r>
              <a:rPr lang="vi-VN" sz="5000" dirty="0">
                <a:solidFill>
                  <a:srgbClr val="002060"/>
                </a:solidFill>
                <a:latin typeface="+mj-lt"/>
                <a:ea typeface="Segoe UI Black" panose="020B0A02040204020203" pitchFamily="34" charset="0"/>
              </a:rPr>
              <a:t>ồng thời cũng làm lan tỏa trên khắp thế giới</a:t>
            </a:r>
            <a:r>
              <a:rPr lang="en-US" sz="5000" dirty="0">
                <a:solidFill>
                  <a:srgbClr val="C00000"/>
                </a:solidFill>
                <a:ea typeface="Segoe UI Black" panose="020B0A02040204020203" pitchFamily="34" charset="0"/>
              </a:rPr>
              <a:t>/</a:t>
            </a:r>
            <a:endParaRPr lang="vi-VN" sz="5000"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6157857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dirty="0" smtClean="0">
                <a:solidFill>
                  <a:srgbClr val="C00000"/>
                </a:solidFill>
              </a:rPr>
              <a:t>Tk3:</a:t>
            </a:r>
            <a:r>
              <a:rPr lang="en-US" sz="6000" dirty="0" smtClean="0"/>
              <a:t> </a:t>
            </a:r>
            <a:r>
              <a:rPr lang="vi-VN" sz="6000" dirty="0">
                <a:solidFill>
                  <a:srgbClr val="002060"/>
                </a:solidFill>
              </a:rPr>
              <a:t>Ngàn năm không nhạt phai tâm tình cậy tin yêu mến. Ngày tháng trôi êm đềm dưới tay Mẹ hiền sướng vui trọn niềm.</a:t>
            </a:r>
            <a:endParaRPr lang="en-US" sz="6000" dirty="0">
              <a:solidFill>
                <a:srgbClr val="002060"/>
              </a:solidFill>
            </a:endParaRPr>
          </a:p>
        </p:txBody>
      </p:sp>
    </p:spTree>
    <p:extLst>
      <p:ext uri="{BB962C8B-B14F-4D97-AF65-F5344CB8AC3E}">
        <p14:creationId xmlns:p14="http://schemas.microsoft.com/office/powerpoint/2010/main" val="7328240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dirty="0" err="1" smtClean="0">
                <a:solidFill>
                  <a:srgbClr val="C00000"/>
                </a:solidFill>
              </a:rPr>
              <a:t>Đk</a:t>
            </a:r>
            <a:r>
              <a:rPr lang="en-US" sz="5400" dirty="0" smtClean="0">
                <a:solidFill>
                  <a:srgbClr val="C00000"/>
                </a:solidFill>
              </a:rPr>
              <a:t>:</a:t>
            </a:r>
            <a:r>
              <a:rPr lang="en-US" sz="5400" dirty="0" smtClean="0"/>
              <a:t> </a:t>
            </a:r>
            <a:r>
              <a:rPr lang="vi-VN" sz="5400" dirty="0">
                <a:solidFill>
                  <a:srgbClr val="002060"/>
                </a:solidFill>
              </a:rPr>
              <a:t>Ngàn hoa đẹp tươi con dâng lên Nữ Vương, con dâng lên Nữ Vương cùng tiếng ca nguyện cầu tháng ngày vọng ngân, ôi Mẹ Chúa Thiên đường.</a:t>
            </a:r>
          </a:p>
        </p:txBody>
      </p:sp>
    </p:spTree>
    <p:extLst>
      <p:ext uri="{BB962C8B-B14F-4D97-AF65-F5344CB8AC3E}">
        <p14:creationId xmlns:p14="http://schemas.microsoft.com/office/powerpoint/2010/main" val="19381356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69482450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293924537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301861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350704427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spTree>
    <p:extLst>
      <p:ext uri="{BB962C8B-B14F-4D97-AF65-F5344CB8AC3E}">
        <p14:creationId xmlns:p14="http://schemas.microsoft.com/office/powerpoint/2010/main" val="37081022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1092862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1092862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Tree>
    <p:extLst>
      <p:ext uri="{BB962C8B-B14F-4D97-AF65-F5344CB8AC3E}">
        <p14:creationId xmlns:p14="http://schemas.microsoft.com/office/powerpoint/2010/main" val="2109286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2554</Words>
  <Application>Microsoft Office PowerPoint</Application>
  <PresentationFormat>On-screen Show (16:9)</PresentationFormat>
  <Paragraphs>115</Paragraphs>
  <Slides>179</Slides>
  <Notes>0</Notes>
  <HiddenSlides>0</HiddenSlides>
  <MMClips>0</MMClips>
  <ScaleCrop>false</ScaleCrop>
  <HeadingPairs>
    <vt:vector size="4" baseType="variant">
      <vt:variant>
        <vt:lpstr>Theme</vt:lpstr>
      </vt:variant>
      <vt:variant>
        <vt:i4>23</vt:i4>
      </vt:variant>
      <vt:variant>
        <vt:lpstr>Slide Titles</vt:lpstr>
      </vt:variant>
      <vt:variant>
        <vt:i4>179</vt:i4>
      </vt:variant>
    </vt:vector>
  </HeadingPairs>
  <TitlesOfParts>
    <vt:vector size="202"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36_Default Design</vt:lpstr>
      <vt:lpstr>37_Default Design</vt:lpstr>
      <vt:lpstr>23_Office Theme</vt:lpstr>
      <vt:lpstr>20_Office Theme</vt:lpstr>
      <vt:lpstr>15_Office Theme</vt:lpstr>
      <vt:lpstr>16_Office Theme</vt:lpstr>
      <vt:lpstr>17_Office Theme</vt:lpstr>
      <vt:lpstr>18_Office Theme</vt:lpstr>
      <vt:lpstr>PowerPoint Presentation</vt:lpstr>
      <vt:lpstr>TẬP HÁT CỘNG ĐOÀN</vt:lpstr>
      <vt:lpstr>Đk: Ta là dân Ngài, là đoàn chiên tay Ngài dẫn đạo.</vt:lpstr>
      <vt:lpstr>Chúa nói: Tôi là mục tử tốt lành,  Tôi biết các chiên Tôi và các chiên Tôi biết tôi.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Chúa Là Muc Tử Nguyễn Duy Vi</vt:lpstr>
      <vt:lpstr>Tk1: Chúa là mục tử, Người dẫn lối chỉ đường cho con đi. Đi trong tay Chúa nào con thiếu chi con sợ chi ? Cỏ tươi rợn đồng xanh con no thỏa không bao giờ thiếu nữa. Suối nước trường sinh con nghỉ uống no đầy.</vt:lpstr>
      <vt:lpstr>Đk: Chúa Chiên nhân từ, Người dẫn con tới đồng nội này suối nước mát bóng, con tới uống thảnh thơi. Chúa ôi sướng vui trong tay Chúa Người dẫn con đi, đi giữa suối mát cỏ xanh con thiếu gì.</vt:lpstr>
      <vt:lpstr>Tk2: Chúa là mục tử Người dẫn dắt con lần theo chính lối. Cho con đi tới vì Danh Chúa con không lạc vương. Tối tăm con sợ chi, vì có Chúa với con cùng tiến bước. Cánh tay Người đưa, gậy Người dẫn an lòng.</vt:lpstr>
      <vt:lpstr>Đk: Chúa Chiên nhân từ, Người dẫn con tới đồng nội này suối nước mát bóng, con tới uống thảnh thơi. Chúa ôi sướng vui trong tay Chúa Người dẫn con đi, đi giữa suối mát cỏ xanh con thiếu gì.</vt:lpstr>
      <vt:lpstr>Đk: Chúa Chiên nhân từ, Người dẫn con tới đồng nội này suối nước mát bóng, con tới uống thảnh thơi. Chúa ôi sướng vui trong tay Chúa Người dẫn con đi, đi giữa suối mát cỏ xanh con thiếu gì.</vt:lpstr>
      <vt:lpstr>Tk3: Chúa là mục tử Người dọn cỗ kê bàn cho con dân. Dầu Người tràn lan và chén thánh ân Người đầy chan. Chúa ban cho đời con qua năm tháng hưởng dư tràn phúc đức, Chúa ở cùng con, con cùng Chúa muôn đời.</vt:lpstr>
      <vt:lpstr>Đk: Chúa Chiên nhân từ, Người dẫn con tới đồng nội này suối nước mát bóng, con tới uống thảnh thơi. Chúa ôi sướng vui trong tay Chúa Người dẫn con đi, đi giữa suối mát cỏ xanh con thiếu gì.</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Bài đọc 1. Này đây, chúng tôi quay về phía các dân ngoại. Bài trích sách Công vụ Tông Đồ.</vt:lpstr>
      <vt:lpstr> </vt:lpstr>
      <vt:lpstr>Đk: Ta là dân Ngài, là đoàn chiên tay Ngài dẫn đạo.</vt:lpstr>
      <vt:lpstr>Tk1: Hỡi toàn thể địa cầu, hãy tung hô Chúa, phụng thờ Chúa với niềm hỷ hoan,  cất tiếng reo vui vào trước thánh nhan Ngài.</vt:lpstr>
      <vt:lpstr>Đk: Ta là dân Ngài, là đoàn chiên tay Ngài dẫn đạo.</vt:lpstr>
      <vt:lpstr>Tk2: Hãy thành khẩn tin nhận Ngài là Thiên Chúa, tạo thành ta,  ta là dân Chúa, giống lớp chiên con, Ngài dẫn dắt trong đàn.</vt:lpstr>
      <vt:lpstr>Đk: Ta là dân Ngài, là đoàn chiên tay Ngài dẫn đạo.</vt:lpstr>
      <vt:lpstr>Tk3: Bởi vì ở nơi Ngài đầy lòng nhân ái, ngàn đời Chúa vẫn trọn tình thương,  mãi tới thiên thu Ngài vẫn tín trung hoài.</vt:lpstr>
      <vt:lpstr>Đk: Ta là dân Ngài, là đoàn chiên tay Ngài dẫn đạo.</vt:lpstr>
      <vt:lpstr>Bài đọc 2. Con Chiên sẽ chăn dắt và dẫn đưa họ tới nguồn nước trường sinh. Trích sách Khải Huyền của Thánh Gioan.</vt:lpstr>
      <vt:lpstr>Chúa nói: Tôi là mục tử tốt lành,  Tôi biết các chiên Tôi và các chiên Tôi biết tôi.</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Ca Dâng Lễ Tấm Bánh Đời Con Thanh Lâm</vt:lpstr>
      <vt:lpstr>Tk1: Con xin làm tấm bánh bẻ ra hiến trao muôn người. Mãi ấp ủ niềm tin chứa chan bao lời ủi an. Con xin làm tấm bánh sẻ chia cho khắp mọi nơi. Cho thế nhân muôn đời được luôn sống vui Tin Mừng.</vt:lpstr>
      <vt:lpstr>Đk: Ôi Giêsu trên bàn thờ ! Thập giá hiến trao tình yêu. Chiên hy sinh xóa tội đời Ngài là hy lễ tuyệt vời. Con xin dâng cuộc đời để nên tấm bánh tình yêu. Tấm bánh ngát ân tình bẻ ra hiến trao muôn người.</vt:lpstr>
      <vt:lpstr>Tk2: Con xin làm tấm bánh để nên lễ dâng tinh tuyền. Với xác hồn mỏng manh với cả tâm tình biết ơn. Mong cho toàn nhân thế hiệp thông trong Chúa là Cha. Luôn sống vui trong nguồn tình yêu phúc ân cứu độ.</vt:lpstr>
      <vt:lpstr>Đk: Ôi Giêsu trên bàn thờ ! Thập giá hiến trao tình yêu. Chiên hy sinh xóa tội đời Ngài là hy lễ tuyệt vời. Con xin dâng cuộc đời để nên tấm bánh tình yêu. Tấm bánh ngát ân tình bẻ ra hiến trao muôn người.</vt:lpstr>
      <vt:lpstr>Tk3: Con lãnh nhận Hồng ân để nên muối men cho đời. Mãi rao truyền Chân lý Ánh quang soi đời tối tăm. Đưa muôn lòng nhân thế tìm theo trên lối trường sinh. Luôn hướng lên Quê Trời niềm tin sắt son không rời.</vt:lpstr>
      <vt:lpstr>Đk: Ôi Giêsu trên bàn thờ ! Thập giá hiến trao tình yêu. Chiên hy sinh xóa tội đời Ngài là hy lễ tuyệt vời. Con xin dâng cuộc đời để nên tấm bánh tình yêu. Tấm bánh ngát ân tình bẻ ra hiến trao muôn người.</vt:lpstr>
      <vt:lpstr>Tk4: Chung nhau một tấm bánh hiệp trong chén nho tinh tuyền. Chúa kêu mời đoàn con kết liên trong tình mến thương. Con xin làm tấm bánh sẻ chia cho khắp mọi nơi. Cho thế nhân muôn đời được luôn sống vui Tin Mừng.</vt:lpstr>
      <vt:lpstr>Đk: Ôi Giêsu trên bàn thờ ! Thập giá hiến trao tình yêu. Chiên hy sinh xóa tội đời Ngài là hy lễ tuyệt vời. Con xin dâng cuộc đời để nên tấm bánh tình yêu. Tấm bánh ngát ân tình bẻ ra hiến trao muôn người.</vt:lpstr>
      <vt:lpstr>PowerPoint Presentation</vt:lpstr>
      <vt:lpstr>PowerPoint Presentation</vt:lpstr>
      <vt:lpstr>PowerPoint Presentation</vt:lpstr>
      <vt:lpstr>Ca Nguyện Hiệp Lễ Ca Tình Tri Ân Thái Nguyên</vt:lpstr>
      <vt:lpstr>Tk1: Con hát bài tình ca muôn đời tri ân Chúa cả, qua bao nỗi gian nan ân ban Chúa vẫn tuôn tràn. Đời con như hạt sương rơi mây vương tơ trời xa xăm dịu vợi. Nhưng Chúa đã đổi đời cho con nên lời ngợi ca ân phúc, này con hát bài tình ca đến muôn đời xin tạ ơn Cha.</vt:lpstr>
      <vt:lpstr>Đk: Tình thương Chúa vẫn muôn đời bao la, hồng ân Chúa cả một trời cao xa, lòng nhân Chúa ôi thiết tha hải hà. Này đời con kết nên bài tình ca, tạ ơn Chúa muôn đời hoan ca, tình yêu mến không hề phôi pha.</vt:lpstr>
      <vt:lpstr>Tk2: Như nắng xuân bừng lên tươi hồng muôn hoa thắm nở, tay Chúa đỡ nâng con đưa con tới ánh sáng ngời. Đời con như hạt mưa thu giông qua gió nhẹ xa đưa mịt mù. Nhưng Chúa đã dủ tình cho con nên bạn tâm giao nghĩa phúc, này con dâng lời ngợi ca tiếng cảm tạ suốt đời vang xa.</vt:lpstr>
      <vt:lpstr>Đk: Tình thương Chúa vẫn muôn đời bao la, hồng ân Chúa cả một trời cao xa, lòng nhân Chúa ôi thiết tha hải hà. Này đời con kết nên bài tình ca, tạ ơn Chúa muôn đời hoan ca, tình yêu mến không hề phôi pha.</vt:lpstr>
      <vt:lpstr>Tk3: Như sóng lộc triều nguyên vô vàn ơn thiêng tuôn đổ, khi trong cõi hư vô cho con nên vóc nên hình. Tình yêu ôi thật cao siêu thương con Chúa chịu bao khổ sầu. Đời những nỗi cơ cầu yêu thương thắm màu tình Ngài ai thấu, đời con dẫu nhiều khổ đau vẫn suốt đời với lời tri ân.</vt:lpstr>
      <vt:lpstr>Đk: Tình thương Chúa vẫn muôn đời bao la, hồng ân Chúa cả một trời cao xa, lòng nhân Chúa ôi thiết tha hải hà. Này đời con kết nên bài tình ca, tạ ơn Chúa muôn đời hoan ca, tình yêu mến không hề phôi pha.</vt:lpstr>
      <vt:lpstr>PowerPoint Presentation</vt:lpstr>
      <vt:lpstr>PowerPoint Presentation</vt:lpstr>
      <vt:lpstr>Ca Kết Lễ Ngàn Hoa Đẹp Tươi Kim Long</vt:lpstr>
      <vt:lpstr>Đk: Ngàn hoa đẹp tươi con dâng lên Nữ Vương, con dâng lên Nữ Vương cùng tiếng ca nguyện cầu tháng ngày vọng ngân, ôi Mẹ Chúa Thiên đường.</vt:lpstr>
      <vt:lpstr>Tk1: Mẹ ban cho hồn con xinh đẹp tựa hoa tinh trắng. Nhuần thấm hương thơm nồng ngát bay nhẹ nhàng tới quê Thiên đàng.</vt:lpstr>
      <vt:lpstr>Đk: Ngàn hoa đẹp tươi con dâng lên Nữ Vương, con dâng lên Nữ Vương cùng tiếng ca nguyện cầu tháng ngày vọng ngân, ôi Mẹ Chúa Thiên đường.</vt:lpstr>
      <vt:lpstr>Tk2: Đời con nơi trần gian muôn ngàn khổ đau nguy biến. Chỉ biết trông lên Mẹ khấn xin cho hồn lắng vơi ưu phiền.</vt:lpstr>
      <vt:lpstr>Đk: Ngàn hoa đẹp tươi con dâng lên Nữ Vương, con dâng lên Nữ Vương cùng tiếng ca nguyện cầu tháng ngày vọng ngân, ôi Mẹ Chúa Thiên đường.</vt:lpstr>
      <vt:lpstr>Tk3: Ngàn năm không nhạt phai tâm tình cậy tin yêu mến. Ngày tháng trôi êm đềm dưới tay Mẹ hiền sướng vui trọn niềm.</vt:lpstr>
      <vt:lpstr>Đk: Ngàn hoa đẹp tươi con dâng lên Nữ Vương, con dâng lên Nữ Vương cùng tiếng ca nguyện cầu tháng ngày vọng ngân, ôi Mẹ Chúa Thiên đường.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 Nam</cp:lastModifiedBy>
  <cp:revision>16</cp:revision>
  <dcterms:created xsi:type="dcterms:W3CDTF">2025-03-12T05:53:40Z</dcterms:created>
  <dcterms:modified xsi:type="dcterms:W3CDTF">2025-03-25T12:17:14Z</dcterms:modified>
</cp:coreProperties>
</file>