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828" r:id="rId8"/>
    <p:sldMasterId id="2147483840" r:id="rId9"/>
    <p:sldMasterId id="2147483852" r:id="rId10"/>
    <p:sldMasterId id="2147483864" r:id="rId11"/>
    <p:sldMasterId id="2147483932" r:id="rId12"/>
    <p:sldMasterId id="2147483944" r:id="rId13"/>
    <p:sldMasterId id="2147483956" r:id="rId14"/>
    <p:sldMasterId id="2147483980" r:id="rId15"/>
    <p:sldMasterId id="2147483992" r:id="rId16"/>
    <p:sldMasterId id="2147484004" r:id="rId17"/>
    <p:sldMasterId id="2147484012" r:id="rId18"/>
    <p:sldMasterId id="2147484024" r:id="rId19"/>
  </p:sldMasterIdLst>
  <p:sldIdLst>
    <p:sldId id="261" r:id="rId20"/>
    <p:sldId id="324" r:id="rId21"/>
    <p:sldId id="256" r:id="rId22"/>
    <p:sldId id="376" r:id="rId23"/>
    <p:sldId id="298" r:id="rId24"/>
    <p:sldId id="257" r:id="rId25"/>
    <p:sldId id="258" r:id="rId26"/>
    <p:sldId id="345" r:id="rId27"/>
    <p:sldId id="307" r:id="rId28"/>
    <p:sldId id="368" r:id="rId29"/>
    <p:sldId id="259" r:id="rId30"/>
    <p:sldId id="267" r:id="rId31"/>
    <p:sldId id="375" r:id="rId32"/>
    <p:sldId id="346" r:id="rId33"/>
    <p:sldId id="268" r:id="rId34"/>
    <p:sldId id="271" r:id="rId35"/>
    <p:sldId id="355" r:id="rId36"/>
    <p:sldId id="350" r:id="rId37"/>
    <p:sldId id="369" r:id="rId38"/>
    <p:sldId id="309" r:id="rId39"/>
    <p:sldId id="272" r:id="rId40"/>
    <p:sldId id="342" r:id="rId41"/>
    <p:sldId id="347" r:id="rId42"/>
    <p:sldId id="273" r:id="rId43"/>
    <p:sldId id="274" r:id="rId44"/>
    <p:sldId id="356" r:id="rId45"/>
    <p:sldId id="351" r:id="rId46"/>
    <p:sldId id="370" r:id="rId47"/>
    <p:sldId id="275" r:id="rId48"/>
    <p:sldId id="276" r:id="rId49"/>
    <p:sldId id="341" r:id="rId50"/>
    <p:sldId id="358" r:id="rId51"/>
    <p:sldId id="288" r:id="rId52"/>
    <p:sldId id="278" r:id="rId53"/>
    <p:sldId id="357" r:id="rId54"/>
    <p:sldId id="352" r:id="rId55"/>
    <p:sldId id="371" r:id="rId56"/>
    <p:sldId id="279" r:id="rId57"/>
    <p:sldId id="280" r:id="rId58"/>
    <p:sldId id="374" r:id="rId59"/>
    <p:sldId id="348" r:id="rId60"/>
    <p:sldId id="281" r:id="rId61"/>
    <p:sldId id="282" r:id="rId62"/>
    <p:sldId id="359" r:id="rId63"/>
    <p:sldId id="353" r:id="rId64"/>
    <p:sldId id="372" r:id="rId65"/>
    <p:sldId id="283" r:id="rId66"/>
    <p:sldId id="284" r:id="rId67"/>
    <p:sldId id="338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67" r:id="rId76"/>
    <p:sldId id="349" r:id="rId77"/>
    <p:sldId id="285" r:id="rId78"/>
    <p:sldId id="286" r:id="rId79"/>
    <p:sldId id="339" r:id="rId80"/>
    <p:sldId id="354" r:id="rId81"/>
    <p:sldId id="373" r:id="rId82"/>
    <p:sldId id="287" r:id="rId8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" y="1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tableStyles" Target="tableStyles.xml"/><Relationship Id="rId61" Type="http://schemas.openxmlformats.org/officeDocument/2006/relationships/slide" Target="slides/slide42.xml"/><Relationship Id="rId82" Type="http://schemas.openxmlformats.org/officeDocument/2006/relationships/slide" Target="slides/slide6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95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85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99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87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81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137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1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58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37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95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8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99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87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81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137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11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42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37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1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270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429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33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04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043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468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0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51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810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779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7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69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309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442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3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46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713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23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4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155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7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432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227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997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29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88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465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125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53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720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413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3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394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152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985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4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83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01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045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281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03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240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8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303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522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7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004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82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167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64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314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85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724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680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079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122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0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4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759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495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359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611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18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5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3892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548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314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8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169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67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316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388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012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57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4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19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83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519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33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443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70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333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430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446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9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85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9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87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81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137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11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5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42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9" Type="http://schemas.openxmlformats.org/officeDocument/2006/relationships/image" Target="../media/image2.jp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1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2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3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DÁP CA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SAU CHÚA NHẬT II PHỤC SINH</a:t>
            </a:r>
            <a:endParaRPr lang="en-US" sz="4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"/>
            <a:ext cx="9144000" cy="5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61950"/>
            <a:ext cx="6553200" cy="138499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</a:p>
          <a:p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 tín hữu chỉ có một lòng một ý</a:t>
            </a:r>
            <a:r>
              <a:rPr lang="vi-VN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vi-VN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trích sách Công vụ Tông Đồ.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Vua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hiển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trị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,</a:t>
            </a:r>
          </a:p>
          <a:p>
            <a:pPr algn="just"/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mặc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oai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phong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tựa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cẩm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bào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9550"/>
            <a:ext cx="2819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Con Người sẽ phải được giương cao, để ai tin vào Người thì được sống muôn đời.</a:t>
            </a:r>
            <a:endParaRPr lang="en-US" sz="72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9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642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33350"/>
            <a:ext cx="544605" cy="522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61950"/>
            <a:ext cx="6553200" cy="224676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</a:p>
          <a:p>
            <a:pPr algn="just"/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 người các ông đã tống ngục, kìa họ đang đứng trong Đền Thờ mà giảng dạy cho dân</a:t>
            </a:r>
            <a:r>
              <a:rPr lang="vi-VN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vi-VN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trích sách Công vụ Tông Đồ.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Kẻ nghèo hèn kêu xin, và Chúa đã nhận lời.</a:t>
            </a:r>
            <a:endParaRPr lang="en-US" sz="88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"/>
            <a:ext cx="3286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Thiên Chúa yêu thế gian đến nỗi đã ban Con Một, để ai tin vào Con của Người thì được sống muôn đời.</a:t>
            </a:r>
            <a:endParaRPr lang="en-US" sz="60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33350"/>
            <a:ext cx="544605" cy="522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85" y="38100"/>
            <a:ext cx="614995" cy="590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61950"/>
            <a:ext cx="6553200" cy="181588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</a:p>
          <a:p>
            <a:pPr algn="just"/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 những sự kiện đó, chúng tôi xin làm chứng cùng với Thánh Thần</a:t>
            </a:r>
            <a:r>
              <a:rPr lang="vi-VN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vi-VN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trích sách Công vụ Tông Đồ.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8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Kẻ nghèo hèn kêu xin, và Chúa đã nhận lời.</a:t>
            </a:r>
            <a:endParaRPr lang="en-US" sz="8800" b="1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3629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nói : “Này anh Tô-ma, vì đã thấy Thầy nên anh mới tin. Phúc thay những người không thấy mà tin.”</a:t>
            </a:r>
            <a:endParaRPr lang="en-US" sz="60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85" y="38100"/>
            <a:ext cx="614995" cy="590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61950"/>
            <a:ext cx="6553200" cy="224676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</a:p>
          <a:p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 Tông Đồ ra khỏi Thượng Hội Đồng, lòng hân hoan bởi được coi là xứng đáng chịu khổ nhục vì danh Đức Giê-su</a:t>
            </a:r>
            <a:r>
              <a:rPr lang="vi-VN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vi-VN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trích sách Công vụ Tông Đồ.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vi-VN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Một điều tôi kiếm tôi </a:t>
            </a:r>
            <a:r>
              <a:rPr lang="vi-VN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xin,</a:t>
            </a:r>
            <a:r>
              <a:rPr lang="en-US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là </a:t>
            </a:r>
            <a:r>
              <a:rPr lang="vi-VN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luôn được ở trong đền Chúa tôi.</a:t>
            </a:r>
            <a:endParaRPr lang="en-US" sz="88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763"/>
            <a:ext cx="2819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Người ta sống không chỉ nhờ cơm bánh, nhưng còn phải nhờ mọi lời miệng Thiên Chúa phán ra.</a:t>
            </a:r>
            <a:endParaRPr lang="en-US" sz="60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3350"/>
            <a:ext cx="614995" cy="590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33350"/>
            <a:ext cx="535641" cy="514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61950"/>
            <a:ext cx="6553200" cy="224676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</a:p>
          <a:p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 </a:t>
            </a:r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nguyện xong, ai nấy đều được tràn đầy Thánh Thần và bắt đầu mạnh dạn nói Lời Thiên Chúa</a:t>
            </a:r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vi-V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trích sách Công vụ Tông Đồ.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5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7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6121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4748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35169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5626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7608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61950"/>
            <a:ext cx="6553200" cy="224676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</a:p>
          <a:p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Chúa hiện ra với ông Gia-cô-bê, rồi với tất cả các Tông Đồ</a:t>
            </a:r>
            <a:r>
              <a:rPr lang="vi-VN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vi-VN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vi-VN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trích thư thứ nhất của thánh Phao-lô tông đồ gửi tín hữu Cô-rin-tô.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vang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dội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khắp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hoàn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cầu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3162300" cy="47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hạnh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thay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những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ẩn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náu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bên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3686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nói : “Chính Thầy là con đường, là sự thật và là sự sống. Này anh Phi-líp-phê, ai thấy Thầy là thấy Chúa Cha.”</a:t>
            </a:r>
            <a:endParaRPr lang="en-US" sz="60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33350"/>
            <a:ext cx="535641" cy="5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Anh em đã được trỗi dậy cùng với Đức Ki-tô, nên hãy tìm kiếm những gì thuộc thượng giới, nơi Đức Ki-tô đang ngự bên hữu Thiên Chúa.</a:t>
            </a:r>
            <a:endParaRPr lang="en-US" sz="54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695</Words>
  <Application>Microsoft Office PowerPoint</Application>
  <PresentationFormat>On-screen Show (16:9)</PresentationFormat>
  <Paragraphs>102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64</vt:i4>
      </vt:variant>
    </vt:vector>
  </HeadingPairs>
  <TitlesOfParts>
    <vt:vector size="83" baseType="lpstr"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15_Office Theme</vt:lpstr>
      <vt:lpstr>16_Office Theme</vt:lpstr>
      <vt:lpstr>17_Office Theme</vt:lpstr>
      <vt:lpstr>18_Office Theme</vt:lpstr>
      <vt:lpstr>21_Office Theme</vt:lpstr>
      <vt:lpstr>14_Office Theme</vt:lpstr>
      <vt:lpstr>20_Office Theme</vt:lpstr>
      <vt:lpstr>8_Office Theme</vt:lpstr>
      <vt:lpstr>9_Office Theme</vt:lpstr>
      <vt:lpstr>36_Default Design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31</cp:revision>
  <dcterms:created xsi:type="dcterms:W3CDTF">2022-10-30T00:36:35Z</dcterms:created>
  <dcterms:modified xsi:type="dcterms:W3CDTF">2025-03-23T12:15:31Z</dcterms:modified>
</cp:coreProperties>
</file>