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924" r:id="rId17"/>
    <p:sldMasterId id="2147483936" r:id="rId18"/>
    <p:sldMasterId id="2147483948" r:id="rId19"/>
    <p:sldMasterId id="2147483960" r:id="rId20"/>
    <p:sldMasterId id="2147483972" r:id="rId21"/>
    <p:sldMasterId id="2147484008" r:id="rId22"/>
    <p:sldMasterId id="2147484020" r:id="rId23"/>
    <p:sldMasterId id="2147484032" r:id="rId24"/>
    <p:sldMasterId id="2147484044" r:id="rId25"/>
    <p:sldMasterId id="2147484056" r:id="rId26"/>
    <p:sldMasterId id="2147484068" r:id="rId27"/>
    <p:sldMasterId id="2147484080" r:id="rId28"/>
  </p:sldMasterIdLst>
  <p:sldIdLst>
    <p:sldId id="261" r:id="rId29"/>
    <p:sldId id="297" r:id="rId30"/>
    <p:sldId id="256" r:id="rId31"/>
    <p:sldId id="303" r:id="rId32"/>
    <p:sldId id="304" r:id="rId33"/>
    <p:sldId id="257" r:id="rId34"/>
    <p:sldId id="258" r:id="rId35"/>
    <p:sldId id="336" r:id="rId36"/>
    <p:sldId id="315" r:id="rId37"/>
    <p:sldId id="316" r:id="rId38"/>
    <p:sldId id="330" r:id="rId39"/>
    <p:sldId id="267" r:id="rId40"/>
    <p:sldId id="302" r:id="rId41"/>
    <p:sldId id="331" r:id="rId42"/>
    <p:sldId id="268" r:id="rId43"/>
    <p:sldId id="271" r:id="rId44"/>
    <p:sldId id="340" r:id="rId45"/>
    <p:sldId id="314" r:id="rId46"/>
    <p:sldId id="349" r:id="rId47"/>
    <p:sldId id="270" r:id="rId48"/>
    <p:sldId id="272" r:id="rId49"/>
    <p:sldId id="301" r:id="rId50"/>
    <p:sldId id="332" r:id="rId51"/>
    <p:sldId id="273" r:id="rId52"/>
    <p:sldId id="274" r:id="rId53"/>
    <p:sldId id="341" r:id="rId54"/>
    <p:sldId id="313" r:id="rId55"/>
    <p:sldId id="348" r:id="rId56"/>
    <p:sldId id="275" r:id="rId57"/>
    <p:sldId id="276" r:id="rId58"/>
    <p:sldId id="300" r:id="rId59"/>
    <p:sldId id="333" r:id="rId60"/>
    <p:sldId id="288" r:id="rId61"/>
    <p:sldId id="278" r:id="rId62"/>
    <p:sldId id="342" r:id="rId63"/>
    <p:sldId id="312" r:id="rId64"/>
    <p:sldId id="347" r:id="rId65"/>
    <p:sldId id="279" r:id="rId66"/>
    <p:sldId id="280" r:id="rId67"/>
    <p:sldId id="299" r:id="rId68"/>
    <p:sldId id="334" r:id="rId69"/>
    <p:sldId id="281" r:id="rId70"/>
    <p:sldId id="282" r:id="rId71"/>
    <p:sldId id="343" r:id="rId72"/>
    <p:sldId id="311" r:id="rId73"/>
    <p:sldId id="346" r:id="rId74"/>
    <p:sldId id="283" r:id="rId75"/>
    <p:sldId id="284" r:id="rId76"/>
    <p:sldId id="298" r:id="rId77"/>
    <p:sldId id="335" r:id="rId78"/>
    <p:sldId id="285" r:id="rId79"/>
    <p:sldId id="286" r:id="rId80"/>
    <p:sldId id="344" r:id="rId81"/>
    <p:sldId id="310" r:id="rId82"/>
    <p:sldId id="345" r:id="rId83"/>
    <p:sldId id="287" r:id="rId8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Relationship Id="rId87" Type="http://schemas.openxmlformats.org/officeDocument/2006/relationships/theme" Target="theme/theme1.xml"/><Relationship Id="rId61" Type="http://schemas.openxmlformats.org/officeDocument/2006/relationships/slide" Target="slides/slide33.xml"/><Relationship Id="rId82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7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02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74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24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2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964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7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476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2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91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1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3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894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6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952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78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604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900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5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30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5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4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56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40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96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69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68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37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8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62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98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85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02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8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0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6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03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87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62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98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85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02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8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0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6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03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37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87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62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98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85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02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8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0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6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377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87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62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98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85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02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8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01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03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37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87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62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98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85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702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8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66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03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159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80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7625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917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401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842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82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213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420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303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019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47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28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2245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854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2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7795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147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10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589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1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678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5599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576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873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873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067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2391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233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4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9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84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28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1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2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716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649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0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21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18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9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8402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17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26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7166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6490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015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2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181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8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283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17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26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716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6490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01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21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181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840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283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174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26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7166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6490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015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21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1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991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2149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5655"/>
      </p:ext>
    </p:extLst>
  </p:cSld>
  <p:clrMapOvr>
    <a:masterClrMapping/>
  </p:clrMapOvr>
  <p:transition spd="slow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53119"/>
      </p:ext>
    </p:extLst>
  </p:cSld>
  <p:clrMapOvr>
    <a:masterClrMapping/>
  </p:clrMapOvr>
  <p:transition spd="slow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70934"/>
      </p:ext>
    </p:extLst>
  </p:cSld>
  <p:clrMapOvr>
    <a:masterClrMapping/>
  </p:clrMapOvr>
  <p:transition spd="slow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26508"/>
      </p:ext>
    </p:extLst>
  </p:cSld>
  <p:clrMapOvr>
    <a:masterClrMapping/>
  </p:clrMapOvr>
  <p:transition spd="slow"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6497"/>
      </p:ext>
    </p:extLst>
  </p:cSld>
  <p:clrMapOvr>
    <a:masterClrMapping/>
  </p:clrMapOvr>
  <p:transition spd="slow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7657"/>
      </p:ext>
    </p:extLst>
  </p:cSld>
  <p:clrMapOvr>
    <a:masterClrMapping/>
  </p:clrMapOvr>
  <p:transition spd="slow"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18957"/>
      </p:ext>
    </p:extLst>
  </p:cSld>
  <p:clrMapOvr>
    <a:masterClrMapping/>
  </p:clrMapOvr>
  <p:transition spd="slow"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10666"/>
      </p:ext>
    </p:extLst>
  </p:cSld>
  <p:clrMapOvr>
    <a:masterClrMapping/>
  </p:clrMapOvr>
  <p:transition spd="slow"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5843"/>
      </p:ext>
    </p:extLst>
  </p:cSld>
  <p:clrMapOvr>
    <a:masterClrMapping/>
  </p:clrMapOvr>
  <p:transition spd="slow"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14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3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103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00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34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8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63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6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85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5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2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endParaRPr lang="en-US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SAU CHÚA NHẬT III PHỤC SINH</a:t>
            </a:r>
            <a:endParaRPr lang="en-US" sz="44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17543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Bài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</a:rPr>
              <a:t>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Lạy Chúa Giê-su, xin nhận lấy hồn con</a:t>
            </a:r>
            <a:r>
              <a:rPr lang="vi-VN" sz="3600" i="1" dirty="0" smtClean="0">
                <a:solidFill>
                  <a:srgbClr val="003399"/>
                </a:solidFill>
              </a:rPr>
              <a:t>.</a:t>
            </a:r>
            <a:endParaRPr lang="en-US" sz="3600" i="1" dirty="0" smtClean="0">
              <a:solidFill>
                <a:srgbClr val="003399"/>
              </a:solidFill>
            </a:endParaRPr>
          </a:p>
          <a:p>
            <a:r>
              <a:rPr lang="vi-VN" sz="3600" dirty="0" smtClean="0">
                <a:solidFill>
                  <a:srgbClr val="C00000"/>
                </a:solidFill>
              </a:rPr>
              <a:t>Bài </a:t>
            </a:r>
            <a:r>
              <a:rPr lang="vi-VN" sz="3600" dirty="0">
                <a:solidFill>
                  <a:srgbClr val="C000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1738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con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phó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thác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con.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09550"/>
            <a:ext cx="4953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nói : “Chính tôi là bánh trường sinh. Ai đến với tôi, không phải đói bao giờ.”</a:t>
            </a:r>
            <a:endParaRPr lang="en-US" sz="72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642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17543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Bài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</a:rPr>
              <a:t>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Họ đi khắp nơi loan báo Lời Chúa</a:t>
            </a:r>
            <a:r>
              <a:rPr lang="vi-VN" sz="3600" i="1" dirty="0" smtClean="0">
                <a:solidFill>
                  <a:srgbClr val="003399"/>
                </a:solidFill>
              </a:rPr>
              <a:t>.</a:t>
            </a:r>
            <a:endParaRPr lang="en-US" sz="3600" i="1" dirty="0" smtClean="0">
              <a:solidFill>
                <a:srgbClr val="003399"/>
              </a:solidFill>
            </a:endParaRPr>
          </a:p>
          <a:p>
            <a:r>
              <a:rPr lang="vi-VN" sz="3600" dirty="0" smtClean="0">
                <a:solidFill>
                  <a:srgbClr val="C00000"/>
                </a:solidFill>
              </a:rPr>
              <a:t>Bài </a:t>
            </a:r>
            <a:r>
              <a:rPr lang="vi-VN" sz="3600" dirty="0">
                <a:solidFill>
                  <a:srgbClr val="C000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1738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Cả trái đất, hãy tung hô Thiên Chúa.</a:t>
            </a:r>
            <a:endParaRPr lang="en-US" sz="88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23" y="292048"/>
            <a:ext cx="3019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: </a:t>
            </a:r>
            <a:r>
              <a:rPr lang="vi-VN" sz="6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“Tất </a:t>
            </a:r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cả những ai tin vào người Con, thì được sống muôn đời, và tôi sẽ cho họ sống lại trong ngày sau hết.”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endParaRPr lang="en-US" dirty="0" smtClean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230832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Bài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</a:rPr>
              <a:t>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Sẵn nước đây, có gì ngăn trở tôi chịu phép rửa không </a:t>
            </a:r>
            <a:r>
              <a:rPr lang="vi-VN" sz="3600" i="1" dirty="0" smtClean="0">
                <a:solidFill>
                  <a:srgbClr val="003399"/>
                </a:solidFill>
              </a:rPr>
              <a:t>?</a:t>
            </a:r>
            <a:endParaRPr lang="en-US" sz="3600" i="1" dirty="0" smtClean="0">
              <a:solidFill>
                <a:srgbClr val="003399"/>
              </a:solidFill>
            </a:endParaRPr>
          </a:p>
          <a:p>
            <a:r>
              <a:rPr lang="vi-VN" sz="3600" dirty="0" smtClean="0">
                <a:solidFill>
                  <a:srgbClr val="C00000"/>
                </a:solidFill>
              </a:rPr>
              <a:t>Bài </a:t>
            </a:r>
            <a:r>
              <a:rPr lang="vi-VN" sz="3600" dirty="0">
                <a:solidFill>
                  <a:srgbClr val="C000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1738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trái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đất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tung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8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n-US" sz="88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35" y="285750"/>
            <a:ext cx="2952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: “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bánh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hằng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xuống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ai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ăn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bánh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này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muôn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.”</a:t>
            </a:r>
            <a:endParaRPr lang="en-US" sz="66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230832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Bài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</a:rPr>
              <a:t>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Người này là lợi khí Ta chọn để mang danh Ta đến trước mặt các dân ngoại</a:t>
            </a:r>
            <a:r>
              <a:rPr lang="vi-VN" sz="3600" i="1" dirty="0" smtClean="0">
                <a:solidFill>
                  <a:srgbClr val="003399"/>
                </a:solidFill>
              </a:rPr>
              <a:t>.</a:t>
            </a:r>
            <a:endParaRPr lang="en-US" sz="3600" i="1" dirty="0" smtClean="0">
              <a:solidFill>
                <a:srgbClr val="003399"/>
              </a:solidFill>
            </a:endParaRPr>
          </a:p>
          <a:p>
            <a:r>
              <a:rPr lang="vi-VN" sz="3600" dirty="0" smtClean="0">
                <a:solidFill>
                  <a:srgbClr val="C00000"/>
                </a:solidFill>
              </a:rPr>
              <a:t>Bài </a:t>
            </a:r>
            <a:r>
              <a:rPr lang="vi-VN" sz="3600" dirty="0">
                <a:solidFill>
                  <a:srgbClr val="C000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1738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khắp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tứ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phương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hạ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loan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báo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72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72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6225"/>
            <a:ext cx="2905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: “ Ai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ăn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thịt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uống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máu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ấy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.”</a:t>
            </a:r>
            <a:endParaRPr lang="en-US" sz="66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230832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Bài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</a:rPr>
              <a:t>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Họ không địch nổi lời lẽ khôn ngoan mà Thần Khí đã ban cho ông</a:t>
            </a:r>
            <a:r>
              <a:rPr lang="vi-VN" sz="3600" i="1" dirty="0" smtClean="0">
                <a:solidFill>
                  <a:srgbClr val="003399"/>
                </a:solidFill>
              </a:rPr>
              <a:t>.</a:t>
            </a:r>
            <a:endParaRPr lang="en-US" sz="3600" i="1" dirty="0" smtClean="0">
              <a:solidFill>
                <a:srgbClr val="003399"/>
              </a:solidFill>
            </a:endParaRPr>
          </a:p>
          <a:p>
            <a:r>
              <a:rPr lang="vi-VN" sz="3600" dirty="0">
                <a:solidFill>
                  <a:srgbClr val="C00000"/>
                </a:solidFill>
              </a:rPr>
              <a:t>Bài 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28788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456287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42" y="209550"/>
            <a:ext cx="8153857" cy="286232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Bài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đọc</a:t>
            </a:r>
            <a:r>
              <a:rPr lang="en-US" sz="3600" dirty="0" smtClean="0">
                <a:solidFill>
                  <a:srgbClr val="C00000"/>
                </a:solidFill>
              </a:rPr>
              <a:t> 1</a:t>
            </a:r>
          </a:p>
          <a:p>
            <a:r>
              <a:rPr lang="vi-VN" sz="3600" i="1" dirty="0">
                <a:solidFill>
                  <a:srgbClr val="003399"/>
                </a:solidFill>
              </a:rPr>
              <a:t>Hội Thánh được xây dựng vững chắc, và ngày một thêm đông, nhờ Thánh Thần nâng đỡ</a:t>
            </a:r>
            <a:r>
              <a:rPr lang="vi-VN" sz="3600" i="1" dirty="0" smtClean="0">
                <a:solidFill>
                  <a:srgbClr val="003399"/>
                </a:solidFill>
              </a:rPr>
              <a:t>.</a:t>
            </a:r>
            <a:endParaRPr lang="en-US" sz="3600" i="1" dirty="0" smtClean="0">
              <a:solidFill>
                <a:srgbClr val="003399"/>
              </a:solidFill>
            </a:endParaRPr>
          </a:p>
          <a:p>
            <a:r>
              <a:rPr lang="vi-VN" sz="3600" dirty="0" smtClean="0">
                <a:solidFill>
                  <a:srgbClr val="C00000"/>
                </a:solidFill>
              </a:rPr>
              <a:t>Bài </a:t>
            </a:r>
            <a:r>
              <a:rPr lang="vi-VN" sz="3600" dirty="0">
                <a:solidFill>
                  <a:srgbClr val="C000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1738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lấy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chi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đền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bây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mọi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ơn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lành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ban </a:t>
            </a:r>
            <a:r>
              <a:rPr lang="en-US" sz="6600" dirty="0" err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?</a:t>
            </a:r>
            <a:endParaRPr lang="en-US" sz="66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50"/>
            <a:ext cx="3981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Chúa, Lời Chúa là Thần Khí và là sự sống. Chúa có những lời đem lại sự sống đời đời.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III PHỤC SINH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Hạnh phúc thay ai sống đời hoàn </a:t>
            </a:r>
            <a:r>
              <a:rPr lang="vi-VN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thiện,</a:t>
            </a:r>
            <a:r>
              <a:rPr lang="en-US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6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biết </a:t>
            </a:r>
            <a:r>
              <a:rPr lang="vi-VN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noi theo luật pháp Chúa Trời.</a:t>
            </a:r>
            <a:endParaRPr lang="en-US" sz="66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3638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Người ta sống không chỉ nhờ cơm bánh, nhưng còn nhờ lời miệng Thiên Chúa phán ra.</a:t>
            </a:r>
            <a:endParaRPr lang="en-US" sz="600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504</Words>
  <Application>Microsoft Office PowerPoint</Application>
  <PresentationFormat>On-screen Show (16:9)</PresentationFormat>
  <Paragraphs>88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56</vt:i4>
      </vt:variant>
    </vt:vector>
  </HeadingPairs>
  <TitlesOfParts>
    <vt:vector size="84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8_Office Theme</vt:lpstr>
      <vt:lpstr>10_Office Theme</vt:lpstr>
      <vt:lpstr>11_Office Theme</vt:lpstr>
      <vt:lpstr>15_Office Theme</vt:lpstr>
      <vt:lpstr>16_Office Theme</vt:lpstr>
      <vt:lpstr>17_Office Theme</vt:lpstr>
      <vt:lpstr>18_Office Theme</vt:lpstr>
      <vt:lpstr>19_Office Theme</vt:lpstr>
      <vt:lpstr>2_Office Theme</vt:lpstr>
      <vt:lpstr>12_Office Theme</vt:lpstr>
      <vt:lpstr>23_Office Theme</vt:lpstr>
      <vt:lpstr>13_Office Theme</vt:lpstr>
      <vt:lpstr>14_Office Theme</vt:lpstr>
      <vt:lpstr>21_Office Theme</vt:lpstr>
      <vt:lpstr>24_Office Theme</vt:lpstr>
      <vt:lpstr>20_Office Theme</vt:lpstr>
      <vt:lpstr>22_Office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28</cp:revision>
  <dcterms:created xsi:type="dcterms:W3CDTF">2022-10-30T00:36:35Z</dcterms:created>
  <dcterms:modified xsi:type="dcterms:W3CDTF">2025-03-26T01:45:27Z</dcterms:modified>
</cp:coreProperties>
</file>