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9.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0.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21.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22.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23.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24.xml" ContentType="application/vnd.openxmlformats-officedocument.theme+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theme/theme25.xml" ContentType="application/vnd.openxmlformats-officedocument.theme+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theme/theme26.xml" ContentType="application/vnd.openxmlformats-officedocument.theme+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theme/theme2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 id="2147483708" r:id="rId4"/>
    <p:sldMasterId id="2147483720" r:id="rId5"/>
    <p:sldMasterId id="2147483732" r:id="rId6"/>
    <p:sldMasterId id="2147483756" r:id="rId7"/>
    <p:sldMasterId id="2147483768" r:id="rId8"/>
    <p:sldMasterId id="2147483944" r:id="rId9"/>
    <p:sldMasterId id="2147483956" r:id="rId10"/>
    <p:sldMasterId id="2147483968" r:id="rId11"/>
    <p:sldMasterId id="2147483980" r:id="rId12"/>
    <p:sldMasterId id="2147483992" r:id="rId13"/>
    <p:sldMasterId id="2147484004" r:id="rId14"/>
    <p:sldMasterId id="2147484016" r:id="rId15"/>
    <p:sldMasterId id="2147484028" r:id="rId16"/>
    <p:sldMasterId id="2147484040" r:id="rId17"/>
    <p:sldMasterId id="2147484052" r:id="rId18"/>
    <p:sldMasterId id="2147484064" r:id="rId19"/>
    <p:sldMasterId id="2147484072" r:id="rId20"/>
    <p:sldMasterId id="2147484084" r:id="rId21"/>
    <p:sldMasterId id="2147484096" r:id="rId22"/>
    <p:sldMasterId id="2147484108" r:id="rId23"/>
    <p:sldMasterId id="2147484120" r:id="rId24"/>
    <p:sldMasterId id="2147484132" r:id="rId25"/>
    <p:sldMasterId id="2147484144" r:id="rId26"/>
    <p:sldMasterId id="2147484156" r:id="rId27"/>
  </p:sldMasterIdLst>
  <p:sldIdLst>
    <p:sldId id="295" r:id="rId28"/>
    <p:sldId id="304" r:id="rId29"/>
    <p:sldId id="256" r:id="rId30"/>
    <p:sldId id="305" r:id="rId31"/>
    <p:sldId id="334" r:id="rId32"/>
    <p:sldId id="257" r:id="rId33"/>
    <p:sldId id="258" r:id="rId34"/>
    <p:sldId id="376" r:id="rId35"/>
    <p:sldId id="336" r:id="rId36"/>
    <p:sldId id="396" r:id="rId37"/>
    <p:sldId id="259" r:id="rId38"/>
    <p:sldId id="267" r:id="rId39"/>
    <p:sldId id="323" r:id="rId40"/>
    <p:sldId id="379" r:id="rId41"/>
    <p:sldId id="377" r:id="rId42"/>
    <p:sldId id="378" r:id="rId43"/>
    <p:sldId id="380" r:id="rId44"/>
    <p:sldId id="381" r:id="rId45"/>
    <p:sldId id="307" r:id="rId46"/>
    <p:sldId id="371" r:id="rId47"/>
    <p:sldId id="268" r:id="rId48"/>
    <p:sldId id="271" r:id="rId49"/>
    <p:sldId id="383" r:id="rId50"/>
    <p:sldId id="382" r:id="rId51"/>
    <p:sldId id="397" r:id="rId52"/>
    <p:sldId id="270" r:id="rId53"/>
    <p:sldId id="272" r:id="rId54"/>
    <p:sldId id="311" r:id="rId55"/>
    <p:sldId id="386" r:id="rId56"/>
    <p:sldId id="387" r:id="rId57"/>
    <p:sldId id="388" r:id="rId58"/>
    <p:sldId id="389" r:id="rId59"/>
    <p:sldId id="390" r:id="rId60"/>
    <p:sldId id="391" r:id="rId61"/>
    <p:sldId id="392" r:id="rId62"/>
    <p:sldId id="393" r:id="rId63"/>
    <p:sldId id="372" r:id="rId64"/>
    <p:sldId id="273" r:id="rId65"/>
    <p:sldId id="274" r:id="rId66"/>
    <p:sldId id="384" r:id="rId67"/>
    <p:sldId id="385" r:id="rId68"/>
    <p:sldId id="394" r:id="rId69"/>
    <p:sldId id="275" r:id="rId70"/>
    <p:sldId id="276" r:id="rId71"/>
    <p:sldId id="313" r:id="rId72"/>
    <p:sldId id="373" r:id="rId73"/>
    <p:sldId id="288" r:id="rId74"/>
    <p:sldId id="278" r:id="rId75"/>
    <p:sldId id="395" r:id="rId76"/>
    <p:sldId id="401" r:id="rId77"/>
    <p:sldId id="398" r:id="rId78"/>
    <p:sldId id="279" r:id="rId79"/>
    <p:sldId id="280" r:id="rId80"/>
    <p:sldId id="315" r:id="rId81"/>
    <p:sldId id="374" r:id="rId82"/>
    <p:sldId id="281" r:id="rId83"/>
    <p:sldId id="282" r:id="rId84"/>
    <p:sldId id="404" r:id="rId85"/>
    <p:sldId id="402" r:id="rId86"/>
    <p:sldId id="399" r:id="rId87"/>
    <p:sldId id="283" r:id="rId88"/>
    <p:sldId id="284" r:id="rId89"/>
    <p:sldId id="317" r:id="rId90"/>
    <p:sldId id="375" r:id="rId91"/>
    <p:sldId id="285" r:id="rId92"/>
    <p:sldId id="286" r:id="rId93"/>
    <p:sldId id="405" r:id="rId94"/>
    <p:sldId id="403" r:id="rId95"/>
    <p:sldId id="400" r:id="rId96"/>
    <p:sldId id="287" r:id="rId9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37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5.xml"/><Relationship Id="rId47" Type="http://schemas.openxmlformats.org/officeDocument/2006/relationships/slide" Target="slides/slide20.xml"/><Relationship Id="rId63" Type="http://schemas.openxmlformats.org/officeDocument/2006/relationships/slide" Target="slides/slide36.xml"/><Relationship Id="rId68" Type="http://schemas.openxmlformats.org/officeDocument/2006/relationships/slide" Target="slides/slide41.xml"/><Relationship Id="rId84" Type="http://schemas.openxmlformats.org/officeDocument/2006/relationships/slide" Target="slides/slide57.xml"/><Relationship Id="rId89" Type="http://schemas.openxmlformats.org/officeDocument/2006/relationships/slide" Target="slides/slide62.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5.xml"/><Relationship Id="rId37" Type="http://schemas.openxmlformats.org/officeDocument/2006/relationships/slide" Target="slides/slide10.xml"/><Relationship Id="rId53" Type="http://schemas.openxmlformats.org/officeDocument/2006/relationships/slide" Target="slides/slide26.xml"/><Relationship Id="rId58" Type="http://schemas.openxmlformats.org/officeDocument/2006/relationships/slide" Target="slides/slide31.xml"/><Relationship Id="rId74" Type="http://schemas.openxmlformats.org/officeDocument/2006/relationships/slide" Target="slides/slide47.xml"/><Relationship Id="rId79" Type="http://schemas.openxmlformats.org/officeDocument/2006/relationships/slide" Target="slides/slide52.xml"/><Relationship Id="rId5" Type="http://schemas.openxmlformats.org/officeDocument/2006/relationships/slideMaster" Target="slideMasters/slideMaster5.xml"/><Relationship Id="rId90" Type="http://schemas.openxmlformats.org/officeDocument/2006/relationships/slide" Target="slides/slide63.xml"/><Relationship Id="rId95" Type="http://schemas.openxmlformats.org/officeDocument/2006/relationships/slide" Target="slides/slide68.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16.xml"/><Relationship Id="rId48" Type="http://schemas.openxmlformats.org/officeDocument/2006/relationships/slide" Target="slides/slide21.xml"/><Relationship Id="rId64" Type="http://schemas.openxmlformats.org/officeDocument/2006/relationships/slide" Target="slides/slide37.xml"/><Relationship Id="rId69" Type="http://schemas.openxmlformats.org/officeDocument/2006/relationships/slide" Target="slides/slide42.xml"/><Relationship Id="rId80" Type="http://schemas.openxmlformats.org/officeDocument/2006/relationships/slide" Target="slides/slide53.xml"/><Relationship Id="rId85" Type="http://schemas.openxmlformats.org/officeDocument/2006/relationships/slide" Target="slides/slide58.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59" Type="http://schemas.openxmlformats.org/officeDocument/2006/relationships/slide" Target="slides/slide32.xml"/><Relationship Id="rId67" Type="http://schemas.openxmlformats.org/officeDocument/2006/relationships/slide" Target="slides/slide40.xml"/><Relationship Id="rId20" Type="http://schemas.openxmlformats.org/officeDocument/2006/relationships/slideMaster" Target="slideMasters/slideMaster20.xml"/><Relationship Id="rId41" Type="http://schemas.openxmlformats.org/officeDocument/2006/relationships/slide" Target="slides/slide14.xml"/><Relationship Id="rId54" Type="http://schemas.openxmlformats.org/officeDocument/2006/relationships/slide" Target="slides/slide27.xml"/><Relationship Id="rId62" Type="http://schemas.openxmlformats.org/officeDocument/2006/relationships/slide" Target="slides/slide35.xml"/><Relationship Id="rId70" Type="http://schemas.openxmlformats.org/officeDocument/2006/relationships/slide" Target="slides/slide43.xml"/><Relationship Id="rId75" Type="http://schemas.openxmlformats.org/officeDocument/2006/relationships/slide" Target="slides/slide48.xml"/><Relationship Id="rId83" Type="http://schemas.openxmlformats.org/officeDocument/2006/relationships/slide" Target="slides/slide56.xml"/><Relationship Id="rId88" Type="http://schemas.openxmlformats.org/officeDocument/2006/relationships/slide" Target="slides/slide61.xml"/><Relationship Id="rId91" Type="http://schemas.openxmlformats.org/officeDocument/2006/relationships/slide" Target="slides/slide64.xml"/><Relationship Id="rId96"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slide" Target="slides/slide22.xml"/><Relationship Id="rId57" Type="http://schemas.openxmlformats.org/officeDocument/2006/relationships/slide" Target="slides/slide30.xml"/><Relationship Id="rId10" Type="http://schemas.openxmlformats.org/officeDocument/2006/relationships/slideMaster" Target="slideMasters/slideMaster10.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slide" Target="slides/slide25.xml"/><Relationship Id="rId60" Type="http://schemas.openxmlformats.org/officeDocument/2006/relationships/slide" Target="slides/slide33.xml"/><Relationship Id="rId65" Type="http://schemas.openxmlformats.org/officeDocument/2006/relationships/slide" Target="slides/slide38.xml"/><Relationship Id="rId73" Type="http://schemas.openxmlformats.org/officeDocument/2006/relationships/slide" Target="slides/slide46.xml"/><Relationship Id="rId78" Type="http://schemas.openxmlformats.org/officeDocument/2006/relationships/slide" Target="slides/slide51.xml"/><Relationship Id="rId81" Type="http://schemas.openxmlformats.org/officeDocument/2006/relationships/slide" Target="slides/slide54.xml"/><Relationship Id="rId86" Type="http://schemas.openxmlformats.org/officeDocument/2006/relationships/slide" Target="slides/slide59.xml"/><Relationship Id="rId94" Type="http://schemas.openxmlformats.org/officeDocument/2006/relationships/slide" Target="slides/slide67.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2.xml"/><Relationship Id="rId34" Type="http://schemas.openxmlformats.org/officeDocument/2006/relationships/slide" Target="slides/slide7.xml"/><Relationship Id="rId50" Type="http://schemas.openxmlformats.org/officeDocument/2006/relationships/slide" Target="slides/slide23.xml"/><Relationship Id="rId55" Type="http://schemas.openxmlformats.org/officeDocument/2006/relationships/slide" Target="slides/slide28.xml"/><Relationship Id="rId76" Type="http://schemas.openxmlformats.org/officeDocument/2006/relationships/slide" Target="slides/slide49.xml"/><Relationship Id="rId97" Type="http://schemas.openxmlformats.org/officeDocument/2006/relationships/slide" Target="slides/slide70.xml"/><Relationship Id="rId7" Type="http://schemas.openxmlformats.org/officeDocument/2006/relationships/slideMaster" Target="slideMasters/slideMaster7.xml"/><Relationship Id="rId71" Type="http://schemas.openxmlformats.org/officeDocument/2006/relationships/slide" Target="slides/slide44.xml"/><Relationship Id="rId92"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xml"/><Relationship Id="rId24" Type="http://schemas.openxmlformats.org/officeDocument/2006/relationships/slideMaster" Target="slideMasters/slideMaster24.xml"/><Relationship Id="rId40" Type="http://schemas.openxmlformats.org/officeDocument/2006/relationships/slide" Target="slides/slide13.xml"/><Relationship Id="rId45" Type="http://schemas.openxmlformats.org/officeDocument/2006/relationships/slide" Target="slides/slide18.xml"/><Relationship Id="rId66" Type="http://schemas.openxmlformats.org/officeDocument/2006/relationships/slide" Target="slides/slide39.xml"/><Relationship Id="rId87" Type="http://schemas.openxmlformats.org/officeDocument/2006/relationships/slide" Target="slides/slide60.xml"/><Relationship Id="rId61" Type="http://schemas.openxmlformats.org/officeDocument/2006/relationships/slide" Target="slides/slide34.xml"/><Relationship Id="rId82" Type="http://schemas.openxmlformats.org/officeDocument/2006/relationships/slide" Target="slides/slide5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3.xml"/><Relationship Id="rId35" Type="http://schemas.openxmlformats.org/officeDocument/2006/relationships/slide" Target="slides/slide8.xml"/><Relationship Id="rId56" Type="http://schemas.openxmlformats.org/officeDocument/2006/relationships/slide" Target="slides/slide29.xml"/><Relationship Id="rId77" Type="http://schemas.openxmlformats.org/officeDocument/2006/relationships/slide" Target="slides/slide50.xml"/><Relationship Id="rId100"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24.xml"/><Relationship Id="rId72" Type="http://schemas.openxmlformats.org/officeDocument/2006/relationships/slide" Target="slides/slide45.xml"/><Relationship Id="rId93" Type="http://schemas.openxmlformats.org/officeDocument/2006/relationships/slide" Target="slides/slide66.xml"/><Relationship Id="rId98" Type="http://schemas.openxmlformats.org/officeDocument/2006/relationships/presProps" Target="presProps.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3489859"/>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58626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71558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583516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0844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22461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081114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41325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85579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1495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04761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3489859"/>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58626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71558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583516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08442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22461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081114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41325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855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919486"/>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149583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04761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3489859"/>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58626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71558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583516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08442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22461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081114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413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00618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85579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149583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04761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3489859"/>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58626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71558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583516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08442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22461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0811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83975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41325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85579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149583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04761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947955"/>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591031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957725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83283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803307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513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80213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9948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462693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604475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431257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85912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077356"/>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459271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946656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204238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3559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78095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45072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592638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640960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88910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32315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55155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9553549"/>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45201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338826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834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43950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459753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376019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60205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176426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66018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76783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69185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085208"/>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32489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924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25382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26000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532623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30924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17696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203175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51961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133553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42662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114288"/>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573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37117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195035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454253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22488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453104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834554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503307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699040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2037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16325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0862477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65456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443787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805671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3027740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5669364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9150228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3009606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0094565"/>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41394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56483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12634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68390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23335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238922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053092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175218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923434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185992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812060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8001385"/>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170343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5766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02339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49867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72762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475973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94645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586331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692529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834311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78112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0014758"/>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46981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32446"/>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85121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192611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873115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677264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28410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836759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5634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887217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740210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18639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573101"/>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224147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728834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666726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686881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08247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475253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21075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725333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158065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7056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30915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186391"/>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224147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728834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666726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686881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08247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475253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21075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725333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1580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871208"/>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70564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186391"/>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224147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728834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666726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686881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08247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4752534"/>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21075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72533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994801"/>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158065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70564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5086478"/>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91923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526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86434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9671944"/>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39538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486514"/>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16062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38366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7923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812531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009752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086231"/>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787892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101575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8540921"/>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308169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17938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6005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63718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7145773"/>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072691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79868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565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440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6919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6349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561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86184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6001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0499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2421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4352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318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5608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3817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0910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6822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4607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92904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8561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639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926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817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4/3/2025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3020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9421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9289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2174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1719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8681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77933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4672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813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935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4/3/2025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8886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9324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1400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2018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280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7716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4383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79856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18421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3385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4/3/2025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12140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95403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70854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69900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9237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98826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91496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8489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1379898"/>
      </p:ext>
    </p:extLst>
  </p:cSld>
  <p:clrMapOvr>
    <a:masterClrMapping/>
  </p:clrMapOvr>
  <p:transition spd="slow" advClick="0"/>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098035"/>
      </p:ext>
    </p:extLst>
  </p:cSld>
  <p:clrMapOvr>
    <a:masterClrMapping/>
  </p:clrMapOvr>
  <p:transition spd="slow"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633876"/>
      </p:ext>
    </p:extLst>
  </p:cSld>
  <p:clrMapOvr>
    <a:masterClrMapping/>
  </p:clrMapOvr>
  <p:transition spd="slow" advClick="0"/>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310123"/>
      </p:ext>
    </p:extLst>
  </p:cSld>
  <p:clrMapOvr>
    <a:masterClrMapping/>
  </p:clrMapOvr>
  <p:transition spd="slow" advClick="0"/>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2748271"/>
      </p:ext>
    </p:extLst>
  </p:cSld>
  <p:clrMapOvr>
    <a:masterClrMapping/>
  </p:clrMapOvr>
  <p:transition spd="slow" advClick="0"/>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956557"/>
      </p:ext>
    </p:extLst>
  </p:cSld>
  <p:clrMapOvr>
    <a:masterClrMapping/>
  </p:clrMapOvr>
  <p:transition spd="slow" advClick="0"/>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0768371"/>
      </p:ext>
    </p:extLst>
  </p:cSld>
  <p:clrMapOvr>
    <a:masterClrMapping/>
  </p:clrMapOvr>
  <p:transition spd="slow" advClick="0"/>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680150"/>
      </p:ext>
    </p:extLst>
  </p:cSld>
  <p:clrMapOvr>
    <a:masterClrMapping/>
  </p:clrMapOvr>
  <p:transition spd="slow" advClick="0"/>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079257"/>
      </p:ext>
    </p:extLst>
  </p:cSld>
  <p:clrMapOvr>
    <a:masterClrMapping/>
  </p:clrMapOvr>
  <p:transition spd="slow" advClick="0"/>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557827"/>
      </p:ext>
    </p:extLst>
  </p:cSld>
  <p:clrMapOvr>
    <a:masterClrMapping/>
  </p:clrMapOvr>
  <p:transition spd="slow" advClick="0"/>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503106"/>
      </p:ext>
    </p:extLst>
  </p:cSld>
  <p:clrMapOvr>
    <a:masterClrMapping/>
  </p:clrMapOvr>
  <p:transition spd="slow" advClick="0"/>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348985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58626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7155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583516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0844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22461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081114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41325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85579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14958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047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theme" Target="../theme/theme19.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5" Type="http://schemas.openxmlformats.org/officeDocument/2006/relationships/slideLayout" Target="../slideLayouts/slideLayout203.xml"/><Relationship Id="rId4" Type="http://schemas.openxmlformats.org/officeDocument/2006/relationships/slideLayout" Target="../slideLayouts/slideLayout202.xml"/><Relationship Id="rId9"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3.xml"/><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theme" Target="../theme/theme20.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4.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theme" Target="../theme/theme21.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5.xml"/><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theme" Target="../theme/theme22.xml"/><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6.xml"/><Relationship Id="rId3" Type="http://schemas.openxmlformats.org/officeDocument/2006/relationships/slideLayout" Target="../slideLayouts/slideLayout241.xml"/><Relationship Id="rId7" Type="http://schemas.openxmlformats.org/officeDocument/2006/relationships/slideLayout" Target="../slideLayouts/slideLayout245.xml"/><Relationship Id="rId12" Type="http://schemas.openxmlformats.org/officeDocument/2006/relationships/theme" Target="../theme/theme23.xml"/><Relationship Id="rId2" Type="http://schemas.openxmlformats.org/officeDocument/2006/relationships/slideLayout" Target="../slideLayouts/slideLayout240.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5" Type="http://schemas.openxmlformats.org/officeDocument/2006/relationships/slideLayout" Target="../slideLayouts/slideLayout243.xml"/><Relationship Id="rId10" Type="http://schemas.openxmlformats.org/officeDocument/2006/relationships/slideLayout" Target="../slideLayouts/slideLayout248.xml"/><Relationship Id="rId4" Type="http://schemas.openxmlformats.org/officeDocument/2006/relationships/slideLayout" Target="../slideLayouts/slideLayout242.xml"/><Relationship Id="rId9" Type="http://schemas.openxmlformats.org/officeDocument/2006/relationships/slideLayout" Target="../slideLayouts/slideLayout247.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7.xml"/><Relationship Id="rId3" Type="http://schemas.openxmlformats.org/officeDocument/2006/relationships/slideLayout" Target="../slideLayouts/slideLayout252.xml"/><Relationship Id="rId7" Type="http://schemas.openxmlformats.org/officeDocument/2006/relationships/slideLayout" Target="../slideLayouts/slideLayout256.xml"/><Relationship Id="rId12" Type="http://schemas.openxmlformats.org/officeDocument/2006/relationships/theme" Target="../theme/theme24.xml"/><Relationship Id="rId2" Type="http://schemas.openxmlformats.org/officeDocument/2006/relationships/slideLayout" Target="../slideLayouts/slideLayout251.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5" Type="http://schemas.openxmlformats.org/officeDocument/2006/relationships/slideLayout" Target="../slideLayouts/slideLayout254.xml"/><Relationship Id="rId10" Type="http://schemas.openxmlformats.org/officeDocument/2006/relationships/slideLayout" Target="../slideLayouts/slideLayout259.xml"/><Relationship Id="rId4" Type="http://schemas.openxmlformats.org/officeDocument/2006/relationships/slideLayout" Target="../slideLayouts/slideLayout253.xml"/><Relationship Id="rId9" Type="http://schemas.openxmlformats.org/officeDocument/2006/relationships/slideLayout" Target="../slideLayouts/slideLayout258.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8.xml"/><Relationship Id="rId3" Type="http://schemas.openxmlformats.org/officeDocument/2006/relationships/slideLayout" Target="../slideLayouts/slideLayout263.xml"/><Relationship Id="rId7" Type="http://schemas.openxmlformats.org/officeDocument/2006/relationships/slideLayout" Target="../slideLayouts/slideLayout267.xml"/><Relationship Id="rId12" Type="http://schemas.openxmlformats.org/officeDocument/2006/relationships/theme" Target="../theme/theme25.xml"/><Relationship Id="rId2" Type="http://schemas.openxmlformats.org/officeDocument/2006/relationships/slideLayout" Target="../slideLayouts/slideLayout262.xml"/><Relationship Id="rId1" Type="http://schemas.openxmlformats.org/officeDocument/2006/relationships/slideLayout" Target="../slideLayouts/slideLayout261.xml"/><Relationship Id="rId6" Type="http://schemas.openxmlformats.org/officeDocument/2006/relationships/slideLayout" Target="../slideLayouts/slideLayout266.xml"/><Relationship Id="rId11" Type="http://schemas.openxmlformats.org/officeDocument/2006/relationships/slideLayout" Target="../slideLayouts/slideLayout271.xml"/><Relationship Id="rId5" Type="http://schemas.openxmlformats.org/officeDocument/2006/relationships/slideLayout" Target="../slideLayouts/slideLayout265.xml"/><Relationship Id="rId10" Type="http://schemas.openxmlformats.org/officeDocument/2006/relationships/slideLayout" Target="../slideLayouts/slideLayout270.xml"/><Relationship Id="rId4" Type="http://schemas.openxmlformats.org/officeDocument/2006/relationships/slideLayout" Target="../slideLayouts/slideLayout264.xml"/><Relationship Id="rId9" Type="http://schemas.openxmlformats.org/officeDocument/2006/relationships/slideLayout" Target="../slideLayouts/slideLayout269.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9.xml"/><Relationship Id="rId3" Type="http://schemas.openxmlformats.org/officeDocument/2006/relationships/slideLayout" Target="../slideLayouts/slideLayout274.xml"/><Relationship Id="rId7" Type="http://schemas.openxmlformats.org/officeDocument/2006/relationships/slideLayout" Target="../slideLayouts/slideLayout278.xml"/><Relationship Id="rId12" Type="http://schemas.openxmlformats.org/officeDocument/2006/relationships/theme" Target="../theme/theme26.xml"/><Relationship Id="rId2" Type="http://schemas.openxmlformats.org/officeDocument/2006/relationships/slideLayout" Target="../slideLayouts/slideLayout273.xml"/><Relationship Id="rId1" Type="http://schemas.openxmlformats.org/officeDocument/2006/relationships/slideLayout" Target="../slideLayouts/slideLayout272.xml"/><Relationship Id="rId6" Type="http://schemas.openxmlformats.org/officeDocument/2006/relationships/slideLayout" Target="../slideLayouts/slideLayout277.xml"/><Relationship Id="rId11" Type="http://schemas.openxmlformats.org/officeDocument/2006/relationships/slideLayout" Target="../slideLayouts/slideLayout282.xml"/><Relationship Id="rId5" Type="http://schemas.openxmlformats.org/officeDocument/2006/relationships/slideLayout" Target="../slideLayouts/slideLayout276.xml"/><Relationship Id="rId10" Type="http://schemas.openxmlformats.org/officeDocument/2006/relationships/slideLayout" Target="../slideLayouts/slideLayout281.xml"/><Relationship Id="rId4" Type="http://schemas.openxmlformats.org/officeDocument/2006/relationships/slideLayout" Target="../slideLayouts/slideLayout275.xml"/><Relationship Id="rId9" Type="http://schemas.openxmlformats.org/officeDocument/2006/relationships/slideLayout" Target="../slideLayouts/slideLayout280.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0.xml"/><Relationship Id="rId3" Type="http://schemas.openxmlformats.org/officeDocument/2006/relationships/slideLayout" Target="../slideLayouts/slideLayout285.xml"/><Relationship Id="rId7" Type="http://schemas.openxmlformats.org/officeDocument/2006/relationships/slideLayout" Target="../slideLayouts/slideLayout289.xml"/><Relationship Id="rId12" Type="http://schemas.openxmlformats.org/officeDocument/2006/relationships/theme" Target="../theme/theme27.xml"/><Relationship Id="rId2" Type="http://schemas.openxmlformats.org/officeDocument/2006/relationships/slideLayout" Target="../slideLayouts/slideLayout284.xml"/><Relationship Id="rId1" Type="http://schemas.openxmlformats.org/officeDocument/2006/relationships/slideLayout" Target="../slideLayouts/slideLayout283.xml"/><Relationship Id="rId6" Type="http://schemas.openxmlformats.org/officeDocument/2006/relationships/slideLayout" Target="../slideLayouts/slideLayout288.xml"/><Relationship Id="rId11" Type="http://schemas.openxmlformats.org/officeDocument/2006/relationships/slideLayout" Target="../slideLayouts/slideLayout293.xml"/><Relationship Id="rId5" Type="http://schemas.openxmlformats.org/officeDocument/2006/relationships/slideLayout" Target="../slideLayouts/slideLayout287.xml"/><Relationship Id="rId10" Type="http://schemas.openxmlformats.org/officeDocument/2006/relationships/slideLayout" Target="../slideLayouts/slideLayout292.xml"/><Relationship Id="rId4" Type="http://schemas.openxmlformats.org/officeDocument/2006/relationships/slideLayout" Target="../slideLayouts/slideLayout286.xml"/><Relationship Id="rId9" Type="http://schemas.openxmlformats.org/officeDocument/2006/relationships/slideLayout" Target="../slideLayouts/slideLayout29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4/3/2025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6016769"/>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6016769"/>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6016769"/>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6016769"/>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6779408"/>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107092"/>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192361"/>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7183209"/>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6997338"/>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100595384"/>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7753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753158"/>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9810502"/>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932356"/>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4560540"/>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4560540"/>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4560540"/>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9858148"/>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5604066"/>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2028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4724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0606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3963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65582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26473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6016769"/>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155.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89.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177.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66.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9.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9.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9.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04.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04.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04.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04.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04.xml"/></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00.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g"/><Relationship Id="rId1" Type="http://schemas.openxmlformats.org/officeDocument/2006/relationships/slideLayout" Target="../slideLayouts/slideLayout188.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0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11.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g"/><Relationship Id="rId1" Type="http://schemas.openxmlformats.org/officeDocument/2006/relationships/slideLayout" Target="../slideLayouts/slideLayout21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239.xml"/></Relationships>
</file>

<file path=ppt/slides/_rels/slide5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22.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g"/><Relationship Id="rId1" Type="http://schemas.openxmlformats.org/officeDocument/2006/relationships/slideLayout" Target="../slideLayouts/slideLayout272.xml"/></Relationships>
</file>

<file path=ppt/slides/_rels/slide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25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6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6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g"/><Relationship Id="rId1" Type="http://schemas.openxmlformats.org/officeDocument/2006/relationships/slideLayout" Target="../slideLayouts/slideLayout283.xml"/></Relationships>
</file>

<file path=ppt/slides/_rels/slide6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261.xml"/></Relationships>
</file>

<file path=ppt/slides/_rels/slide6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4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0" smtClean="0">
              <a:solidFill>
                <a:srgbClr val="003399"/>
              </a:solidFill>
              <a:effectLst/>
              <a:latin typeface="+mj-lt"/>
              <a:cs typeface="Times New Roman" pitchFamily="18" charset="0"/>
            </a:endParaRPr>
          </a:p>
          <a:p>
            <a:endParaRPr lang="en-US" b="0" smtClean="0">
              <a:solidFill>
                <a:srgbClr val="003399"/>
              </a:solidFill>
              <a:effectLst/>
              <a:latin typeface="+mj-lt"/>
              <a:cs typeface="Times New Roman" pitchFamily="18" charset="0"/>
            </a:endParaRPr>
          </a:p>
          <a:p>
            <a:r>
              <a:rPr lang="en-US" sz="4400" b="0" smtClean="0">
                <a:solidFill>
                  <a:srgbClr val="003399"/>
                </a:solidFill>
                <a:effectLst/>
                <a:latin typeface="+mj-lt"/>
                <a:cs typeface="Times New Roman" pitchFamily="18" charset="0"/>
              </a:rPr>
              <a:t>DÁP CA </a:t>
            </a:r>
          </a:p>
          <a:p>
            <a:r>
              <a:rPr lang="en-US" sz="4400" b="0" smtClean="0">
                <a:solidFill>
                  <a:srgbClr val="003399"/>
                </a:solidFill>
                <a:effectLst/>
                <a:latin typeface="+mj-lt"/>
                <a:cs typeface="Times New Roman" pitchFamily="18" charset="0"/>
              </a:rPr>
              <a:t>SAU CHÚA NHẬT IV PHỤC SINH</a:t>
            </a:r>
            <a:endParaRPr lang="en-US" sz="4400" b="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4793217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8410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dirty="0" smtClean="0">
              <a:solidFill>
                <a:srgbClr val="003399"/>
              </a:solidFill>
              <a:effectLst/>
              <a:latin typeface="+mj-lt"/>
              <a:cs typeface="Times New Roman" pitchFamily="18" charset="0"/>
            </a:endParaRPr>
          </a:p>
          <a:p>
            <a:endParaRPr lang="en-US" sz="4400" b="0" dirty="0">
              <a:solidFill>
                <a:srgbClr val="003399"/>
              </a:solidFill>
              <a:effectLst/>
              <a:latin typeface="+mj-lt"/>
              <a:cs typeface="Times New Roman" pitchFamily="18" charset="0"/>
            </a:endParaRPr>
          </a:p>
          <a:p>
            <a:r>
              <a:rPr lang="en-US" sz="4400" b="0" dirty="0" smtClean="0">
                <a:solidFill>
                  <a:srgbClr val="003399"/>
                </a:solidFill>
                <a:effectLst/>
                <a:latin typeface="+mj-lt"/>
                <a:cs typeface="Times New Roman" pitchFamily="18" charset="0"/>
              </a:rPr>
              <a:t>THỨ BA</a:t>
            </a:r>
          </a:p>
          <a:p>
            <a:r>
              <a:rPr lang="en-US" sz="4400" b="0" dirty="0" smtClean="0">
                <a:solidFill>
                  <a:srgbClr val="003399"/>
                </a:solidFill>
                <a:effectLst/>
                <a:latin typeface="+mj-lt"/>
                <a:cs typeface="Times New Roman" pitchFamily="18" charset="0"/>
              </a:rPr>
              <a:t>SAU CHÚA NHẬT IV PHỤC SINH</a:t>
            </a:r>
          </a:p>
          <a:p>
            <a:r>
              <a:rPr lang="en-US" sz="4400" dirty="0" err="1" smtClean="0">
                <a:solidFill>
                  <a:srgbClr val="003399"/>
                </a:solidFill>
                <a:latin typeface="+mj-lt"/>
                <a:cs typeface="Times New Roman" pitchFamily="18" charset="0"/>
              </a:rPr>
              <a:t>Ngày</a:t>
            </a:r>
            <a:r>
              <a:rPr lang="en-US" sz="4400" dirty="0" smtClean="0">
                <a:solidFill>
                  <a:srgbClr val="003399"/>
                </a:solidFill>
                <a:latin typeface="+mj-lt"/>
                <a:cs typeface="Times New Roman" pitchFamily="18" charset="0"/>
              </a:rPr>
              <a:t> 13 </a:t>
            </a:r>
            <a:r>
              <a:rPr lang="en-US" sz="4400" dirty="0" err="1" smtClean="0">
                <a:solidFill>
                  <a:srgbClr val="003399"/>
                </a:solidFill>
                <a:latin typeface="+mj-lt"/>
                <a:cs typeface="Times New Roman" pitchFamily="18" charset="0"/>
              </a:rPr>
              <a:t>tháng</a:t>
            </a:r>
            <a:r>
              <a:rPr lang="en-US" sz="4400" dirty="0" smtClean="0">
                <a:solidFill>
                  <a:srgbClr val="003399"/>
                </a:solidFill>
                <a:latin typeface="+mj-lt"/>
                <a:cs typeface="Times New Roman" pitchFamily="18" charset="0"/>
              </a:rPr>
              <a:t> 05</a:t>
            </a:r>
            <a:endParaRPr lang="en-US" sz="4400" b="0" dirty="0" smtClean="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463860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284371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179832" y="209549"/>
            <a:ext cx="8811768" cy="1569660"/>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en-US" sz="3200" dirty="0" err="1" smtClean="0">
                <a:solidFill>
                  <a:srgbClr val="FFFF00"/>
                </a:solidFill>
              </a:rPr>
              <a:t>Bài</a:t>
            </a:r>
            <a:r>
              <a:rPr lang="en-US" sz="3200" dirty="0" smtClean="0">
                <a:solidFill>
                  <a:srgbClr val="FFFF00"/>
                </a:solidFill>
              </a:rPr>
              <a:t> </a:t>
            </a:r>
            <a:r>
              <a:rPr lang="en-US" sz="3200" dirty="0" err="1" smtClean="0">
                <a:solidFill>
                  <a:srgbClr val="FFFF00"/>
                </a:solidFill>
              </a:rPr>
              <a:t>đọc</a:t>
            </a:r>
            <a:r>
              <a:rPr lang="en-US" sz="3200" dirty="0" smtClean="0">
                <a:solidFill>
                  <a:srgbClr val="FFFF00"/>
                </a:solidFill>
              </a:rPr>
              <a:t> 1.</a:t>
            </a:r>
          </a:p>
          <a:p>
            <a:r>
              <a:rPr lang="vi-VN" sz="3200" i="1" dirty="0">
                <a:solidFill>
                  <a:prstClr val="white"/>
                </a:solidFill>
              </a:rPr>
              <a:t> "Tôi hớn hở vui mừng trong Chúa</a:t>
            </a:r>
            <a:r>
              <a:rPr lang="vi-VN" sz="3200" i="1" dirty="0" smtClean="0">
                <a:solidFill>
                  <a:prstClr val="white"/>
                </a:solidFill>
              </a:rPr>
              <a:t>".</a:t>
            </a:r>
            <a:endParaRPr lang="vi-VN" sz="3200" i="1" dirty="0">
              <a:solidFill>
                <a:prstClr val="white"/>
              </a:solidFill>
            </a:endParaRPr>
          </a:p>
          <a:p>
            <a:r>
              <a:rPr lang="vi-VN" sz="3200" b="1" dirty="0">
                <a:solidFill>
                  <a:srgbClr val="FFFF00"/>
                </a:solidFill>
              </a:rPr>
              <a:t>Trích sách tiên tri Isaia. </a:t>
            </a:r>
            <a:endParaRPr lang="en-US" sz="3200" b="1" dirty="0" smtClean="0">
              <a:solidFill>
                <a:srgbClr val="FFFF00"/>
              </a:solidFill>
            </a:endParaRPr>
          </a:p>
        </p:txBody>
      </p:sp>
    </p:spTree>
    <p:extLst>
      <p:ext uri="{BB962C8B-B14F-4D97-AF65-F5344CB8AC3E}">
        <p14:creationId xmlns:p14="http://schemas.microsoft.com/office/powerpoint/2010/main" val="901673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fontScale="92500" lnSpcReduction="20000"/>
          </a:bodyPr>
          <a:lstStyle/>
          <a:p>
            <a:pPr algn="just"/>
            <a:r>
              <a:rPr lang="vi-VN" sz="8800" dirty="0">
                <a:solidFill>
                  <a:srgbClr val="003399"/>
                </a:solidFill>
                <a:latin typeface="+mj-lt"/>
                <a:cs typeface="Times New Roman" pitchFamily="18" charset="0"/>
              </a:rPr>
              <a:t>Chúc tụng danh thánh </a:t>
            </a:r>
            <a:r>
              <a:rPr lang="vi-VN" sz="8800" dirty="0" smtClean="0">
                <a:solidFill>
                  <a:srgbClr val="003399"/>
                </a:solidFill>
                <a:latin typeface="+mj-lt"/>
                <a:cs typeface="Times New Roman" pitchFamily="18" charset="0"/>
              </a:rPr>
              <a:t>Chúa,</a:t>
            </a:r>
            <a:r>
              <a:rPr lang="en-US" sz="8800" dirty="0" smtClean="0">
                <a:solidFill>
                  <a:srgbClr val="003399"/>
                </a:solidFill>
                <a:latin typeface="+mj-lt"/>
                <a:cs typeface="Times New Roman" pitchFamily="18" charset="0"/>
              </a:rPr>
              <a:t> </a:t>
            </a:r>
            <a:r>
              <a:rPr lang="vi-VN" sz="8800" dirty="0" smtClean="0">
                <a:solidFill>
                  <a:srgbClr val="003399"/>
                </a:solidFill>
                <a:latin typeface="+mj-lt"/>
                <a:cs typeface="Times New Roman" pitchFamily="18" charset="0"/>
              </a:rPr>
              <a:t>tự </a:t>
            </a:r>
            <a:r>
              <a:rPr lang="vi-VN" sz="8800" dirty="0">
                <a:solidFill>
                  <a:srgbClr val="003399"/>
                </a:solidFill>
                <a:latin typeface="+mj-lt"/>
                <a:cs typeface="Times New Roman" pitchFamily="18" charset="0"/>
              </a:rPr>
              <a:t>giờ đây cho đến mãi muôn đời !</a:t>
            </a:r>
            <a:endParaRPr lang="en-US" sz="8800" b="0" dirty="0">
              <a:solidFill>
                <a:srgbClr val="003399"/>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0000"/>
                </a:solidFill>
                <a:effectLst>
                  <a:outerShdw blurRad="38100" dist="38100" dir="2700000" algn="tl">
                    <a:srgbClr val="000000">
                      <a:alpha val="43137"/>
                    </a:srgbClr>
                  </a:outerShdw>
                </a:effectLst>
                <a:cs typeface="Times New Roman" pitchFamily="18" charset="0"/>
              </a:rPr>
              <a:t>Đáp ca:</a:t>
            </a:r>
          </a:p>
        </p:txBody>
      </p:sp>
    </p:spTree>
    <p:extLst>
      <p:ext uri="{BB962C8B-B14F-4D97-AF65-F5344CB8AC3E}">
        <p14:creationId xmlns:p14="http://schemas.microsoft.com/office/powerpoint/2010/main" val="34856574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8000" dirty="0" err="1">
                <a:solidFill>
                  <a:srgbClr val="003399"/>
                </a:solidFill>
                <a:latin typeface="+mj-lt"/>
                <a:cs typeface="Times New Roman" pitchFamily="18" charset="0"/>
              </a:rPr>
              <a:t>Phúc</a:t>
            </a:r>
            <a:r>
              <a:rPr lang="en-US" sz="8000" dirty="0">
                <a:solidFill>
                  <a:srgbClr val="003399"/>
                </a:solidFill>
                <a:latin typeface="+mj-lt"/>
                <a:cs typeface="Times New Roman" pitchFamily="18" charset="0"/>
              </a:rPr>
              <a:t> </a:t>
            </a:r>
            <a:r>
              <a:rPr lang="en-US" sz="8000" dirty="0" err="1">
                <a:solidFill>
                  <a:srgbClr val="003399"/>
                </a:solidFill>
                <a:latin typeface="+mj-lt"/>
                <a:cs typeface="Times New Roman" pitchFamily="18" charset="0"/>
              </a:rPr>
              <a:t>thay</a:t>
            </a:r>
            <a:r>
              <a:rPr lang="en-US" sz="8000" dirty="0">
                <a:solidFill>
                  <a:srgbClr val="003399"/>
                </a:solidFill>
                <a:latin typeface="+mj-lt"/>
                <a:cs typeface="Times New Roman" pitchFamily="18" charset="0"/>
              </a:rPr>
              <a:t> </a:t>
            </a:r>
            <a:r>
              <a:rPr lang="en-US" sz="8000" dirty="0" err="1">
                <a:solidFill>
                  <a:srgbClr val="003399"/>
                </a:solidFill>
                <a:latin typeface="+mj-lt"/>
                <a:cs typeface="Times New Roman" pitchFamily="18" charset="0"/>
              </a:rPr>
              <a:t>kẻ</a:t>
            </a:r>
            <a:r>
              <a:rPr lang="en-US" sz="8000" dirty="0">
                <a:solidFill>
                  <a:srgbClr val="003399"/>
                </a:solidFill>
                <a:latin typeface="+mj-lt"/>
                <a:cs typeface="Times New Roman" pitchFamily="18" charset="0"/>
              </a:rPr>
              <a:t> </a:t>
            </a:r>
            <a:r>
              <a:rPr lang="en-US" sz="8000" dirty="0" err="1">
                <a:solidFill>
                  <a:srgbClr val="003399"/>
                </a:solidFill>
                <a:latin typeface="+mj-lt"/>
                <a:cs typeface="Times New Roman" pitchFamily="18" charset="0"/>
              </a:rPr>
              <a:t>lắng</a:t>
            </a:r>
            <a:r>
              <a:rPr lang="en-US" sz="8000" dirty="0">
                <a:solidFill>
                  <a:srgbClr val="003399"/>
                </a:solidFill>
                <a:latin typeface="+mj-lt"/>
                <a:cs typeface="Times New Roman" pitchFamily="18" charset="0"/>
              </a:rPr>
              <a:t> </a:t>
            </a:r>
            <a:r>
              <a:rPr lang="en-US" sz="8000" dirty="0" err="1">
                <a:solidFill>
                  <a:srgbClr val="003399"/>
                </a:solidFill>
                <a:latin typeface="+mj-lt"/>
                <a:cs typeface="Times New Roman" pitchFamily="18" charset="0"/>
              </a:rPr>
              <a:t>nghe</a:t>
            </a:r>
            <a:r>
              <a:rPr lang="en-US" sz="8000" dirty="0">
                <a:solidFill>
                  <a:srgbClr val="003399"/>
                </a:solidFill>
                <a:latin typeface="+mj-lt"/>
                <a:cs typeface="Times New Roman" pitchFamily="18" charset="0"/>
              </a:rPr>
              <a:t> </a:t>
            </a:r>
            <a:r>
              <a:rPr lang="en-US" sz="8000" dirty="0" err="1">
                <a:solidFill>
                  <a:srgbClr val="003399"/>
                </a:solidFill>
                <a:latin typeface="+mj-lt"/>
                <a:cs typeface="Times New Roman" pitchFamily="18" charset="0"/>
              </a:rPr>
              <a:t>và</a:t>
            </a:r>
            <a:r>
              <a:rPr lang="en-US" sz="8000" dirty="0">
                <a:solidFill>
                  <a:srgbClr val="003399"/>
                </a:solidFill>
                <a:latin typeface="+mj-lt"/>
                <a:cs typeface="Times New Roman" pitchFamily="18" charset="0"/>
              </a:rPr>
              <a:t> </a:t>
            </a:r>
            <a:r>
              <a:rPr lang="en-US" sz="8000" dirty="0" err="1">
                <a:solidFill>
                  <a:srgbClr val="003399"/>
                </a:solidFill>
                <a:latin typeface="+mj-lt"/>
                <a:cs typeface="Times New Roman" pitchFamily="18" charset="0"/>
              </a:rPr>
              <a:t>tuân</a:t>
            </a:r>
            <a:r>
              <a:rPr lang="en-US" sz="8000" dirty="0">
                <a:solidFill>
                  <a:srgbClr val="003399"/>
                </a:solidFill>
                <a:latin typeface="+mj-lt"/>
                <a:cs typeface="Times New Roman" pitchFamily="18" charset="0"/>
              </a:rPr>
              <a:t> </a:t>
            </a:r>
            <a:r>
              <a:rPr lang="en-US" sz="8000" dirty="0" err="1">
                <a:solidFill>
                  <a:srgbClr val="003399"/>
                </a:solidFill>
                <a:latin typeface="+mj-lt"/>
                <a:cs typeface="Times New Roman" pitchFamily="18" charset="0"/>
              </a:rPr>
              <a:t>giữ</a:t>
            </a:r>
            <a:r>
              <a:rPr lang="en-US" sz="8000" dirty="0">
                <a:solidFill>
                  <a:srgbClr val="003399"/>
                </a:solidFill>
                <a:latin typeface="+mj-lt"/>
                <a:cs typeface="Times New Roman" pitchFamily="18" charset="0"/>
              </a:rPr>
              <a:t> </a:t>
            </a:r>
            <a:r>
              <a:rPr lang="en-US" sz="8000" dirty="0" err="1">
                <a:solidFill>
                  <a:srgbClr val="003399"/>
                </a:solidFill>
                <a:latin typeface="+mj-lt"/>
                <a:cs typeface="Times New Roman" pitchFamily="18" charset="0"/>
              </a:rPr>
              <a:t>lời</a:t>
            </a:r>
            <a:r>
              <a:rPr lang="en-US" sz="8000" dirty="0">
                <a:solidFill>
                  <a:srgbClr val="003399"/>
                </a:solidFill>
                <a:latin typeface="+mj-lt"/>
                <a:cs typeface="Times New Roman" pitchFamily="18" charset="0"/>
              </a:rPr>
              <a:t> </a:t>
            </a:r>
            <a:r>
              <a:rPr lang="en-US" sz="8000" dirty="0" err="1">
                <a:solidFill>
                  <a:srgbClr val="003399"/>
                </a:solidFill>
                <a:latin typeface="+mj-lt"/>
                <a:cs typeface="Times New Roman" pitchFamily="18" charset="0"/>
              </a:rPr>
              <a:t>Thiên</a:t>
            </a:r>
            <a:r>
              <a:rPr lang="en-US" sz="8000" dirty="0">
                <a:solidFill>
                  <a:srgbClr val="003399"/>
                </a:solidFill>
                <a:latin typeface="+mj-lt"/>
                <a:cs typeface="Times New Roman" pitchFamily="18" charset="0"/>
              </a:rPr>
              <a:t> </a:t>
            </a:r>
            <a:r>
              <a:rPr lang="en-US" sz="8000" dirty="0" err="1" smtClean="0">
                <a:solidFill>
                  <a:srgbClr val="003399"/>
                </a:solidFill>
                <a:latin typeface="+mj-lt"/>
                <a:cs typeface="Times New Roman" pitchFamily="18" charset="0"/>
              </a:rPr>
              <a:t>Chúa</a:t>
            </a:r>
            <a:r>
              <a:rPr lang="en-US" sz="8000" dirty="0" smtClean="0">
                <a:solidFill>
                  <a:srgbClr val="003399"/>
                </a:solidFill>
                <a:latin typeface="+mj-lt"/>
                <a:cs typeface="Times New Roman" pitchFamily="18" charset="0"/>
              </a:rPr>
              <a:t>.</a:t>
            </a:r>
            <a:endParaRPr lang="en-US" sz="8000" b="0" dirty="0">
              <a:solidFill>
                <a:srgbClr val="003399"/>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0000"/>
                </a:solidFill>
                <a:effectLst>
                  <a:outerShdw blurRad="38100" dist="38100" dir="2700000" algn="tl">
                    <a:srgbClr val="000000">
                      <a:alpha val="43137"/>
                    </a:srgbClr>
                  </a:outerShdw>
                </a:effectLs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0000"/>
                </a:solidFill>
                <a:effectLst>
                  <a:outerShdw blurRad="38100" dist="38100" dir="2700000" algn="tl">
                    <a:srgbClr val="000000">
                      <a:alpha val="43137"/>
                    </a:srgbClr>
                  </a:outerShdw>
                </a:effectLst>
                <a:cs typeface="Times New Roman" pitchFamily="18" charset="0"/>
              </a:rPr>
              <a:t>Alleluia:</a:t>
            </a:r>
          </a:p>
        </p:txBody>
      </p:sp>
    </p:spTree>
    <p:extLst>
      <p:ext uri="{BB962C8B-B14F-4D97-AF65-F5344CB8AC3E}">
        <p14:creationId xmlns:p14="http://schemas.microsoft.com/office/powerpoint/2010/main" val="38867122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4975035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dirty="0" smtClean="0">
              <a:solidFill>
                <a:srgbClr val="003399"/>
              </a:solidFill>
              <a:effectLst/>
              <a:latin typeface="+mj-lt"/>
              <a:cs typeface="Times New Roman" pitchFamily="18" charset="0"/>
            </a:endParaRPr>
          </a:p>
          <a:p>
            <a:endParaRPr lang="en-US" sz="4400" b="0" dirty="0">
              <a:solidFill>
                <a:srgbClr val="003399"/>
              </a:solidFill>
              <a:effectLst/>
              <a:latin typeface="+mj-lt"/>
              <a:cs typeface="Times New Roman" pitchFamily="18" charset="0"/>
            </a:endParaRPr>
          </a:p>
          <a:p>
            <a:r>
              <a:rPr lang="en-US" sz="4400" b="0" dirty="0" smtClean="0">
                <a:solidFill>
                  <a:srgbClr val="003399"/>
                </a:solidFill>
                <a:effectLst/>
                <a:latin typeface="+mj-lt"/>
                <a:cs typeface="Times New Roman" pitchFamily="18" charset="0"/>
              </a:rPr>
              <a:t>THỨ BA</a:t>
            </a:r>
          </a:p>
          <a:p>
            <a:r>
              <a:rPr lang="en-US" sz="4400" b="0" dirty="0" smtClean="0">
                <a:solidFill>
                  <a:srgbClr val="003399"/>
                </a:solidFill>
                <a:effectLst/>
                <a:latin typeface="+mj-lt"/>
                <a:cs typeface="Times New Roman" pitchFamily="18" charset="0"/>
              </a:rPr>
              <a:t>SAU CHÚA NHẬT IV PHỤC SINH</a:t>
            </a:r>
          </a:p>
        </p:txBody>
      </p:sp>
    </p:spTree>
    <p:extLst>
      <p:ext uri="{BB962C8B-B14F-4D97-AF65-F5344CB8AC3E}">
        <p14:creationId xmlns:p14="http://schemas.microsoft.com/office/powerpoint/2010/main" val="36685722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284371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6743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179832" y="209549"/>
            <a:ext cx="8811768" cy="2062103"/>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en-US" sz="3200" dirty="0" err="1" smtClean="0">
                <a:solidFill>
                  <a:srgbClr val="FFFF00"/>
                </a:solidFill>
              </a:rPr>
              <a:t>Bài</a:t>
            </a:r>
            <a:r>
              <a:rPr lang="en-US" sz="3200" dirty="0" smtClean="0">
                <a:solidFill>
                  <a:srgbClr val="FFFF00"/>
                </a:solidFill>
              </a:rPr>
              <a:t> </a:t>
            </a:r>
            <a:r>
              <a:rPr lang="en-US" sz="3200" dirty="0" err="1" smtClean="0">
                <a:solidFill>
                  <a:srgbClr val="FFFF00"/>
                </a:solidFill>
              </a:rPr>
              <a:t>đọc</a:t>
            </a:r>
            <a:r>
              <a:rPr lang="en-US" sz="3200" dirty="0" smtClean="0">
                <a:solidFill>
                  <a:srgbClr val="FFFF00"/>
                </a:solidFill>
              </a:rPr>
              <a:t> 1.</a:t>
            </a:r>
          </a:p>
          <a:p>
            <a:r>
              <a:rPr lang="vi-VN" sz="3200" i="1" dirty="0">
                <a:solidFill>
                  <a:prstClr val="white"/>
                </a:solidFill>
              </a:rPr>
              <a:t>Họ rao giảng Tin Mừng Chúa Giê-su cho cả người Hy-lạp</a:t>
            </a:r>
            <a:r>
              <a:rPr lang="vi-VN" sz="3200" i="1" dirty="0" smtClean="0">
                <a:solidFill>
                  <a:prstClr val="white"/>
                </a:solidFill>
              </a:rPr>
              <a:t>.</a:t>
            </a:r>
            <a:endParaRPr lang="en-US" sz="3200" i="1" dirty="0" smtClean="0">
              <a:solidFill>
                <a:prstClr val="white"/>
              </a:solidFill>
            </a:endParaRPr>
          </a:p>
          <a:p>
            <a:r>
              <a:rPr lang="vi-VN" sz="3200" dirty="0" smtClean="0">
                <a:solidFill>
                  <a:srgbClr val="FFFF00"/>
                </a:solidFill>
              </a:rPr>
              <a:t>Bài </a:t>
            </a:r>
            <a:r>
              <a:rPr lang="vi-VN" sz="3200" dirty="0">
                <a:solidFill>
                  <a:srgbClr val="FFFF00"/>
                </a:solidFill>
              </a:rPr>
              <a:t>trích sách Công vụ Tông Đồ</a:t>
            </a:r>
            <a:r>
              <a:rPr lang="vi-VN" sz="3200" dirty="0" smtClean="0">
                <a:solidFill>
                  <a:srgbClr val="FFFF00"/>
                </a:solidFill>
              </a:rPr>
              <a:t>.</a:t>
            </a:r>
            <a:endParaRPr lang="en-US" sz="3200" dirty="0" smtClean="0">
              <a:solidFill>
                <a:srgbClr val="FFFF00"/>
              </a:solidFill>
            </a:endParaRPr>
          </a:p>
        </p:txBody>
      </p:sp>
    </p:spTree>
    <p:extLst>
      <p:ext uri="{BB962C8B-B14F-4D97-AF65-F5344CB8AC3E}">
        <p14:creationId xmlns:p14="http://schemas.microsoft.com/office/powerpoint/2010/main" val="21986312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8800" dirty="0" err="1" smtClean="0">
                <a:solidFill>
                  <a:srgbClr val="003399"/>
                </a:solidFill>
                <a:effectLst/>
                <a:latin typeface="+mj-lt"/>
                <a:cs typeface="Times New Roman" pitchFamily="18" charset="0"/>
              </a:rPr>
              <a:t>Muôn</a:t>
            </a:r>
            <a:r>
              <a:rPr lang="en-US" sz="8800" dirty="0" smtClean="0">
                <a:solidFill>
                  <a:srgbClr val="003399"/>
                </a:solidFill>
                <a:effectLst/>
                <a:latin typeface="+mj-lt"/>
                <a:cs typeface="Times New Roman" pitchFamily="18" charset="0"/>
              </a:rPr>
              <a:t> </a:t>
            </a:r>
            <a:r>
              <a:rPr lang="en-US" sz="8800" dirty="0" err="1" smtClean="0">
                <a:solidFill>
                  <a:srgbClr val="003399"/>
                </a:solidFill>
                <a:effectLst/>
                <a:latin typeface="+mj-lt"/>
                <a:cs typeface="Times New Roman" pitchFamily="18" charset="0"/>
              </a:rPr>
              <a:t>nước</a:t>
            </a:r>
            <a:r>
              <a:rPr lang="en-US" sz="8800" dirty="0" smtClean="0">
                <a:solidFill>
                  <a:srgbClr val="003399"/>
                </a:solidFill>
                <a:effectLst/>
                <a:latin typeface="+mj-lt"/>
                <a:cs typeface="Times New Roman" pitchFamily="18" charset="0"/>
              </a:rPr>
              <a:t> </a:t>
            </a:r>
            <a:r>
              <a:rPr lang="en-US" sz="8800" dirty="0" err="1" smtClean="0">
                <a:solidFill>
                  <a:srgbClr val="003399"/>
                </a:solidFill>
                <a:effectLst/>
                <a:latin typeface="+mj-lt"/>
                <a:cs typeface="Times New Roman" pitchFamily="18" charset="0"/>
              </a:rPr>
              <a:t>hỡi</a:t>
            </a:r>
            <a:r>
              <a:rPr lang="en-US" sz="8800" dirty="0" smtClean="0">
                <a:solidFill>
                  <a:srgbClr val="003399"/>
                </a:solidFill>
                <a:effectLst/>
                <a:latin typeface="+mj-lt"/>
                <a:cs typeface="Times New Roman" pitchFamily="18" charset="0"/>
              </a:rPr>
              <a:t> </a:t>
            </a:r>
            <a:r>
              <a:rPr lang="en-US" sz="8800" dirty="0" err="1" smtClean="0">
                <a:solidFill>
                  <a:srgbClr val="003399"/>
                </a:solidFill>
                <a:effectLst/>
                <a:latin typeface="+mj-lt"/>
                <a:cs typeface="Times New Roman" pitchFamily="18" charset="0"/>
              </a:rPr>
              <a:t>nào</a:t>
            </a:r>
            <a:r>
              <a:rPr lang="en-US" sz="8800" dirty="0" smtClean="0">
                <a:solidFill>
                  <a:srgbClr val="003399"/>
                </a:solidFill>
                <a:effectLst/>
                <a:latin typeface="+mj-lt"/>
                <a:cs typeface="Times New Roman" pitchFamily="18" charset="0"/>
              </a:rPr>
              <a:t> </a:t>
            </a:r>
            <a:r>
              <a:rPr lang="en-US" sz="8800" dirty="0" err="1" smtClean="0">
                <a:solidFill>
                  <a:srgbClr val="003399"/>
                </a:solidFill>
                <a:effectLst/>
                <a:latin typeface="+mj-lt"/>
                <a:cs typeface="Times New Roman" pitchFamily="18" charset="0"/>
              </a:rPr>
              <a:t>ca</a:t>
            </a:r>
            <a:r>
              <a:rPr lang="en-US" sz="8800" dirty="0" smtClean="0">
                <a:solidFill>
                  <a:srgbClr val="003399"/>
                </a:solidFill>
                <a:effectLst/>
                <a:latin typeface="+mj-lt"/>
                <a:cs typeface="Times New Roman" pitchFamily="18" charset="0"/>
              </a:rPr>
              <a:t> </a:t>
            </a:r>
            <a:r>
              <a:rPr lang="en-US" sz="8800" dirty="0" err="1" smtClean="0">
                <a:solidFill>
                  <a:srgbClr val="003399"/>
                </a:solidFill>
                <a:effectLst/>
                <a:latin typeface="+mj-lt"/>
                <a:cs typeface="Times New Roman" pitchFamily="18" charset="0"/>
              </a:rPr>
              <a:t>ngợi</a:t>
            </a:r>
            <a:r>
              <a:rPr lang="en-US" sz="8800" dirty="0" smtClean="0">
                <a:solidFill>
                  <a:srgbClr val="003399"/>
                </a:solidFill>
                <a:effectLst/>
                <a:latin typeface="+mj-lt"/>
                <a:cs typeface="Times New Roman" pitchFamily="18" charset="0"/>
              </a:rPr>
              <a:t> </a:t>
            </a:r>
            <a:r>
              <a:rPr lang="en-US" sz="8800" dirty="0" err="1" smtClean="0">
                <a:solidFill>
                  <a:srgbClr val="003399"/>
                </a:solidFill>
                <a:effectLst/>
                <a:latin typeface="+mj-lt"/>
                <a:cs typeface="Times New Roman" pitchFamily="18" charset="0"/>
              </a:rPr>
              <a:t>Chúa</a:t>
            </a:r>
            <a:r>
              <a:rPr lang="en-US" sz="8800" dirty="0" smtClean="0">
                <a:solidFill>
                  <a:srgbClr val="003399"/>
                </a:solidFill>
                <a:effectLst/>
                <a:latin typeface="+mj-lt"/>
                <a:cs typeface="Times New Roman" pitchFamily="18" charset="0"/>
              </a:rPr>
              <a:t>.</a:t>
            </a:r>
            <a:endParaRPr lang="en-US" sz="8800" dirty="0">
              <a:solidFill>
                <a:srgbClr val="003399"/>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u="sng" dirty="0" err="1">
                <a:solidFill>
                  <a:srgbClr val="FF0000"/>
                </a:solidFill>
                <a:latin typeface="+mj-lt"/>
                <a:cs typeface="Times New Roman" pitchFamily="18" charset="0"/>
              </a:rPr>
              <a:t>Đáp</a:t>
            </a:r>
            <a:r>
              <a:rPr lang="en-US" sz="4400" u="sng" dirty="0">
                <a:solidFill>
                  <a:srgbClr val="FF0000"/>
                </a:solidFill>
                <a:latin typeface="+mj-lt"/>
                <a:cs typeface="Times New Roman" pitchFamily="18" charset="0"/>
              </a:rPr>
              <a:t> </a:t>
            </a:r>
            <a:r>
              <a:rPr lang="en-US" sz="4400" u="sng" dirty="0" err="1">
                <a:solidFill>
                  <a:srgbClr val="FF0000"/>
                </a:solidFill>
                <a:latin typeface="+mj-lt"/>
                <a:cs typeface="Times New Roman" pitchFamily="18" charset="0"/>
              </a:rPr>
              <a:t>ca</a:t>
            </a:r>
            <a:r>
              <a:rPr lang="en-US" sz="4400" u="sng" dirty="0">
                <a:solidFill>
                  <a:srgbClr val="FF0000"/>
                </a:solidFill>
                <a:latin typeface="+mj-lt"/>
                <a:cs typeface="Times New Roman" pitchFamily="18" charset="0"/>
              </a:rPr>
              <a: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85750"/>
            <a:ext cx="39909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200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7200" b="0" dirty="0" err="1" smtClean="0">
                <a:solidFill>
                  <a:srgbClr val="003399"/>
                </a:solidFill>
                <a:effectLst/>
                <a:latin typeface="+mj-lt"/>
                <a:cs typeface="Times New Roman" pitchFamily="18" charset="0"/>
              </a:rPr>
              <a:t>Chúa</a:t>
            </a:r>
            <a:r>
              <a:rPr lang="en-US" sz="7200" b="0" dirty="0" smtClean="0">
                <a:solidFill>
                  <a:srgbClr val="003399"/>
                </a:solidFill>
                <a:effectLst/>
                <a:latin typeface="+mj-lt"/>
                <a:cs typeface="Times New Roman" pitchFamily="18" charset="0"/>
              </a:rPr>
              <a:t> </a:t>
            </a:r>
            <a:r>
              <a:rPr lang="en-US" sz="7200" b="0" dirty="0" err="1" smtClean="0">
                <a:solidFill>
                  <a:srgbClr val="003399"/>
                </a:solidFill>
                <a:effectLst/>
                <a:latin typeface="+mj-lt"/>
                <a:cs typeface="Times New Roman" pitchFamily="18" charset="0"/>
              </a:rPr>
              <a:t>nói</a:t>
            </a:r>
            <a:r>
              <a:rPr lang="en-US" sz="7200" b="0" dirty="0" smtClean="0">
                <a:solidFill>
                  <a:srgbClr val="003399"/>
                </a:solidFill>
                <a:effectLst/>
                <a:latin typeface="+mj-lt"/>
                <a:cs typeface="Times New Roman" pitchFamily="18" charset="0"/>
              </a:rPr>
              <a:t>: “ </a:t>
            </a:r>
            <a:r>
              <a:rPr lang="en-US" sz="7200" b="0" dirty="0" err="1" smtClean="0">
                <a:solidFill>
                  <a:srgbClr val="003399"/>
                </a:solidFill>
                <a:effectLst/>
                <a:latin typeface="+mj-lt"/>
                <a:cs typeface="Times New Roman" pitchFamily="18" charset="0"/>
              </a:rPr>
              <a:t>Chiên</a:t>
            </a:r>
            <a:r>
              <a:rPr lang="en-US" sz="7200" b="0" dirty="0" smtClean="0">
                <a:solidFill>
                  <a:srgbClr val="003399"/>
                </a:solidFill>
                <a:effectLst/>
                <a:latin typeface="+mj-lt"/>
                <a:cs typeface="Times New Roman" pitchFamily="18" charset="0"/>
              </a:rPr>
              <a:t> </a:t>
            </a:r>
            <a:r>
              <a:rPr lang="en-US" sz="7200" b="0" dirty="0" err="1" smtClean="0">
                <a:solidFill>
                  <a:srgbClr val="003399"/>
                </a:solidFill>
                <a:effectLst/>
                <a:latin typeface="+mj-lt"/>
                <a:cs typeface="Times New Roman" pitchFamily="18" charset="0"/>
              </a:rPr>
              <a:t>của</a:t>
            </a:r>
            <a:r>
              <a:rPr lang="en-US" sz="7200" b="0" dirty="0" smtClean="0">
                <a:solidFill>
                  <a:srgbClr val="003399"/>
                </a:solidFill>
                <a:effectLst/>
                <a:latin typeface="+mj-lt"/>
                <a:cs typeface="Times New Roman" pitchFamily="18" charset="0"/>
              </a:rPr>
              <a:t> </a:t>
            </a:r>
            <a:r>
              <a:rPr lang="en-US" sz="7200" b="0" dirty="0" err="1" smtClean="0">
                <a:solidFill>
                  <a:srgbClr val="003399"/>
                </a:solidFill>
                <a:effectLst/>
                <a:latin typeface="+mj-lt"/>
                <a:cs typeface="Times New Roman" pitchFamily="18" charset="0"/>
              </a:rPr>
              <a:t>tôi</a:t>
            </a:r>
            <a:r>
              <a:rPr lang="en-US" sz="7200" b="0" dirty="0" smtClean="0">
                <a:solidFill>
                  <a:srgbClr val="003399"/>
                </a:solidFill>
                <a:effectLst/>
                <a:latin typeface="+mj-lt"/>
                <a:cs typeface="Times New Roman" pitchFamily="18" charset="0"/>
              </a:rPr>
              <a:t> </a:t>
            </a:r>
            <a:r>
              <a:rPr lang="en-US" sz="7200" b="0" dirty="0" err="1" smtClean="0">
                <a:solidFill>
                  <a:srgbClr val="003399"/>
                </a:solidFill>
                <a:effectLst/>
                <a:latin typeface="+mj-lt"/>
                <a:cs typeface="Times New Roman" pitchFamily="18" charset="0"/>
              </a:rPr>
              <a:t>thì</a:t>
            </a:r>
            <a:r>
              <a:rPr lang="en-US" sz="7200" b="0" dirty="0" smtClean="0">
                <a:solidFill>
                  <a:srgbClr val="003399"/>
                </a:solidFill>
                <a:effectLst/>
                <a:latin typeface="+mj-lt"/>
                <a:cs typeface="Times New Roman" pitchFamily="18" charset="0"/>
              </a:rPr>
              <a:t> </a:t>
            </a:r>
            <a:r>
              <a:rPr lang="en-US" sz="7200" b="0" dirty="0" err="1" smtClean="0">
                <a:solidFill>
                  <a:srgbClr val="003399"/>
                </a:solidFill>
                <a:effectLst/>
                <a:latin typeface="+mj-lt"/>
                <a:cs typeface="Times New Roman" pitchFamily="18" charset="0"/>
              </a:rPr>
              <a:t>nghe</a:t>
            </a:r>
            <a:r>
              <a:rPr lang="en-US" sz="7200" b="0" dirty="0" smtClean="0">
                <a:solidFill>
                  <a:srgbClr val="003399"/>
                </a:solidFill>
                <a:effectLst/>
                <a:latin typeface="+mj-lt"/>
                <a:cs typeface="Times New Roman" pitchFamily="18" charset="0"/>
              </a:rPr>
              <a:t> </a:t>
            </a:r>
            <a:r>
              <a:rPr lang="en-US" sz="7200" b="0" dirty="0" err="1" smtClean="0">
                <a:solidFill>
                  <a:srgbClr val="003399"/>
                </a:solidFill>
                <a:effectLst/>
                <a:latin typeface="+mj-lt"/>
                <a:cs typeface="Times New Roman" pitchFamily="18" charset="0"/>
              </a:rPr>
              <a:t>tiếng</a:t>
            </a:r>
            <a:r>
              <a:rPr lang="en-US" sz="7200" b="0" dirty="0" smtClean="0">
                <a:solidFill>
                  <a:srgbClr val="003399"/>
                </a:solidFill>
                <a:effectLst/>
                <a:latin typeface="+mj-lt"/>
                <a:cs typeface="Times New Roman" pitchFamily="18" charset="0"/>
              </a:rPr>
              <a:t> </a:t>
            </a:r>
            <a:r>
              <a:rPr lang="en-US" sz="7200" b="0" dirty="0" err="1" smtClean="0">
                <a:solidFill>
                  <a:srgbClr val="003399"/>
                </a:solidFill>
                <a:effectLst/>
                <a:latin typeface="+mj-lt"/>
                <a:cs typeface="Times New Roman" pitchFamily="18" charset="0"/>
              </a:rPr>
              <a:t>tôi</a:t>
            </a:r>
            <a:r>
              <a:rPr lang="en-US" sz="7200" b="0" dirty="0" smtClean="0">
                <a:solidFill>
                  <a:srgbClr val="003399"/>
                </a:solidFill>
                <a:effectLst/>
                <a:latin typeface="+mj-lt"/>
                <a:cs typeface="Times New Roman" pitchFamily="18" charset="0"/>
              </a:rPr>
              <a:t>; </a:t>
            </a:r>
            <a:r>
              <a:rPr lang="en-US" sz="7200" b="0" dirty="0" err="1" smtClean="0">
                <a:solidFill>
                  <a:srgbClr val="003399"/>
                </a:solidFill>
                <a:effectLst/>
                <a:latin typeface="+mj-lt"/>
                <a:cs typeface="Times New Roman" pitchFamily="18" charset="0"/>
              </a:rPr>
              <a:t>tôi</a:t>
            </a:r>
            <a:r>
              <a:rPr lang="en-US" sz="7200" b="0" dirty="0" smtClean="0">
                <a:solidFill>
                  <a:srgbClr val="003399"/>
                </a:solidFill>
                <a:effectLst/>
                <a:latin typeface="+mj-lt"/>
                <a:cs typeface="Times New Roman" pitchFamily="18" charset="0"/>
              </a:rPr>
              <a:t> </a:t>
            </a:r>
            <a:r>
              <a:rPr lang="en-US" sz="7200" b="0" dirty="0" err="1" smtClean="0">
                <a:solidFill>
                  <a:srgbClr val="003399"/>
                </a:solidFill>
                <a:effectLst/>
                <a:latin typeface="+mj-lt"/>
                <a:cs typeface="Times New Roman" pitchFamily="18" charset="0"/>
              </a:rPr>
              <a:t>biết</a:t>
            </a:r>
            <a:r>
              <a:rPr lang="en-US" sz="7200" b="0" dirty="0" smtClean="0">
                <a:solidFill>
                  <a:srgbClr val="003399"/>
                </a:solidFill>
                <a:effectLst/>
                <a:latin typeface="+mj-lt"/>
                <a:cs typeface="Times New Roman" pitchFamily="18" charset="0"/>
              </a:rPr>
              <a:t> </a:t>
            </a:r>
            <a:r>
              <a:rPr lang="en-US" sz="7200" b="0" dirty="0" err="1" smtClean="0">
                <a:solidFill>
                  <a:srgbClr val="003399"/>
                </a:solidFill>
                <a:effectLst/>
                <a:latin typeface="+mj-lt"/>
                <a:cs typeface="Times New Roman" pitchFamily="18" charset="0"/>
              </a:rPr>
              <a:t>chúng</a:t>
            </a:r>
            <a:r>
              <a:rPr lang="en-US" sz="7200" b="0" dirty="0" smtClean="0">
                <a:solidFill>
                  <a:srgbClr val="003399"/>
                </a:solidFill>
                <a:effectLst/>
                <a:latin typeface="+mj-lt"/>
                <a:cs typeface="Times New Roman" pitchFamily="18" charset="0"/>
              </a:rPr>
              <a:t>, </a:t>
            </a:r>
            <a:r>
              <a:rPr lang="en-US" sz="7200" b="0" dirty="0" err="1" smtClean="0">
                <a:solidFill>
                  <a:srgbClr val="003399"/>
                </a:solidFill>
                <a:effectLst/>
                <a:latin typeface="+mj-lt"/>
                <a:cs typeface="Times New Roman" pitchFamily="18" charset="0"/>
              </a:rPr>
              <a:t>và</a:t>
            </a:r>
            <a:r>
              <a:rPr lang="en-US" sz="7200" b="0" dirty="0" smtClean="0">
                <a:solidFill>
                  <a:srgbClr val="003399"/>
                </a:solidFill>
                <a:effectLst/>
                <a:latin typeface="+mj-lt"/>
                <a:cs typeface="Times New Roman" pitchFamily="18" charset="0"/>
              </a:rPr>
              <a:t> </a:t>
            </a:r>
            <a:r>
              <a:rPr lang="en-US" sz="7200" b="0" dirty="0" err="1" smtClean="0">
                <a:solidFill>
                  <a:srgbClr val="003399"/>
                </a:solidFill>
                <a:effectLst/>
                <a:latin typeface="+mj-lt"/>
                <a:cs typeface="Times New Roman" pitchFamily="18" charset="0"/>
              </a:rPr>
              <a:t>chúng</a:t>
            </a:r>
            <a:r>
              <a:rPr lang="en-US" sz="7200" b="0" dirty="0" smtClean="0">
                <a:solidFill>
                  <a:srgbClr val="003399"/>
                </a:solidFill>
                <a:effectLst/>
                <a:latin typeface="+mj-lt"/>
                <a:cs typeface="Times New Roman" pitchFamily="18" charset="0"/>
              </a:rPr>
              <a:t> </a:t>
            </a:r>
            <a:r>
              <a:rPr lang="en-US" sz="7200" b="0" dirty="0" err="1" smtClean="0">
                <a:solidFill>
                  <a:srgbClr val="003399"/>
                </a:solidFill>
                <a:effectLst/>
                <a:latin typeface="+mj-lt"/>
                <a:cs typeface="Times New Roman" pitchFamily="18" charset="0"/>
              </a:rPr>
              <a:t>theo</a:t>
            </a:r>
            <a:r>
              <a:rPr lang="en-US" sz="7200" b="0" dirty="0" smtClean="0">
                <a:solidFill>
                  <a:srgbClr val="003399"/>
                </a:solidFill>
                <a:effectLst/>
                <a:latin typeface="+mj-lt"/>
                <a:cs typeface="Times New Roman" pitchFamily="18" charset="0"/>
              </a:rPr>
              <a:t> </a:t>
            </a:r>
            <a:r>
              <a:rPr lang="en-US" sz="7200" b="0" dirty="0" err="1" smtClean="0">
                <a:solidFill>
                  <a:srgbClr val="003399"/>
                </a:solidFill>
                <a:effectLst/>
                <a:latin typeface="+mj-lt"/>
                <a:cs typeface="Times New Roman" pitchFamily="18" charset="0"/>
              </a:rPr>
              <a:t>tôi</a:t>
            </a:r>
            <a:r>
              <a:rPr lang="en-US" sz="7200" b="0" dirty="0" smtClean="0">
                <a:solidFill>
                  <a:srgbClr val="003399"/>
                </a:solidFill>
                <a:effectLst/>
                <a:latin typeface="+mj-lt"/>
                <a:cs typeface="Times New Roman" pitchFamily="18" charset="0"/>
              </a:rPr>
              <a:t>.”</a:t>
            </a:r>
            <a:endParaRPr lang="en-US" sz="7200" b="0" dirty="0">
              <a:solidFill>
                <a:srgbClr val="003399"/>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u="sng" dirty="0">
                <a:solidFill>
                  <a:srgbClr val="FF0000"/>
                </a:solidFill>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u="sng" dirty="0">
                <a:solidFill>
                  <a:srgbClr val="FF0000"/>
                </a:solidFill>
                <a:latin typeface="+mj-lt"/>
                <a:cs typeface="Times New Roman" pitchFamily="18" charset="0"/>
              </a:rPr>
              <a:t>Alleluia:</a:t>
            </a:r>
          </a:p>
        </p:txBody>
      </p:sp>
    </p:spTree>
    <p:extLst>
      <p:ext uri="{BB962C8B-B14F-4D97-AF65-F5344CB8AC3E}">
        <p14:creationId xmlns:p14="http://schemas.microsoft.com/office/powerpoint/2010/main" val="24572520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3602219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3115328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015124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84408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dirty="0" smtClean="0">
              <a:solidFill>
                <a:srgbClr val="FFFF00"/>
              </a:solidFill>
              <a:effectLst/>
              <a:latin typeface="+mj-lt"/>
              <a:cs typeface="Times New Roman" pitchFamily="18" charset="0"/>
            </a:endParaRPr>
          </a:p>
          <a:p>
            <a:endParaRPr lang="en-US" sz="4000" b="0" dirty="0">
              <a:solidFill>
                <a:srgbClr val="FFFF00"/>
              </a:solidFill>
              <a:effectLst/>
              <a:latin typeface="+mj-lt"/>
              <a:cs typeface="Times New Roman" pitchFamily="18" charset="0"/>
            </a:endParaRPr>
          </a:p>
          <a:p>
            <a:r>
              <a:rPr lang="en-US" sz="4400" b="0" dirty="0" smtClean="0">
                <a:solidFill>
                  <a:srgbClr val="FFFF00"/>
                </a:solidFill>
                <a:effectLst/>
                <a:latin typeface="+mj-lt"/>
                <a:cs typeface="Times New Roman" pitchFamily="18" charset="0"/>
              </a:rPr>
              <a:t>THỨ TƯ</a:t>
            </a:r>
          </a:p>
          <a:p>
            <a:r>
              <a:rPr lang="en-US" sz="4400" b="0" dirty="0" smtClean="0">
                <a:solidFill>
                  <a:srgbClr val="FFFF00"/>
                </a:solidFill>
                <a:effectLst/>
                <a:latin typeface="+mj-lt"/>
                <a:cs typeface="Times New Roman" pitchFamily="18" charset="0"/>
              </a:rPr>
              <a:t>SAU CHÚA NHẬT IV PHỤC SINH</a:t>
            </a:r>
          </a:p>
        </p:txBody>
      </p:sp>
    </p:spTree>
    <p:extLst>
      <p:ext uri="{BB962C8B-B14F-4D97-AF65-F5344CB8AC3E}">
        <p14:creationId xmlns:p14="http://schemas.microsoft.com/office/powerpoint/2010/main" val="6424808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2843719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latin typeface="+mj-lt"/>
              <a:cs typeface="Times New Roman" panose="02020603050405020304" pitchFamily="18" charset="0"/>
            </a:endParaRPr>
          </a:p>
          <a:p>
            <a:pPr eaLnBrk="1" hangingPunct="1">
              <a:lnSpc>
                <a:spcPct val="150000"/>
              </a:lnSpc>
            </a:pPr>
            <a:r>
              <a:rPr lang="en-US" sz="7200" b="1" dirty="0">
                <a:solidFill>
                  <a:srgbClr val="FFFF00"/>
                </a:solidFill>
                <a:latin typeface="+mj-lt"/>
                <a:cs typeface="Times New Roman" panose="02020603050405020304" pitchFamily="18" charset="0"/>
              </a:rPr>
              <a:t>KINH VINH DANH</a:t>
            </a:r>
            <a:endParaRPr lang="vi-VN" sz="7200" b="1"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40223244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0" smtClean="0">
              <a:solidFill>
                <a:srgbClr val="003399"/>
              </a:solidFill>
              <a:effectLst/>
              <a:latin typeface="+mj-lt"/>
              <a:cs typeface="Times New Roman" pitchFamily="18" charset="0"/>
            </a:endParaRPr>
          </a:p>
          <a:p>
            <a:endParaRPr lang="en-US" b="0" smtClean="0">
              <a:solidFill>
                <a:srgbClr val="003399"/>
              </a:solidFill>
              <a:effectLst/>
              <a:latin typeface="+mj-lt"/>
              <a:cs typeface="Times New Roman" pitchFamily="18" charset="0"/>
            </a:endParaRPr>
          </a:p>
          <a:p>
            <a:r>
              <a:rPr lang="en-US" sz="4400" b="0" smtClean="0">
                <a:solidFill>
                  <a:srgbClr val="003399"/>
                </a:solidFill>
                <a:effectLst/>
                <a:latin typeface="+mj-lt"/>
                <a:cs typeface="Times New Roman" pitchFamily="18" charset="0"/>
              </a:rPr>
              <a:t>THỨ HAI</a:t>
            </a:r>
          </a:p>
          <a:p>
            <a:r>
              <a:rPr lang="en-US" sz="4400" b="0" smtClean="0">
                <a:solidFill>
                  <a:srgbClr val="003399"/>
                </a:solidFill>
                <a:effectLst/>
                <a:latin typeface="+mj-lt"/>
                <a:cs typeface="Times New Roman" pitchFamily="18" charset="0"/>
              </a:rPr>
              <a:t>SAU CHÚA NHẬT IV PHỤC SINH</a:t>
            </a:r>
          </a:p>
        </p:txBody>
      </p:sp>
    </p:spTree>
    <p:extLst>
      <p:ext uri="{BB962C8B-B14F-4D97-AF65-F5344CB8AC3E}">
        <p14:creationId xmlns:p14="http://schemas.microsoft.com/office/powerpoint/2010/main" val="7295075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chemeClr val="bg1"/>
                </a:solidFill>
                <a:effectLst>
                  <a:outerShdw blurRad="38100" dist="38100" dir="2700000" algn="tl">
                    <a:srgbClr val="000000">
                      <a:alpha val="43137"/>
                    </a:srgbClr>
                  </a:outerShdw>
                </a:effectLst>
                <a:latin typeface="+mj-lt"/>
              </a:rPr>
              <a:t/>
            </a:r>
            <a:br>
              <a:rPr lang="en-US" dirty="0">
                <a:solidFill>
                  <a:schemeClr val="bg1"/>
                </a:solidFill>
                <a:effectLst>
                  <a:outerShdw blurRad="38100" dist="38100" dir="2700000" algn="tl">
                    <a:srgbClr val="000000">
                      <a:alpha val="43137"/>
                    </a:srgbClr>
                  </a:outerShdw>
                </a:effectLst>
                <a:latin typeface="+mj-lt"/>
              </a:rPr>
            </a:br>
            <a:endParaRPr lang="en-US"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Chủ</a:t>
            </a:r>
            <a:r>
              <a:rPr lang="en-US" sz="4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tế</a:t>
            </a:r>
            <a:r>
              <a:rPr lang="en-US" sz="4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br>
              <a:rPr lang="en-US" sz="54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br>
            <a:r>
              <a:rPr lang="vi-VN"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1422745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dirty="0">
                <a:solidFill>
                  <a:schemeClr val="bg1"/>
                </a:solidFill>
                <a:effectLst>
                  <a:outerShdw blurRad="38100" dist="38100" dir="2700000" algn="tl">
                    <a:srgbClr val="000000">
                      <a:alpha val="43137"/>
                    </a:srgbClr>
                  </a:outerShdw>
                </a:effectLst>
                <a:latin typeface="+mj-lt"/>
              </a:rPr>
              <a:t/>
            </a:r>
            <a:br>
              <a:rPr lang="en-US" dirty="0">
                <a:solidFill>
                  <a:schemeClr val="bg1"/>
                </a:solidFill>
                <a:effectLst>
                  <a:outerShdw blurRad="38100" dist="38100" dir="2700000" algn="tl">
                    <a:srgbClr val="000000">
                      <a:alpha val="43137"/>
                    </a:srgbClr>
                  </a:outerShdw>
                </a:effectLst>
                <a:latin typeface="+mj-lt"/>
              </a:rPr>
            </a:br>
            <a:endParaRPr lang="en-US" dirty="0">
              <a:solidFill>
                <a:schemeClr val="bg1"/>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ngợi</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b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br>
            <a:r>
              <a:rPr lang="en-US" sz="5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thờ</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tôn</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8051718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dirty="0">
                <a:solidFill>
                  <a:schemeClr val="bg1"/>
                </a:solidFill>
                <a:effectLst>
                  <a:outerShdw blurRad="38100" dist="38100" dir="2700000" algn="tl">
                    <a:srgbClr val="000000">
                      <a:alpha val="43137"/>
                    </a:srgbClr>
                  </a:outerShdw>
                </a:effectLst>
                <a:latin typeface="+mj-lt"/>
              </a:rPr>
              <a:t/>
            </a:r>
            <a:br>
              <a:rPr lang="en-US" sz="4000" dirty="0">
                <a:solidFill>
                  <a:schemeClr val="bg1"/>
                </a:solidFill>
                <a:effectLst>
                  <a:outerShdw blurRad="38100" dist="38100" dir="2700000" algn="tl">
                    <a:srgbClr val="000000">
                      <a:alpha val="43137"/>
                    </a:srgbClr>
                  </a:outerShdw>
                </a:effectLst>
                <a:latin typeface="+mj-lt"/>
              </a:rPr>
            </a:br>
            <a:endParaRPr lang="en-US" sz="4000" dirty="0">
              <a:solidFill>
                <a:schemeClr val="bg1"/>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8398246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dirty="0">
                <a:solidFill>
                  <a:schemeClr val="bg1"/>
                </a:solidFill>
                <a:effectLst>
                  <a:outerShdw blurRad="38100" dist="38100" dir="2700000" algn="tl">
                    <a:srgbClr val="000000">
                      <a:alpha val="43137"/>
                    </a:srgbClr>
                  </a:outerShdw>
                </a:effectLst>
                <a:latin typeface="+mj-lt"/>
              </a:rPr>
              <a:t/>
            </a:r>
            <a:br>
              <a:rPr lang="en-US" sz="4000" dirty="0">
                <a:solidFill>
                  <a:schemeClr val="bg1"/>
                </a:solidFill>
                <a:effectLst>
                  <a:outerShdw blurRad="38100" dist="38100" dir="2700000" algn="tl">
                    <a:srgbClr val="000000">
                      <a:alpha val="43137"/>
                    </a:srgbClr>
                  </a:outerShdw>
                </a:effectLst>
                <a:latin typeface="+mj-lt"/>
              </a:rPr>
            </a:br>
            <a:endParaRPr lang="en-US" sz="4000" dirty="0">
              <a:solidFill>
                <a:schemeClr val="bg1"/>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Kitô</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5316228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dirty="0">
                <a:solidFill>
                  <a:schemeClr val="bg1"/>
                </a:solidFill>
                <a:effectLst>
                  <a:outerShdw blurRad="38100" dist="38100" dir="2700000" algn="tl">
                    <a:srgbClr val="000000">
                      <a:alpha val="43137"/>
                    </a:srgbClr>
                  </a:outerShdw>
                </a:effectLst>
                <a:latin typeface="+mj-lt"/>
              </a:rPr>
              <a:t/>
            </a:r>
            <a:br>
              <a:rPr lang="en-US" sz="4000" dirty="0">
                <a:solidFill>
                  <a:schemeClr val="bg1"/>
                </a:solidFill>
                <a:effectLst>
                  <a:outerShdw blurRad="38100" dist="38100" dir="2700000" algn="tl">
                    <a:srgbClr val="000000">
                      <a:alpha val="43137"/>
                    </a:srgbClr>
                  </a:outerShdw>
                </a:effectLst>
                <a:latin typeface="+mj-lt"/>
              </a:rPr>
            </a:br>
            <a:endParaRPr lang="en-US" sz="4000" dirty="0">
              <a:solidFill>
                <a:schemeClr val="bg1"/>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45000"/>
              </a:lnSpc>
              <a:buFontTx/>
              <a:buNone/>
            </a:pPr>
            <a:r>
              <a:rPr lang="en-US"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nhậm</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cầu</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khẩn</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083138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dirty="0">
                <a:solidFill>
                  <a:schemeClr val="bg1"/>
                </a:solidFill>
                <a:effectLst>
                  <a:outerShdw blurRad="38100" dist="38100" dir="2700000" algn="tl">
                    <a:srgbClr val="000000">
                      <a:alpha val="43137"/>
                    </a:srgbClr>
                  </a:outerShdw>
                </a:effectLst>
                <a:latin typeface="+mj-lt"/>
              </a:rPr>
              <a:t/>
            </a:r>
            <a:br>
              <a:rPr lang="en-US" sz="4000" dirty="0">
                <a:solidFill>
                  <a:schemeClr val="bg1"/>
                </a:solidFill>
                <a:effectLst>
                  <a:outerShdw blurRad="38100" dist="38100" dir="2700000" algn="tl">
                    <a:srgbClr val="000000">
                      <a:alpha val="43137"/>
                    </a:srgbClr>
                  </a:outerShdw>
                </a:effectLst>
                <a:latin typeface="+mj-lt"/>
              </a:rPr>
            </a:br>
            <a:endParaRPr lang="en-US" sz="4000" dirty="0">
              <a:solidFill>
                <a:schemeClr val="bg1"/>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ngự</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bên</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hữu</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Đức</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Cha,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50000"/>
              </a:lnSpc>
              <a:buFontTx/>
              <a:buNone/>
            </a:pPr>
            <a:r>
              <a:rPr lang="vi-VN"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25873010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dirty="0">
                <a:solidFill>
                  <a:schemeClr val="bg1"/>
                </a:solidFill>
                <a:effectLst>
                  <a:outerShdw blurRad="38100" dist="38100" dir="2700000" algn="tl">
                    <a:srgbClr val="000000">
                      <a:alpha val="43137"/>
                    </a:srgbClr>
                  </a:outerShdw>
                </a:effectLst>
                <a:latin typeface="+mj-lt"/>
              </a:rPr>
              <a:t/>
            </a:r>
            <a:br>
              <a:rPr lang="en-US" sz="4000" dirty="0">
                <a:solidFill>
                  <a:schemeClr val="bg1"/>
                </a:solidFill>
                <a:effectLst>
                  <a:outerShdw blurRad="38100" dist="38100" dir="2700000" algn="tl">
                    <a:srgbClr val="000000">
                      <a:alpha val="43137"/>
                    </a:srgbClr>
                  </a:outerShdw>
                </a:effectLst>
                <a:latin typeface="+mj-lt"/>
              </a:rPr>
            </a:br>
            <a:endParaRPr lang="en-US" sz="4000" dirty="0">
              <a:solidFill>
                <a:schemeClr val="bg1"/>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đấng</a:t>
            </a:r>
            <a:r>
              <a:rPr lang="en-US"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tối</a:t>
            </a:r>
            <a:r>
              <a:rPr lang="en-US"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u="sng" dirty="0">
                <a:solidFill>
                  <a:srgbClr val="FFFF00"/>
                </a:solidFill>
                <a:latin typeface="+mj-lt"/>
                <a:cs typeface="Times New Roman" panose="02020603050405020304" pitchFamily="18" charset="0"/>
              </a:rPr>
              <a:t>Amen.</a:t>
            </a:r>
          </a:p>
        </p:txBody>
      </p:sp>
    </p:spTree>
    <p:extLst>
      <p:ext uri="{BB962C8B-B14F-4D97-AF65-F5344CB8AC3E}">
        <p14:creationId xmlns:p14="http://schemas.microsoft.com/office/powerpoint/2010/main" val="1920056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179832" y="209549"/>
            <a:ext cx="8811768" cy="2554545"/>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en-US" sz="3200" dirty="0" err="1" smtClean="0">
                <a:solidFill>
                  <a:srgbClr val="FFFF00"/>
                </a:solidFill>
              </a:rPr>
              <a:t>Bài</a:t>
            </a:r>
            <a:r>
              <a:rPr lang="en-US" sz="3200" dirty="0" smtClean="0">
                <a:solidFill>
                  <a:srgbClr val="FFFF00"/>
                </a:solidFill>
              </a:rPr>
              <a:t> </a:t>
            </a:r>
            <a:r>
              <a:rPr lang="en-US" sz="3200" dirty="0" err="1" smtClean="0">
                <a:solidFill>
                  <a:srgbClr val="FFFF00"/>
                </a:solidFill>
              </a:rPr>
              <a:t>đọc</a:t>
            </a:r>
            <a:r>
              <a:rPr lang="en-US" sz="3200" dirty="0" smtClean="0">
                <a:solidFill>
                  <a:srgbClr val="FFFF00"/>
                </a:solidFill>
              </a:rPr>
              <a:t> 1.</a:t>
            </a:r>
          </a:p>
          <a:p>
            <a:r>
              <a:rPr lang="vi-VN" sz="3200" i="1" dirty="0">
                <a:solidFill>
                  <a:prstClr val="white"/>
                </a:solidFill>
              </a:rPr>
              <a:t>Ông Mát-thi-a trúng thăm : ông được kể thêm vào số mười một Tông Đồ</a:t>
            </a:r>
            <a:r>
              <a:rPr lang="vi-VN" sz="3200" i="1" dirty="0" smtClean="0">
                <a:solidFill>
                  <a:prstClr val="white"/>
                </a:solidFill>
              </a:rPr>
              <a:t>.</a:t>
            </a:r>
            <a:endParaRPr lang="en-US" sz="3200" i="1" dirty="0" smtClean="0">
              <a:solidFill>
                <a:prstClr val="white"/>
              </a:solidFill>
            </a:endParaRPr>
          </a:p>
          <a:p>
            <a:r>
              <a:rPr lang="vi-VN" sz="3200" dirty="0" smtClean="0">
                <a:solidFill>
                  <a:srgbClr val="FFFF00"/>
                </a:solidFill>
              </a:rPr>
              <a:t>Bài </a:t>
            </a:r>
            <a:r>
              <a:rPr lang="vi-VN" sz="3200" dirty="0">
                <a:solidFill>
                  <a:srgbClr val="FFFF00"/>
                </a:solidFill>
              </a:rPr>
              <a:t>trích sách Công vụ Tông Đồ.</a:t>
            </a:r>
            <a:r>
              <a:rPr lang="en-US" sz="3200" dirty="0" smtClean="0">
                <a:solidFill>
                  <a:srgbClr val="FFFF00"/>
                </a:solidFill>
              </a:rPr>
              <a:t/>
            </a:r>
            <a:br>
              <a:rPr lang="en-US" sz="3200" dirty="0" smtClean="0">
                <a:solidFill>
                  <a:srgbClr val="FFFF00"/>
                </a:solidFill>
              </a:rPr>
            </a:br>
            <a:endParaRPr lang="en-US" sz="3200" dirty="0" smtClean="0">
              <a:solidFill>
                <a:srgbClr val="FFFF00"/>
              </a:solidFill>
            </a:endParaRPr>
          </a:p>
        </p:txBody>
      </p:sp>
    </p:spTree>
    <p:extLst>
      <p:ext uri="{BB962C8B-B14F-4D97-AF65-F5344CB8AC3E}">
        <p14:creationId xmlns:p14="http://schemas.microsoft.com/office/powerpoint/2010/main" val="21986312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Autofit/>
          </a:bodyPr>
          <a:lstStyle/>
          <a:p>
            <a:pPr algn="just"/>
            <a:r>
              <a:rPr lang="vi-VN" sz="6600" dirty="0">
                <a:solidFill>
                  <a:schemeClr val="bg1"/>
                </a:solidFill>
                <a:latin typeface="+mj-lt"/>
                <a:cs typeface="Times New Roman" pitchFamily="18" charset="0"/>
              </a:rPr>
              <a:t>Chúa cho ông ngồi chung với hàng quyền </a:t>
            </a:r>
            <a:r>
              <a:rPr lang="vi-VN" sz="6600" dirty="0" smtClean="0">
                <a:solidFill>
                  <a:schemeClr val="bg1"/>
                </a:solidFill>
                <a:latin typeface="+mj-lt"/>
                <a:cs typeface="Times New Roman" pitchFamily="18" charset="0"/>
              </a:rPr>
              <a:t>quý,hàng </a:t>
            </a:r>
            <a:r>
              <a:rPr lang="vi-VN" sz="6600" dirty="0">
                <a:solidFill>
                  <a:schemeClr val="bg1"/>
                </a:solidFill>
                <a:latin typeface="+mj-lt"/>
                <a:cs typeface="Times New Roman" pitchFamily="18" charset="0"/>
              </a:rPr>
              <a:t>quyền quý dân Người.</a:t>
            </a:r>
            <a:endParaRPr lang="en-US" sz="6600" b="0" dirty="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u="sng" dirty="0" err="1">
                <a:solidFill>
                  <a:srgbClr val="FFFF00"/>
                </a:solidFill>
                <a:latin typeface="+mj-lt"/>
                <a:cs typeface="Times New Roman" pitchFamily="18" charset="0"/>
              </a:rPr>
              <a:t>Đáp</a:t>
            </a:r>
            <a:r>
              <a:rPr lang="en-US" sz="4400" u="sng" dirty="0">
                <a:solidFill>
                  <a:srgbClr val="FFFF00"/>
                </a:solidFill>
                <a:latin typeface="+mj-lt"/>
                <a:cs typeface="Times New Roman" pitchFamily="18" charset="0"/>
              </a:rPr>
              <a:t> </a:t>
            </a:r>
            <a:r>
              <a:rPr lang="en-US" sz="4400" u="sng" dirty="0" err="1">
                <a:solidFill>
                  <a:srgbClr val="FFFF00"/>
                </a:solidFill>
                <a:latin typeface="+mj-lt"/>
                <a:cs typeface="Times New Roman" pitchFamily="18" charset="0"/>
              </a:rPr>
              <a:t>ca</a:t>
            </a:r>
            <a:r>
              <a:rPr lang="en-US" sz="4400" u="sng" dirty="0">
                <a:solidFill>
                  <a:srgbClr val="FFFF00"/>
                </a:solidFill>
                <a:latin typeface="+mj-lt"/>
                <a:cs typeface="Times New Roman" pitchFamily="18" charset="0"/>
              </a:rPr>
              <a: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191" y="285750"/>
            <a:ext cx="41243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15868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5400" dirty="0">
                <a:solidFill>
                  <a:schemeClr val="bg1"/>
                </a:solidFill>
                <a:latin typeface="+mj-lt"/>
                <a:cs typeface="Times New Roman" pitchFamily="18" charset="0"/>
              </a:rPr>
              <a:t>Chúa nói : “Chính Thầy đã chọn anh em từ giữa thế gian, để anh em ra đi, sinh được hoa trái, và hoa trái của anh em tồn tại.”</a:t>
            </a:r>
            <a:endParaRPr lang="en-US" sz="5400" b="0" dirty="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u="sng" dirty="0" smtClean="0">
                <a:solidFill>
                  <a:srgbClr val="FFFF00"/>
                </a:solidFill>
                <a:latin typeface="+mj-lt"/>
                <a:cs typeface="Times New Roman" pitchFamily="18" charset="0"/>
              </a:rPr>
              <a:t>Alleluia-Alleluia.</a:t>
            </a:r>
            <a:endParaRPr lang="en-US" sz="3200" u="sng" dirty="0">
              <a:solidFill>
                <a:srgbClr val="FFFF00"/>
              </a:solidFill>
              <a:latin typeface="+mj-lt"/>
              <a:cs typeface="Times New Roman" pitchFamily="18" charset="0"/>
            </a:endParaRPr>
          </a:p>
        </p:txBody>
      </p:sp>
      <p:sp>
        <p:nvSpPr>
          <p:cNvPr id="4" name="Rectangle 3"/>
          <p:cNvSpPr/>
          <p:nvPr/>
        </p:nvSpPr>
        <p:spPr>
          <a:xfrm>
            <a:off x="6711038" y="4501733"/>
            <a:ext cx="1643399" cy="646331"/>
          </a:xfrm>
          <a:prstGeom prst="rect">
            <a:avLst/>
          </a:prstGeom>
        </p:spPr>
        <p:txBody>
          <a:bodyPr wrap="none">
            <a:spAutoFit/>
          </a:bodyPr>
          <a:lstStyle/>
          <a:p>
            <a:pPr algn="r"/>
            <a:r>
              <a:rPr lang="en-US" sz="3600" u="sng" dirty="0" smtClean="0">
                <a:solidFill>
                  <a:srgbClr val="FFFF00"/>
                </a:solidFill>
                <a:latin typeface="+mj-lt"/>
                <a:cs typeface="Times New Roman" pitchFamily="18" charset="0"/>
              </a:rPr>
              <a:t>Alleluia.</a:t>
            </a:r>
            <a:endParaRPr lang="en-US" sz="3600" u="sng" dirty="0">
              <a:solidFill>
                <a:srgbClr val="FFFF00"/>
              </a:solidFill>
              <a:latin typeface="+mj-lt"/>
              <a:cs typeface="Times New Roman" pitchFamily="18" charset="0"/>
            </a:endParaRPr>
          </a:p>
        </p:txBody>
      </p:sp>
    </p:spTree>
    <p:extLst>
      <p:ext uri="{BB962C8B-B14F-4D97-AF65-F5344CB8AC3E}">
        <p14:creationId xmlns:p14="http://schemas.microsoft.com/office/powerpoint/2010/main" val="1275548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2843719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1939528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7214278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844523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02198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smtClean="0">
              <a:solidFill>
                <a:srgbClr val="003399"/>
              </a:solidFill>
              <a:effectLst/>
              <a:latin typeface="+mj-lt"/>
              <a:cs typeface="Times New Roman" pitchFamily="18" charset="0"/>
            </a:endParaRPr>
          </a:p>
          <a:p>
            <a:endParaRPr lang="en-US" sz="4400" b="0">
              <a:solidFill>
                <a:srgbClr val="003399"/>
              </a:solidFill>
              <a:effectLst/>
              <a:latin typeface="+mj-lt"/>
              <a:cs typeface="Times New Roman" pitchFamily="18" charset="0"/>
            </a:endParaRPr>
          </a:p>
          <a:p>
            <a:r>
              <a:rPr lang="en-US" sz="4400" b="0" smtClean="0">
                <a:solidFill>
                  <a:srgbClr val="003399"/>
                </a:solidFill>
                <a:effectLst/>
                <a:latin typeface="+mj-lt"/>
                <a:cs typeface="Times New Roman" pitchFamily="18" charset="0"/>
              </a:rPr>
              <a:t>THỨ NĂM</a:t>
            </a:r>
          </a:p>
          <a:p>
            <a:r>
              <a:rPr lang="en-US" sz="4400" b="0" smtClean="0">
                <a:solidFill>
                  <a:srgbClr val="003399"/>
                </a:solidFill>
                <a:effectLst/>
                <a:latin typeface="+mj-lt"/>
                <a:cs typeface="Times New Roman" pitchFamily="18" charset="0"/>
              </a:rPr>
              <a:t>SAU CHÚA NHẬT IV PHỤC SINH</a:t>
            </a:r>
          </a:p>
        </p:txBody>
      </p:sp>
    </p:spTree>
    <p:extLst>
      <p:ext uri="{BB962C8B-B14F-4D97-AF65-F5344CB8AC3E}">
        <p14:creationId xmlns:p14="http://schemas.microsoft.com/office/powerpoint/2010/main" val="2638065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2843719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179832" y="209549"/>
            <a:ext cx="8811768" cy="2554545"/>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en-US" sz="3200" dirty="0" err="1" smtClean="0">
                <a:solidFill>
                  <a:srgbClr val="FFFF00"/>
                </a:solidFill>
              </a:rPr>
              <a:t>Bài</a:t>
            </a:r>
            <a:r>
              <a:rPr lang="en-US" sz="3200" dirty="0" smtClean="0">
                <a:solidFill>
                  <a:srgbClr val="FFFF00"/>
                </a:solidFill>
              </a:rPr>
              <a:t> </a:t>
            </a:r>
            <a:r>
              <a:rPr lang="en-US" sz="3200" dirty="0" err="1" smtClean="0">
                <a:solidFill>
                  <a:srgbClr val="FFFF00"/>
                </a:solidFill>
              </a:rPr>
              <a:t>đọc</a:t>
            </a:r>
            <a:r>
              <a:rPr lang="en-US" sz="3200" dirty="0" smtClean="0">
                <a:solidFill>
                  <a:srgbClr val="FFFF00"/>
                </a:solidFill>
              </a:rPr>
              <a:t> 1.</a:t>
            </a:r>
          </a:p>
          <a:p>
            <a:r>
              <a:rPr lang="vi-VN" sz="3200" i="1" dirty="0">
                <a:solidFill>
                  <a:prstClr val="white"/>
                </a:solidFill>
              </a:rPr>
              <a:t>Từ dòng dõi Đa-vít, Thiên Chúa đã đưa đến cho Ít-ra-en một Đấng Cứu Độ là Đức Giê-su</a:t>
            </a:r>
            <a:r>
              <a:rPr lang="vi-VN" sz="3200" i="1" dirty="0" smtClean="0">
                <a:solidFill>
                  <a:prstClr val="white"/>
                </a:solidFill>
              </a:rPr>
              <a:t>.</a:t>
            </a:r>
            <a:endParaRPr lang="en-US" sz="3200" i="1" dirty="0" smtClean="0">
              <a:solidFill>
                <a:prstClr val="white"/>
              </a:solidFill>
            </a:endParaRPr>
          </a:p>
          <a:p>
            <a:r>
              <a:rPr lang="vi-VN" sz="3200" dirty="0" smtClean="0">
                <a:solidFill>
                  <a:srgbClr val="FFFF00"/>
                </a:solidFill>
              </a:rPr>
              <a:t>Bài </a:t>
            </a:r>
            <a:r>
              <a:rPr lang="vi-VN" sz="3200" dirty="0">
                <a:solidFill>
                  <a:srgbClr val="FFFF00"/>
                </a:solidFill>
              </a:rPr>
              <a:t>trích sách Công vụ Tông Đồ.</a:t>
            </a:r>
            <a:r>
              <a:rPr lang="en-US" sz="3200" dirty="0" smtClean="0">
                <a:solidFill>
                  <a:srgbClr val="FFFF00"/>
                </a:solidFill>
              </a:rPr>
              <a:t/>
            </a:r>
            <a:br>
              <a:rPr lang="en-US" sz="3200" dirty="0" smtClean="0">
                <a:solidFill>
                  <a:srgbClr val="FFFF00"/>
                </a:solidFill>
              </a:rPr>
            </a:br>
            <a:endParaRPr lang="en-US" sz="3200" dirty="0" smtClean="0">
              <a:solidFill>
                <a:srgbClr val="FFFF00"/>
              </a:solidFill>
            </a:endParaRPr>
          </a:p>
        </p:txBody>
      </p:sp>
    </p:spTree>
    <p:extLst>
      <p:ext uri="{BB962C8B-B14F-4D97-AF65-F5344CB8AC3E}">
        <p14:creationId xmlns:p14="http://schemas.microsoft.com/office/powerpoint/2010/main" val="21986312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8000" dirty="0">
                <a:solidFill>
                  <a:srgbClr val="003399"/>
                </a:solidFill>
                <a:latin typeface="+mj-lt"/>
                <a:cs typeface="Times New Roman" pitchFamily="18" charset="0"/>
              </a:rPr>
              <a:t>Lạy Chúa, tình thương Chúa, đời đời con ca tụng.</a:t>
            </a:r>
            <a:endParaRPr lang="en-US" sz="8000" b="0" dirty="0">
              <a:solidFill>
                <a:srgbClr val="003399"/>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u="sng" dirty="0" err="1">
                <a:solidFill>
                  <a:srgbClr val="FF0000"/>
                </a:solidFill>
                <a:latin typeface="+mj-lt"/>
                <a:cs typeface="Times New Roman" pitchFamily="18" charset="0"/>
              </a:rPr>
              <a:t>Đáp</a:t>
            </a:r>
            <a:r>
              <a:rPr lang="en-US" sz="4400" u="sng" dirty="0">
                <a:solidFill>
                  <a:srgbClr val="FF0000"/>
                </a:solidFill>
                <a:latin typeface="+mj-lt"/>
                <a:cs typeface="Times New Roman" pitchFamily="18" charset="0"/>
              </a:rPr>
              <a:t> </a:t>
            </a:r>
            <a:r>
              <a:rPr lang="en-US" sz="4400" u="sng" dirty="0" err="1">
                <a:solidFill>
                  <a:srgbClr val="FF0000"/>
                </a:solidFill>
                <a:latin typeface="+mj-lt"/>
                <a:cs typeface="Times New Roman" pitchFamily="18" charset="0"/>
              </a:rPr>
              <a:t>ca</a:t>
            </a:r>
            <a:r>
              <a:rPr lang="en-US" sz="4400" u="sng" dirty="0">
                <a:solidFill>
                  <a:srgbClr val="FF0000"/>
                </a:solidFill>
                <a:latin typeface="+mj-lt"/>
                <a:cs typeface="Times New Roman" pitchFamily="18" charset="0"/>
              </a:rPr>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4785" y="284988"/>
            <a:ext cx="496633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59591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4400" dirty="0">
                <a:solidFill>
                  <a:srgbClr val="003399"/>
                </a:solidFill>
                <a:latin typeface="+mj-lt"/>
                <a:cs typeface="Times New Roman" pitchFamily="18" charset="0"/>
              </a:rPr>
              <a:t>Lạy Chúa Giê-su Ki-tô là vị Chứng Nhân trung thành, là Trưởng Tử trong số những người từ cõi chết trỗi dậy, Chúa đã yêu mến chúng con, và đã lấy máu mình rửa sạch tội lỗi chúng con.</a:t>
            </a:r>
            <a:endParaRPr lang="en-US" sz="4400" b="0" dirty="0">
              <a:solidFill>
                <a:srgbClr val="003399"/>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u="sng" dirty="0">
                <a:solidFill>
                  <a:srgbClr val="FF0000"/>
                </a:solidFill>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u="sng" dirty="0">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8956685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076882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179832" y="209549"/>
            <a:ext cx="8811768" cy="2554545"/>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en-US" sz="3200" dirty="0" err="1" smtClean="0">
                <a:solidFill>
                  <a:srgbClr val="FFFF00"/>
                </a:solidFill>
              </a:rPr>
              <a:t>Bài</a:t>
            </a:r>
            <a:r>
              <a:rPr lang="en-US" sz="3200" dirty="0" smtClean="0">
                <a:solidFill>
                  <a:srgbClr val="FFFF00"/>
                </a:solidFill>
              </a:rPr>
              <a:t> </a:t>
            </a:r>
            <a:r>
              <a:rPr lang="en-US" sz="3200" dirty="0" err="1" smtClean="0">
                <a:solidFill>
                  <a:srgbClr val="FFFF00"/>
                </a:solidFill>
              </a:rPr>
              <a:t>đọc</a:t>
            </a:r>
            <a:r>
              <a:rPr lang="en-US" sz="3200" dirty="0" smtClean="0">
                <a:solidFill>
                  <a:srgbClr val="FFFF00"/>
                </a:solidFill>
              </a:rPr>
              <a:t> 1.</a:t>
            </a:r>
          </a:p>
          <a:p>
            <a:r>
              <a:rPr lang="vi-VN" sz="3200" i="1" dirty="0">
                <a:solidFill>
                  <a:prstClr val="white"/>
                </a:solidFill>
              </a:rPr>
              <a:t>Thiên Chúa cũng ban cho các dân ngoại ơn sám hối để được sự sống</a:t>
            </a:r>
            <a:r>
              <a:rPr lang="vi-VN" sz="3200" i="1" dirty="0" smtClean="0">
                <a:solidFill>
                  <a:prstClr val="white"/>
                </a:solidFill>
              </a:rPr>
              <a:t>.</a:t>
            </a:r>
            <a:endParaRPr lang="vi-VN" sz="3200" i="1" dirty="0">
              <a:solidFill>
                <a:prstClr val="white"/>
              </a:solidFill>
            </a:endParaRPr>
          </a:p>
          <a:p>
            <a:r>
              <a:rPr lang="vi-VN" sz="3200" dirty="0">
                <a:solidFill>
                  <a:srgbClr val="FFFF00"/>
                </a:solidFill>
              </a:rPr>
              <a:t>Bài trích sách Công vụ Tông Đồ.</a:t>
            </a:r>
            <a:r>
              <a:rPr lang="en-US" sz="3200" dirty="0" smtClean="0">
                <a:solidFill>
                  <a:srgbClr val="FFFF00"/>
                </a:solidFill>
              </a:rPr>
              <a:t/>
            </a:r>
            <a:br>
              <a:rPr lang="en-US" sz="3200" dirty="0" smtClean="0">
                <a:solidFill>
                  <a:srgbClr val="FFFF00"/>
                </a:solidFill>
              </a:rPr>
            </a:br>
            <a:endParaRPr lang="en-US" sz="3200" dirty="0" smtClean="0">
              <a:solidFill>
                <a:srgbClr val="FFFF00"/>
              </a:solidFill>
            </a:endParaRPr>
          </a:p>
        </p:txBody>
      </p:sp>
    </p:spTree>
    <p:extLst>
      <p:ext uri="{BB962C8B-B14F-4D97-AF65-F5344CB8AC3E}">
        <p14:creationId xmlns:p14="http://schemas.microsoft.com/office/powerpoint/2010/main" val="28846478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5660871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015124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0846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smtClean="0">
              <a:solidFill>
                <a:srgbClr val="003399"/>
              </a:solidFill>
              <a:effectLst/>
              <a:latin typeface="+mj-lt"/>
              <a:cs typeface="Times New Roman" pitchFamily="18" charset="0"/>
            </a:endParaRPr>
          </a:p>
          <a:p>
            <a:endParaRPr lang="en-US" sz="4400" b="0">
              <a:solidFill>
                <a:srgbClr val="003399"/>
              </a:solidFill>
              <a:effectLst/>
              <a:latin typeface="+mj-lt"/>
              <a:cs typeface="Times New Roman" pitchFamily="18" charset="0"/>
            </a:endParaRPr>
          </a:p>
          <a:p>
            <a:r>
              <a:rPr lang="en-US" sz="4400" b="0" smtClean="0">
                <a:solidFill>
                  <a:srgbClr val="003399"/>
                </a:solidFill>
                <a:effectLst/>
                <a:latin typeface="+mj-lt"/>
                <a:cs typeface="Times New Roman" pitchFamily="18" charset="0"/>
              </a:rPr>
              <a:t>THỨ SÁU</a:t>
            </a:r>
          </a:p>
          <a:p>
            <a:r>
              <a:rPr lang="en-US" sz="4400" b="0" smtClean="0">
                <a:solidFill>
                  <a:srgbClr val="003399"/>
                </a:solidFill>
                <a:effectLst/>
                <a:latin typeface="+mj-lt"/>
                <a:cs typeface="Times New Roman" pitchFamily="18" charset="0"/>
              </a:rPr>
              <a:t>SAU CHÚA NHẬT IV PHỤC SINH</a:t>
            </a:r>
          </a:p>
        </p:txBody>
      </p:sp>
    </p:spTree>
    <p:extLst>
      <p:ext uri="{BB962C8B-B14F-4D97-AF65-F5344CB8AC3E}">
        <p14:creationId xmlns:p14="http://schemas.microsoft.com/office/powerpoint/2010/main" val="8801473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2843719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179832" y="209549"/>
            <a:ext cx="8811768" cy="2554545"/>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en-US" sz="3200" dirty="0" err="1" smtClean="0">
                <a:solidFill>
                  <a:srgbClr val="FFFF00"/>
                </a:solidFill>
              </a:rPr>
              <a:t>Bài</a:t>
            </a:r>
            <a:r>
              <a:rPr lang="en-US" sz="3200" dirty="0" smtClean="0">
                <a:solidFill>
                  <a:srgbClr val="FFFF00"/>
                </a:solidFill>
              </a:rPr>
              <a:t> </a:t>
            </a:r>
            <a:r>
              <a:rPr lang="en-US" sz="3200" dirty="0" err="1" smtClean="0">
                <a:solidFill>
                  <a:srgbClr val="FFFF00"/>
                </a:solidFill>
              </a:rPr>
              <a:t>đọc</a:t>
            </a:r>
            <a:r>
              <a:rPr lang="en-US" sz="3200" dirty="0" smtClean="0">
                <a:solidFill>
                  <a:srgbClr val="FFFF00"/>
                </a:solidFill>
              </a:rPr>
              <a:t> 1.</a:t>
            </a:r>
          </a:p>
          <a:p>
            <a:r>
              <a:rPr lang="vi-VN" sz="3200" i="1" dirty="0">
                <a:solidFill>
                  <a:prstClr val="white"/>
                </a:solidFill>
              </a:rPr>
              <a:t>Điều Thiên Chúa hứa, thì Người đã thực hiện khi làm cho Đức Giê-su sống lại</a:t>
            </a:r>
            <a:r>
              <a:rPr lang="vi-VN" sz="3200" i="1" dirty="0" smtClean="0">
                <a:solidFill>
                  <a:prstClr val="white"/>
                </a:solidFill>
              </a:rPr>
              <a:t>.</a:t>
            </a:r>
            <a:endParaRPr lang="en-US" sz="3200" i="1" dirty="0" smtClean="0">
              <a:solidFill>
                <a:prstClr val="white"/>
              </a:solidFill>
            </a:endParaRPr>
          </a:p>
          <a:p>
            <a:r>
              <a:rPr lang="vi-VN" sz="3200" dirty="0" smtClean="0">
                <a:solidFill>
                  <a:srgbClr val="FFFF00"/>
                </a:solidFill>
              </a:rPr>
              <a:t>Bài </a:t>
            </a:r>
            <a:r>
              <a:rPr lang="vi-VN" sz="3200" dirty="0">
                <a:solidFill>
                  <a:srgbClr val="FFFF00"/>
                </a:solidFill>
              </a:rPr>
              <a:t>trích sách Công vụ Tông Đồ.</a:t>
            </a:r>
            <a:r>
              <a:rPr lang="en-US" sz="3200" dirty="0" smtClean="0">
                <a:solidFill>
                  <a:srgbClr val="FFFF00"/>
                </a:solidFill>
              </a:rPr>
              <a:t/>
            </a:r>
            <a:br>
              <a:rPr lang="en-US" sz="3200" dirty="0" smtClean="0">
                <a:solidFill>
                  <a:srgbClr val="FFFF00"/>
                </a:solidFill>
              </a:rPr>
            </a:br>
            <a:endParaRPr lang="en-US" sz="3200" dirty="0" smtClean="0">
              <a:solidFill>
                <a:srgbClr val="FFFF00"/>
              </a:solidFill>
            </a:endParaRPr>
          </a:p>
        </p:txBody>
      </p:sp>
    </p:spTree>
    <p:extLst>
      <p:ext uri="{BB962C8B-B14F-4D97-AF65-F5344CB8AC3E}">
        <p14:creationId xmlns:p14="http://schemas.microsoft.com/office/powerpoint/2010/main" val="21986312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fontScale="92500"/>
          </a:bodyPr>
          <a:lstStyle/>
          <a:p>
            <a:pPr algn="just"/>
            <a:r>
              <a:rPr lang="en-US" sz="8800" b="0" dirty="0" smtClean="0">
                <a:solidFill>
                  <a:srgbClr val="003399"/>
                </a:solidFill>
                <a:effectLst/>
                <a:latin typeface="+mj-lt"/>
                <a:cs typeface="Times New Roman" pitchFamily="18" charset="0"/>
              </a:rPr>
              <a:t>Con </a:t>
            </a:r>
            <a:r>
              <a:rPr lang="en-US" sz="8800" b="0" dirty="0" err="1" smtClean="0">
                <a:solidFill>
                  <a:srgbClr val="003399"/>
                </a:solidFill>
                <a:effectLst/>
                <a:latin typeface="+mj-lt"/>
                <a:cs typeface="Times New Roman" pitchFamily="18" charset="0"/>
              </a:rPr>
              <a:t>là</a:t>
            </a:r>
            <a:r>
              <a:rPr lang="en-US" sz="8800" b="0" dirty="0" smtClean="0">
                <a:solidFill>
                  <a:srgbClr val="003399"/>
                </a:solidFill>
                <a:effectLst/>
                <a:latin typeface="+mj-lt"/>
                <a:cs typeface="Times New Roman" pitchFamily="18" charset="0"/>
              </a:rPr>
              <a:t> Con </a:t>
            </a:r>
            <a:r>
              <a:rPr lang="en-US" sz="8800" b="0" dirty="0" err="1" smtClean="0">
                <a:solidFill>
                  <a:srgbClr val="003399"/>
                </a:solidFill>
                <a:effectLst/>
                <a:latin typeface="+mj-lt"/>
                <a:cs typeface="Times New Roman" pitchFamily="18" charset="0"/>
              </a:rPr>
              <a:t>của</a:t>
            </a:r>
            <a:r>
              <a:rPr lang="en-US" sz="8800" b="0" dirty="0" smtClean="0">
                <a:solidFill>
                  <a:srgbClr val="003399"/>
                </a:solidFill>
                <a:effectLst/>
                <a:latin typeface="+mj-lt"/>
                <a:cs typeface="Times New Roman" pitchFamily="18" charset="0"/>
              </a:rPr>
              <a:t> Cha, </a:t>
            </a:r>
            <a:r>
              <a:rPr lang="en-US" sz="8800" b="0" dirty="0" err="1" smtClean="0">
                <a:solidFill>
                  <a:srgbClr val="003399"/>
                </a:solidFill>
                <a:effectLst/>
                <a:latin typeface="+mj-lt"/>
                <a:cs typeface="Times New Roman" pitchFamily="18" charset="0"/>
              </a:rPr>
              <a:t>ngày</a:t>
            </a:r>
            <a:r>
              <a:rPr lang="en-US" sz="8800" b="0" dirty="0" smtClean="0">
                <a:solidFill>
                  <a:srgbClr val="003399"/>
                </a:solidFill>
                <a:effectLst/>
                <a:latin typeface="+mj-lt"/>
                <a:cs typeface="Times New Roman" pitchFamily="18" charset="0"/>
              </a:rPr>
              <a:t> </a:t>
            </a:r>
            <a:r>
              <a:rPr lang="en-US" sz="8800" b="0" dirty="0" err="1" smtClean="0">
                <a:solidFill>
                  <a:srgbClr val="003399"/>
                </a:solidFill>
                <a:effectLst/>
                <a:latin typeface="+mj-lt"/>
                <a:cs typeface="Times New Roman" pitchFamily="18" charset="0"/>
              </a:rPr>
              <a:t>hôm</a:t>
            </a:r>
            <a:r>
              <a:rPr lang="en-US" sz="8800" b="0" dirty="0" smtClean="0">
                <a:solidFill>
                  <a:srgbClr val="003399"/>
                </a:solidFill>
                <a:effectLst/>
                <a:latin typeface="+mj-lt"/>
                <a:cs typeface="Times New Roman" pitchFamily="18" charset="0"/>
              </a:rPr>
              <a:t> nay Cha </a:t>
            </a:r>
            <a:r>
              <a:rPr lang="en-US" sz="8800" b="0" dirty="0" err="1" smtClean="0">
                <a:solidFill>
                  <a:srgbClr val="003399"/>
                </a:solidFill>
                <a:effectLst/>
                <a:latin typeface="+mj-lt"/>
                <a:cs typeface="Times New Roman" pitchFamily="18" charset="0"/>
              </a:rPr>
              <a:t>đã</a:t>
            </a:r>
            <a:r>
              <a:rPr lang="en-US" sz="8800" b="0" dirty="0" smtClean="0">
                <a:solidFill>
                  <a:srgbClr val="003399"/>
                </a:solidFill>
                <a:effectLst/>
                <a:latin typeface="+mj-lt"/>
                <a:cs typeface="Times New Roman" pitchFamily="18" charset="0"/>
              </a:rPr>
              <a:t> </a:t>
            </a:r>
            <a:r>
              <a:rPr lang="en-US" sz="8800" b="0" dirty="0" err="1" smtClean="0">
                <a:solidFill>
                  <a:srgbClr val="003399"/>
                </a:solidFill>
                <a:effectLst/>
                <a:latin typeface="+mj-lt"/>
                <a:cs typeface="Times New Roman" pitchFamily="18" charset="0"/>
              </a:rPr>
              <a:t>sinh</a:t>
            </a:r>
            <a:r>
              <a:rPr lang="en-US" sz="8800" b="0" dirty="0" smtClean="0">
                <a:solidFill>
                  <a:srgbClr val="003399"/>
                </a:solidFill>
                <a:effectLst/>
                <a:latin typeface="+mj-lt"/>
                <a:cs typeface="Times New Roman" pitchFamily="18" charset="0"/>
              </a:rPr>
              <a:t> </a:t>
            </a:r>
            <a:r>
              <a:rPr lang="en-US" sz="8800" b="0" dirty="0" err="1" smtClean="0">
                <a:solidFill>
                  <a:srgbClr val="003399"/>
                </a:solidFill>
                <a:effectLst/>
                <a:latin typeface="+mj-lt"/>
                <a:cs typeface="Times New Roman" pitchFamily="18" charset="0"/>
              </a:rPr>
              <a:t>ra</a:t>
            </a:r>
            <a:r>
              <a:rPr lang="en-US" sz="8800" b="0" dirty="0" smtClean="0">
                <a:solidFill>
                  <a:srgbClr val="003399"/>
                </a:solidFill>
                <a:effectLst/>
                <a:latin typeface="+mj-lt"/>
                <a:cs typeface="Times New Roman" pitchFamily="18" charset="0"/>
              </a:rPr>
              <a:t> Con.</a:t>
            </a:r>
            <a:endParaRPr lang="en-US" sz="8800" b="0" dirty="0">
              <a:solidFill>
                <a:srgbClr val="003399"/>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u="sng" dirty="0" err="1">
                <a:solidFill>
                  <a:srgbClr val="FF0000"/>
                </a:solidFill>
                <a:latin typeface="+mj-lt"/>
                <a:cs typeface="Times New Roman" pitchFamily="18" charset="0"/>
              </a:rPr>
              <a:t>Đáp</a:t>
            </a:r>
            <a:r>
              <a:rPr lang="en-US" sz="4400" u="sng" dirty="0">
                <a:solidFill>
                  <a:srgbClr val="FF0000"/>
                </a:solidFill>
                <a:latin typeface="+mj-lt"/>
                <a:cs typeface="Times New Roman" pitchFamily="18" charset="0"/>
              </a:rPr>
              <a:t> </a:t>
            </a:r>
            <a:r>
              <a:rPr lang="en-US" sz="4400" u="sng" dirty="0" err="1">
                <a:solidFill>
                  <a:srgbClr val="FF0000"/>
                </a:solidFill>
                <a:latin typeface="+mj-lt"/>
                <a:cs typeface="Times New Roman" pitchFamily="18" charset="0"/>
              </a:rPr>
              <a:t>ca</a:t>
            </a:r>
            <a:r>
              <a:rPr lang="en-US" sz="4400" u="sng" dirty="0">
                <a:solidFill>
                  <a:srgbClr val="FF0000"/>
                </a:solidFill>
                <a:latin typeface="+mj-lt"/>
                <a:cs typeface="Times New Roman" pitchFamily="18" charset="0"/>
              </a:rPr>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191" y="285750"/>
            <a:ext cx="34099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67988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5400" dirty="0">
                <a:solidFill>
                  <a:srgbClr val="003399"/>
                </a:solidFill>
                <a:latin typeface="+mj-lt"/>
                <a:cs typeface="Times New Roman" pitchFamily="18" charset="0"/>
              </a:rPr>
              <a:t>Chúa nói : “Chính Thầy là con đường, là sự thật và là sự sống. Không ai có thể đến với Chúa Cha mà không qua Thầy</a:t>
            </a:r>
            <a:r>
              <a:rPr lang="vi-VN" sz="5400" dirty="0" smtClean="0">
                <a:solidFill>
                  <a:srgbClr val="003399"/>
                </a:solidFill>
                <a:latin typeface="+mj-lt"/>
                <a:cs typeface="Times New Roman" pitchFamily="18" charset="0"/>
              </a:rPr>
              <a:t>.”</a:t>
            </a:r>
            <a:endParaRPr lang="en-US" sz="5400" b="0" dirty="0">
              <a:solidFill>
                <a:srgbClr val="003399"/>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u="sng" dirty="0">
                <a:solidFill>
                  <a:srgbClr val="FF0000"/>
                </a:solidFill>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u="sng" dirty="0">
                <a:solidFill>
                  <a:srgbClr val="FF0000"/>
                </a:solidFill>
                <a:latin typeface="+mj-lt"/>
                <a:cs typeface="Times New Roman" pitchFamily="18" charset="0"/>
              </a:rPr>
              <a:t>Alleluia:</a:t>
            </a:r>
          </a:p>
        </p:txBody>
      </p:sp>
    </p:spTree>
    <p:extLst>
      <p:ext uri="{BB962C8B-B14F-4D97-AF65-F5344CB8AC3E}">
        <p14:creationId xmlns:p14="http://schemas.microsoft.com/office/powerpoint/2010/main" val="21940505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145400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566087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7200" b="0" dirty="0" err="1" smtClean="0">
                <a:solidFill>
                  <a:srgbClr val="003399"/>
                </a:solidFill>
                <a:effectLst/>
                <a:latin typeface="+mj-lt"/>
                <a:cs typeface="Times New Roman" pitchFamily="18" charset="0"/>
              </a:rPr>
              <a:t>Linh</a:t>
            </a:r>
            <a:r>
              <a:rPr lang="en-US" sz="7200" b="0" dirty="0" smtClean="0">
                <a:solidFill>
                  <a:srgbClr val="003399"/>
                </a:solidFill>
                <a:effectLst/>
                <a:latin typeface="+mj-lt"/>
                <a:cs typeface="Times New Roman" pitchFamily="18" charset="0"/>
              </a:rPr>
              <a:t> </a:t>
            </a:r>
            <a:r>
              <a:rPr lang="en-US" sz="7200" b="0" dirty="0" err="1" smtClean="0">
                <a:solidFill>
                  <a:srgbClr val="003399"/>
                </a:solidFill>
                <a:effectLst/>
                <a:latin typeface="+mj-lt"/>
                <a:cs typeface="Times New Roman" pitchFamily="18" charset="0"/>
              </a:rPr>
              <a:t>hồn</a:t>
            </a:r>
            <a:r>
              <a:rPr lang="en-US" sz="7200" b="0" dirty="0" smtClean="0">
                <a:solidFill>
                  <a:srgbClr val="003399"/>
                </a:solidFill>
                <a:effectLst/>
                <a:latin typeface="+mj-lt"/>
                <a:cs typeface="Times New Roman" pitchFamily="18" charset="0"/>
              </a:rPr>
              <a:t> con </a:t>
            </a:r>
            <a:r>
              <a:rPr lang="en-US" sz="7200" b="0" dirty="0" err="1" smtClean="0">
                <a:solidFill>
                  <a:srgbClr val="003399"/>
                </a:solidFill>
                <a:effectLst/>
                <a:latin typeface="+mj-lt"/>
                <a:cs typeface="Times New Roman" pitchFamily="18" charset="0"/>
              </a:rPr>
              <a:t>khao</a:t>
            </a:r>
            <a:r>
              <a:rPr lang="en-US" sz="7200" b="0" dirty="0" smtClean="0">
                <a:solidFill>
                  <a:srgbClr val="003399"/>
                </a:solidFill>
                <a:effectLst/>
                <a:latin typeface="+mj-lt"/>
                <a:cs typeface="Times New Roman" pitchFamily="18" charset="0"/>
              </a:rPr>
              <a:t> </a:t>
            </a:r>
            <a:r>
              <a:rPr lang="en-US" sz="7200" b="0" dirty="0" err="1" smtClean="0">
                <a:solidFill>
                  <a:srgbClr val="003399"/>
                </a:solidFill>
                <a:effectLst/>
                <a:latin typeface="+mj-lt"/>
                <a:cs typeface="Times New Roman" pitchFamily="18" charset="0"/>
              </a:rPr>
              <a:t>khát</a:t>
            </a:r>
            <a:r>
              <a:rPr lang="en-US" sz="7200" b="0" dirty="0" smtClean="0">
                <a:solidFill>
                  <a:srgbClr val="003399"/>
                </a:solidFill>
                <a:effectLst/>
                <a:latin typeface="+mj-lt"/>
                <a:cs typeface="Times New Roman" pitchFamily="18" charset="0"/>
              </a:rPr>
              <a:t> </a:t>
            </a:r>
            <a:r>
              <a:rPr lang="en-US" sz="7200" b="0" dirty="0" err="1" smtClean="0">
                <a:solidFill>
                  <a:srgbClr val="003399"/>
                </a:solidFill>
                <a:effectLst/>
                <a:latin typeface="+mj-lt"/>
                <a:cs typeface="Times New Roman" pitchFamily="18" charset="0"/>
              </a:rPr>
              <a:t>Chúa</a:t>
            </a:r>
            <a:r>
              <a:rPr lang="en-US" sz="7200" b="0" dirty="0" smtClean="0">
                <a:solidFill>
                  <a:srgbClr val="003399"/>
                </a:solidFill>
                <a:effectLst/>
                <a:latin typeface="+mj-lt"/>
                <a:cs typeface="Times New Roman" pitchFamily="18" charset="0"/>
              </a:rPr>
              <a:t> </a:t>
            </a:r>
            <a:r>
              <a:rPr lang="en-US" sz="7200" b="0" dirty="0" err="1" smtClean="0">
                <a:solidFill>
                  <a:srgbClr val="003399"/>
                </a:solidFill>
                <a:effectLst/>
                <a:latin typeface="+mj-lt"/>
                <a:cs typeface="Times New Roman" pitchFamily="18" charset="0"/>
              </a:rPr>
              <a:t>Trời</a:t>
            </a:r>
            <a:r>
              <a:rPr lang="en-US" sz="7200" b="0" dirty="0" smtClean="0">
                <a:solidFill>
                  <a:srgbClr val="003399"/>
                </a:solidFill>
                <a:effectLst/>
                <a:latin typeface="+mj-lt"/>
                <a:cs typeface="Times New Roman" pitchFamily="18" charset="0"/>
              </a:rPr>
              <a:t>, </a:t>
            </a:r>
            <a:r>
              <a:rPr lang="en-US" sz="7200" b="0" dirty="0" err="1" smtClean="0">
                <a:solidFill>
                  <a:srgbClr val="003399"/>
                </a:solidFill>
                <a:effectLst/>
                <a:latin typeface="+mj-lt"/>
                <a:cs typeface="Times New Roman" pitchFamily="18" charset="0"/>
              </a:rPr>
              <a:t>là</a:t>
            </a:r>
            <a:r>
              <a:rPr lang="en-US" sz="7200" b="0" dirty="0" smtClean="0">
                <a:solidFill>
                  <a:srgbClr val="003399"/>
                </a:solidFill>
                <a:effectLst/>
                <a:latin typeface="+mj-lt"/>
                <a:cs typeface="Times New Roman" pitchFamily="18" charset="0"/>
              </a:rPr>
              <a:t> </a:t>
            </a:r>
            <a:r>
              <a:rPr lang="en-US" sz="7200" b="0" dirty="0" err="1" smtClean="0">
                <a:solidFill>
                  <a:srgbClr val="003399"/>
                </a:solidFill>
                <a:effectLst/>
                <a:latin typeface="+mj-lt"/>
                <a:cs typeface="Times New Roman" pitchFamily="18" charset="0"/>
              </a:rPr>
              <a:t>Chúa</a:t>
            </a:r>
            <a:r>
              <a:rPr lang="en-US" sz="7200" b="0" dirty="0" smtClean="0">
                <a:solidFill>
                  <a:srgbClr val="003399"/>
                </a:solidFill>
                <a:effectLst/>
                <a:latin typeface="+mj-lt"/>
                <a:cs typeface="Times New Roman" pitchFamily="18" charset="0"/>
              </a:rPr>
              <a:t> </a:t>
            </a:r>
            <a:r>
              <a:rPr lang="en-US" sz="7200" b="0" dirty="0" err="1" smtClean="0">
                <a:solidFill>
                  <a:srgbClr val="003399"/>
                </a:solidFill>
                <a:effectLst/>
                <a:latin typeface="+mj-lt"/>
                <a:cs typeface="Times New Roman" pitchFamily="18" charset="0"/>
              </a:rPr>
              <a:t>Trời</a:t>
            </a:r>
            <a:r>
              <a:rPr lang="en-US" sz="7200" b="0" dirty="0" smtClean="0">
                <a:solidFill>
                  <a:srgbClr val="003399"/>
                </a:solidFill>
                <a:effectLst/>
                <a:latin typeface="+mj-lt"/>
                <a:cs typeface="Times New Roman" pitchFamily="18" charset="0"/>
              </a:rPr>
              <a:t> </a:t>
            </a:r>
            <a:r>
              <a:rPr lang="en-US" sz="7200" b="0" dirty="0" err="1" smtClean="0">
                <a:solidFill>
                  <a:srgbClr val="003399"/>
                </a:solidFill>
                <a:effectLst/>
                <a:latin typeface="+mj-lt"/>
                <a:cs typeface="Times New Roman" pitchFamily="18" charset="0"/>
              </a:rPr>
              <a:t>hằng</a:t>
            </a:r>
            <a:r>
              <a:rPr lang="en-US" sz="7200" b="0" dirty="0" smtClean="0">
                <a:solidFill>
                  <a:srgbClr val="003399"/>
                </a:solidFill>
                <a:effectLst/>
                <a:latin typeface="+mj-lt"/>
                <a:cs typeface="Times New Roman" pitchFamily="18" charset="0"/>
              </a:rPr>
              <a:t> </a:t>
            </a:r>
            <a:r>
              <a:rPr lang="en-US" sz="7200" b="0" dirty="0" err="1" smtClean="0">
                <a:solidFill>
                  <a:srgbClr val="003399"/>
                </a:solidFill>
                <a:effectLst/>
                <a:latin typeface="+mj-lt"/>
                <a:cs typeface="Times New Roman" pitchFamily="18" charset="0"/>
              </a:rPr>
              <a:t>sống</a:t>
            </a:r>
            <a:r>
              <a:rPr lang="en-US" sz="7200" b="0" dirty="0" smtClean="0">
                <a:solidFill>
                  <a:srgbClr val="003399"/>
                </a:solidFill>
                <a:effectLst/>
                <a:latin typeface="+mj-lt"/>
                <a:cs typeface="Times New Roman" pitchFamily="18" charset="0"/>
              </a:rPr>
              <a:t>.</a:t>
            </a:r>
            <a:endParaRPr lang="en-US" sz="7200" b="0" dirty="0">
              <a:solidFill>
                <a:srgbClr val="003399"/>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0000"/>
                </a:solidFill>
                <a:effectLst>
                  <a:outerShdw blurRad="38100" dist="38100" dir="2700000" algn="tl">
                    <a:srgbClr val="000000">
                      <a:alpha val="43137"/>
                    </a:srgbClr>
                  </a:outerShdw>
                </a:effectLst>
                <a:latin typeface="+mj-lt"/>
                <a:cs typeface="Times New Roman" pitchFamily="18" charset="0"/>
              </a:rPr>
              <a:t>Đáp ca:</a:t>
            </a:r>
            <a:endParaRPr lang="en-US" sz="4400" b="1" u="sng">
              <a:solidFill>
                <a:srgbClr val="FF0000"/>
              </a:solidFill>
              <a:effectLst>
                <a:outerShdw blurRad="38100" dist="38100" dir="2700000" algn="tl">
                  <a:srgbClr val="000000">
                    <a:alpha val="43137"/>
                  </a:srgbClr>
                </a:outerShdw>
              </a:effectLst>
              <a:latin typeface="+mj-lt"/>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85750"/>
            <a:ext cx="39052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015124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3541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smtClean="0">
              <a:solidFill>
                <a:srgbClr val="003399"/>
              </a:solidFill>
              <a:effectLst/>
              <a:latin typeface="+mj-lt"/>
              <a:cs typeface="Times New Roman" pitchFamily="18" charset="0"/>
            </a:endParaRPr>
          </a:p>
          <a:p>
            <a:endParaRPr lang="en-US" sz="4400" b="0">
              <a:solidFill>
                <a:srgbClr val="003399"/>
              </a:solidFill>
              <a:effectLst/>
              <a:latin typeface="+mj-lt"/>
              <a:cs typeface="Times New Roman" pitchFamily="18" charset="0"/>
            </a:endParaRPr>
          </a:p>
          <a:p>
            <a:r>
              <a:rPr lang="en-US" sz="4400" b="0" smtClean="0">
                <a:solidFill>
                  <a:srgbClr val="003399"/>
                </a:solidFill>
                <a:effectLst/>
                <a:latin typeface="+mj-lt"/>
                <a:cs typeface="Times New Roman" pitchFamily="18" charset="0"/>
              </a:rPr>
              <a:t>THỨ BẢY</a:t>
            </a:r>
          </a:p>
          <a:p>
            <a:r>
              <a:rPr lang="en-US" sz="4400" b="0" smtClean="0">
                <a:solidFill>
                  <a:srgbClr val="003399"/>
                </a:solidFill>
                <a:effectLst/>
                <a:latin typeface="+mj-lt"/>
                <a:cs typeface="Times New Roman" pitchFamily="18" charset="0"/>
              </a:rPr>
              <a:t>SAU CHÚA NHẬT IV PHỤC SINH</a:t>
            </a:r>
          </a:p>
        </p:txBody>
      </p:sp>
    </p:spTree>
    <p:extLst>
      <p:ext uri="{BB962C8B-B14F-4D97-AF65-F5344CB8AC3E}">
        <p14:creationId xmlns:p14="http://schemas.microsoft.com/office/powerpoint/2010/main" val="27119312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2843719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179832" y="209549"/>
            <a:ext cx="8811768" cy="2062103"/>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en-US" sz="3200" dirty="0" err="1" smtClean="0">
                <a:solidFill>
                  <a:srgbClr val="FFFF00"/>
                </a:solidFill>
              </a:rPr>
              <a:t>Bài</a:t>
            </a:r>
            <a:r>
              <a:rPr lang="en-US" sz="3200" dirty="0" smtClean="0">
                <a:solidFill>
                  <a:srgbClr val="FFFF00"/>
                </a:solidFill>
              </a:rPr>
              <a:t> </a:t>
            </a:r>
            <a:r>
              <a:rPr lang="en-US" sz="3200" dirty="0" err="1" smtClean="0">
                <a:solidFill>
                  <a:srgbClr val="FFFF00"/>
                </a:solidFill>
              </a:rPr>
              <a:t>đọc</a:t>
            </a:r>
            <a:r>
              <a:rPr lang="en-US" sz="3200" dirty="0" smtClean="0">
                <a:solidFill>
                  <a:srgbClr val="FFFF00"/>
                </a:solidFill>
              </a:rPr>
              <a:t> 1.</a:t>
            </a:r>
          </a:p>
          <a:p>
            <a:r>
              <a:rPr lang="vi-VN" sz="3200" i="1" dirty="0">
                <a:solidFill>
                  <a:prstClr val="white"/>
                </a:solidFill>
              </a:rPr>
              <a:t>Này đây, chúng tôi quay về phía dân ngoại</a:t>
            </a:r>
            <a:r>
              <a:rPr lang="vi-VN" sz="3200" i="1" dirty="0" smtClean="0">
                <a:solidFill>
                  <a:prstClr val="white"/>
                </a:solidFill>
              </a:rPr>
              <a:t>.</a:t>
            </a:r>
            <a:endParaRPr lang="en-US" sz="3200" i="1" dirty="0" smtClean="0">
              <a:solidFill>
                <a:prstClr val="white"/>
              </a:solidFill>
            </a:endParaRPr>
          </a:p>
          <a:p>
            <a:r>
              <a:rPr lang="vi-VN" sz="3200" dirty="0" smtClean="0">
                <a:solidFill>
                  <a:srgbClr val="FFFF00"/>
                </a:solidFill>
              </a:rPr>
              <a:t>Bài </a:t>
            </a:r>
            <a:r>
              <a:rPr lang="vi-VN" sz="3200" dirty="0">
                <a:solidFill>
                  <a:srgbClr val="FFFF00"/>
                </a:solidFill>
              </a:rPr>
              <a:t>trích sách Công vụ Tông Đồ.</a:t>
            </a:r>
            <a:r>
              <a:rPr lang="en-US" sz="3200" dirty="0" smtClean="0">
                <a:solidFill>
                  <a:srgbClr val="FFFF00"/>
                </a:solidFill>
              </a:rPr>
              <a:t/>
            </a:r>
            <a:br>
              <a:rPr lang="en-US" sz="3200" dirty="0" smtClean="0">
                <a:solidFill>
                  <a:srgbClr val="FFFF00"/>
                </a:solidFill>
              </a:rPr>
            </a:br>
            <a:endParaRPr lang="en-US" sz="3200" dirty="0" smtClean="0">
              <a:solidFill>
                <a:srgbClr val="FFFF00"/>
              </a:solidFill>
            </a:endParaRPr>
          </a:p>
        </p:txBody>
      </p:sp>
    </p:spTree>
    <p:extLst>
      <p:ext uri="{BB962C8B-B14F-4D97-AF65-F5344CB8AC3E}">
        <p14:creationId xmlns:p14="http://schemas.microsoft.com/office/powerpoint/2010/main" val="21986312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Autofit/>
          </a:bodyPr>
          <a:lstStyle/>
          <a:p>
            <a:pPr algn="just"/>
            <a:r>
              <a:rPr lang="en-US" sz="6900" b="0" dirty="0" err="1" smtClean="0">
                <a:solidFill>
                  <a:srgbClr val="003399"/>
                </a:solidFill>
                <a:effectLst/>
                <a:latin typeface="+mj-lt"/>
                <a:cs typeface="Times New Roman" pitchFamily="18" charset="0"/>
              </a:rPr>
              <a:t>Toàn</a:t>
            </a:r>
            <a:r>
              <a:rPr lang="en-US" sz="6900" b="0" dirty="0" smtClean="0">
                <a:solidFill>
                  <a:srgbClr val="003399"/>
                </a:solidFill>
                <a:effectLst/>
                <a:latin typeface="+mj-lt"/>
                <a:cs typeface="Times New Roman" pitchFamily="18" charset="0"/>
              </a:rPr>
              <a:t> </a:t>
            </a:r>
            <a:r>
              <a:rPr lang="en-US" sz="6900" b="0" dirty="0" err="1" smtClean="0">
                <a:solidFill>
                  <a:srgbClr val="003399"/>
                </a:solidFill>
                <a:effectLst/>
                <a:latin typeface="+mj-lt"/>
                <a:cs typeface="Times New Roman" pitchFamily="18" charset="0"/>
              </a:rPr>
              <a:t>cõi</a:t>
            </a:r>
            <a:r>
              <a:rPr lang="en-US" sz="6900" b="0" dirty="0" smtClean="0">
                <a:solidFill>
                  <a:srgbClr val="003399"/>
                </a:solidFill>
                <a:effectLst/>
                <a:latin typeface="+mj-lt"/>
                <a:cs typeface="Times New Roman" pitchFamily="18" charset="0"/>
              </a:rPr>
              <a:t> </a:t>
            </a:r>
            <a:r>
              <a:rPr lang="en-US" sz="6900" b="0" dirty="0" err="1" smtClean="0">
                <a:solidFill>
                  <a:srgbClr val="003399"/>
                </a:solidFill>
                <a:effectLst/>
                <a:latin typeface="+mj-lt"/>
                <a:cs typeface="Times New Roman" pitchFamily="18" charset="0"/>
              </a:rPr>
              <a:t>đất</a:t>
            </a:r>
            <a:r>
              <a:rPr lang="en-US" sz="6900" b="0" dirty="0" smtClean="0">
                <a:solidFill>
                  <a:srgbClr val="003399"/>
                </a:solidFill>
                <a:effectLst/>
                <a:latin typeface="+mj-lt"/>
                <a:cs typeface="Times New Roman" pitchFamily="18" charset="0"/>
              </a:rPr>
              <a:t> </a:t>
            </a:r>
            <a:r>
              <a:rPr lang="en-US" sz="6900" b="0" dirty="0" err="1" smtClean="0">
                <a:solidFill>
                  <a:srgbClr val="003399"/>
                </a:solidFill>
                <a:effectLst/>
                <a:latin typeface="+mj-lt"/>
                <a:cs typeface="Times New Roman" pitchFamily="18" charset="0"/>
              </a:rPr>
              <a:t>này</a:t>
            </a:r>
            <a:r>
              <a:rPr lang="en-US" sz="6900" b="0" dirty="0" smtClean="0">
                <a:solidFill>
                  <a:srgbClr val="003399"/>
                </a:solidFill>
                <a:effectLst/>
                <a:latin typeface="+mj-lt"/>
                <a:cs typeface="Times New Roman" pitchFamily="18" charset="0"/>
              </a:rPr>
              <a:t> </a:t>
            </a:r>
            <a:r>
              <a:rPr lang="en-US" sz="6900" b="0" dirty="0" err="1" smtClean="0">
                <a:solidFill>
                  <a:srgbClr val="003399"/>
                </a:solidFill>
                <a:effectLst/>
                <a:latin typeface="+mj-lt"/>
                <a:cs typeface="Times New Roman" pitchFamily="18" charset="0"/>
              </a:rPr>
              <a:t>đã</a:t>
            </a:r>
            <a:r>
              <a:rPr lang="en-US" sz="6900" b="0" dirty="0" smtClean="0">
                <a:solidFill>
                  <a:srgbClr val="003399"/>
                </a:solidFill>
                <a:effectLst/>
                <a:latin typeface="+mj-lt"/>
                <a:cs typeface="Times New Roman" pitchFamily="18" charset="0"/>
              </a:rPr>
              <a:t> </a:t>
            </a:r>
            <a:r>
              <a:rPr lang="en-US" sz="6900" b="0" dirty="0" err="1" smtClean="0">
                <a:solidFill>
                  <a:srgbClr val="003399"/>
                </a:solidFill>
                <a:effectLst/>
                <a:latin typeface="+mj-lt"/>
                <a:cs typeface="Times New Roman" pitchFamily="18" charset="0"/>
              </a:rPr>
              <a:t>xem</a:t>
            </a:r>
            <a:r>
              <a:rPr lang="en-US" sz="6900" b="0" dirty="0" smtClean="0">
                <a:solidFill>
                  <a:srgbClr val="003399"/>
                </a:solidFill>
                <a:effectLst/>
                <a:latin typeface="+mj-lt"/>
                <a:cs typeface="Times New Roman" pitchFamily="18" charset="0"/>
              </a:rPr>
              <a:t> </a:t>
            </a:r>
            <a:r>
              <a:rPr lang="en-US" sz="6900" b="0" dirty="0" err="1" smtClean="0">
                <a:solidFill>
                  <a:srgbClr val="003399"/>
                </a:solidFill>
                <a:effectLst/>
                <a:latin typeface="+mj-lt"/>
                <a:cs typeface="Times New Roman" pitchFamily="18" charset="0"/>
              </a:rPr>
              <a:t>thấy</a:t>
            </a:r>
            <a:r>
              <a:rPr lang="en-US" sz="6900" b="0" dirty="0" smtClean="0">
                <a:solidFill>
                  <a:srgbClr val="003399"/>
                </a:solidFill>
                <a:effectLst/>
                <a:latin typeface="+mj-lt"/>
                <a:cs typeface="Times New Roman" pitchFamily="18" charset="0"/>
              </a:rPr>
              <a:t> </a:t>
            </a:r>
            <a:r>
              <a:rPr lang="en-US" sz="6900" b="0" dirty="0" err="1" smtClean="0">
                <a:solidFill>
                  <a:srgbClr val="003399"/>
                </a:solidFill>
                <a:effectLst/>
                <a:latin typeface="+mj-lt"/>
                <a:cs typeface="Times New Roman" pitchFamily="18" charset="0"/>
              </a:rPr>
              <a:t>ơn</a:t>
            </a:r>
            <a:r>
              <a:rPr lang="en-US" sz="6900" b="0" dirty="0" smtClean="0">
                <a:solidFill>
                  <a:srgbClr val="003399"/>
                </a:solidFill>
                <a:effectLst/>
                <a:latin typeface="+mj-lt"/>
                <a:cs typeface="Times New Roman" pitchFamily="18" charset="0"/>
              </a:rPr>
              <a:t> </a:t>
            </a:r>
            <a:r>
              <a:rPr lang="en-US" sz="6900" b="0" dirty="0" err="1" smtClean="0">
                <a:solidFill>
                  <a:srgbClr val="003399"/>
                </a:solidFill>
                <a:effectLst/>
                <a:latin typeface="+mj-lt"/>
                <a:cs typeface="Times New Roman" pitchFamily="18" charset="0"/>
              </a:rPr>
              <a:t>cứu</a:t>
            </a:r>
            <a:r>
              <a:rPr lang="en-US" sz="6900" b="0" dirty="0" smtClean="0">
                <a:solidFill>
                  <a:srgbClr val="003399"/>
                </a:solidFill>
                <a:effectLst/>
                <a:latin typeface="+mj-lt"/>
                <a:cs typeface="Times New Roman" pitchFamily="18" charset="0"/>
              </a:rPr>
              <a:t> </a:t>
            </a:r>
            <a:r>
              <a:rPr lang="en-US" sz="6900" b="0" dirty="0" err="1" smtClean="0">
                <a:solidFill>
                  <a:srgbClr val="003399"/>
                </a:solidFill>
                <a:effectLst/>
                <a:latin typeface="+mj-lt"/>
                <a:cs typeface="Times New Roman" pitchFamily="18" charset="0"/>
              </a:rPr>
              <a:t>độ</a:t>
            </a:r>
            <a:r>
              <a:rPr lang="en-US" sz="6900" b="0" dirty="0" smtClean="0">
                <a:solidFill>
                  <a:srgbClr val="003399"/>
                </a:solidFill>
                <a:effectLst/>
                <a:latin typeface="+mj-lt"/>
                <a:cs typeface="Times New Roman" pitchFamily="18" charset="0"/>
              </a:rPr>
              <a:t> </a:t>
            </a:r>
            <a:r>
              <a:rPr lang="en-US" sz="6900" b="0" dirty="0" err="1" smtClean="0">
                <a:solidFill>
                  <a:srgbClr val="003399"/>
                </a:solidFill>
                <a:effectLst/>
                <a:latin typeface="+mj-lt"/>
                <a:cs typeface="Times New Roman" pitchFamily="18" charset="0"/>
              </a:rPr>
              <a:t>của</a:t>
            </a:r>
            <a:r>
              <a:rPr lang="en-US" sz="6900" b="0" dirty="0" smtClean="0">
                <a:solidFill>
                  <a:srgbClr val="003399"/>
                </a:solidFill>
                <a:effectLst/>
                <a:latin typeface="+mj-lt"/>
                <a:cs typeface="Times New Roman" pitchFamily="18" charset="0"/>
              </a:rPr>
              <a:t> </a:t>
            </a:r>
            <a:r>
              <a:rPr lang="en-US" sz="6900" b="0" dirty="0" err="1" smtClean="0">
                <a:solidFill>
                  <a:srgbClr val="003399"/>
                </a:solidFill>
                <a:effectLst/>
                <a:latin typeface="+mj-lt"/>
                <a:cs typeface="Times New Roman" pitchFamily="18" charset="0"/>
              </a:rPr>
              <a:t>Thiên</a:t>
            </a:r>
            <a:r>
              <a:rPr lang="en-US" sz="6900" b="0" dirty="0" smtClean="0">
                <a:solidFill>
                  <a:srgbClr val="003399"/>
                </a:solidFill>
                <a:effectLst/>
                <a:latin typeface="+mj-lt"/>
                <a:cs typeface="Times New Roman" pitchFamily="18" charset="0"/>
              </a:rPr>
              <a:t> </a:t>
            </a:r>
            <a:r>
              <a:rPr lang="en-US" sz="6900" b="0" dirty="0" err="1" smtClean="0">
                <a:solidFill>
                  <a:srgbClr val="003399"/>
                </a:solidFill>
                <a:effectLst/>
                <a:latin typeface="+mj-lt"/>
                <a:cs typeface="Times New Roman" pitchFamily="18" charset="0"/>
              </a:rPr>
              <a:t>Chúa</a:t>
            </a:r>
            <a:r>
              <a:rPr lang="en-US" sz="6900" b="0" dirty="0" smtClean="0">
                <a:solidFill>
                  <a:srgbClr val="003399"/>
                </a:solidFill>
                <a:effectLst/>
                <a:latin typeface="+mj-lt"/>
                <a:cs typeface="Times New Roman" pitchFamily="18" charset="0"/>
              </a:rPr>
              <a:t> </a:t>
            </a:r>
            <a:r>
              <a:rPr lang="en-US" sz="6900" b="0" dirty="0" err="1" smtClean="0">
                <a:solidFill>
                  <a:srgbClr val="003399"/>
                </a:solidFill>
                <a:effectLst/>
                <a:latin typeface="+mj-lt"/>
                <a:cs typeface="Times New Roman" pitchFamily="18" charset="0"/>
              </a:rPr>
              <a:t>chúng</a:t>
            </a:r>
            <a:r>
              <a:rPr lang="en-US" sz="6900" b="0" dirty="0" smtClean="0">
                <a:solidFill>
                  <a:srgbClr val="003399"/>
                </a:solidFill>
                <a:effectLst/>
                <a:latin typeface="+mj-lt"/>
                <a:cs typeface="Times New Roman" pitchFamily="18" charset="0"/>
              </a:rPr>
              <a:t> ta, </a:t>
            </a:r>
            <a:endParaRPr lang="en-US" sz="6900" b="0" dirty="0">
              <a:solidFill>
                <a:srgbClr val="003399"/>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u="sng" dirty="0" err="1">
                <a:solidFill>
                  <a:srgbClr val="FF0000"/>
                </a:solidFill>
                <a:latin typeface="+mj-lt"/>
                <a:cs typeface="Times New Roman" pitchFamily="18" charset="0"/>
              </a:rPr>
              <a:t>Đáp</a:t>
            </a:r>
            <a:r>
              <a:rPr lang="en-US" sz="4400" u="sng" dirty="0">
                <a:solidFill>
                  <a:srgbClr val="FF0000"/>
                </a:solidFill>
                <a:latin typeface="+mj-lt"/>
                <a:cs typeface="Times New Roman" pitchFamily="18" charset="0"/>
              </a:rPr>
              <a:t> </a:t>
            </a:r>
            <a:r>
              <a:rPr lang="en-US" sz="4400" u="sng" dirty="0" err="1">
                <a:solidFill>
                  <a:srgbClr val="FF0000"/>
                </a:solidFill>
                <a:latin typeface="+mj-lt"/>
                <a:cs typeface="Times New Roman" pitchFamily="18" charset="0"/>
              </a:rPr>
              <a:t>ca</a:t>
            </a:r>
            <a:r>
              <a:rPr lang="en-US" sz="4400" u="sng" dirty="0">
                <a:solidFill>
                  <a:srgbClr val="FF0000"/>
                </a:solidFill>
                <a:latin typeface="+mj-lt"/>
                <a:cs typeface="Times New Roman" pitchFamily="18" charset="0"/>
              </a:rPr>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191" y="285750"/>
            <a:ext cx="37909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12155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000" dirty="0">
                <a:solidFill>
                  <a:srgbClr val="003399"/>
                </a:solidFill>
                <a:latin typeface="+mj-lt"/>
                <a:cs typeface="Times New Roman" pitchFamily="18" charset="0"/>
              </a:rPr>
              <a:t>Chúa nói : “Nếu anh em ở lại trong lời Thầy, thì anh em thật là môn đệ Thầy, và anh em sẽ biết sự thật.”</a:t>
            </a:r>
            <a:endParaRPr lang="en-US" sz="6000" b="0" dirty="0">
              <a:solidFill>
                <a:srgbClr val="003399"/>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u="sng" dirty="0">
                <a:solidFill>
                  <a:srgbClr val="FF0000"/>
                </a:solidFill>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u="sng" dirty="0" smtClean="0">
                <a:solidFill>
                  <a:srgbClr val="FF0000"/>
                </a:solidFill>
                <a:latin typeface="+mj-lt"/>
                <a:cs typeface="Times New Roman" pitchFamily="18" charset="0"/>
              </a:rPr>
              <a:t>Alleluia:</a:t>
            </a:r>
            <a:endParaRPr lang="en-US" sz="3600" u="sng" dirty="0">
              <a:solidFill>
                <a:srgbClr val="FF0000"/>
              </a:solidFill>
              <a:latin typeface="+mj-lt"/>
              <a:cs typeface="Times New Roman" pitchFamily="18" charset="0"/>
            </a:endParaRPr>
          </a:p>
        </p:txBody>
      </p:sp>
    </p:spTree>
    <p:extLst>
      <p:ext uri="{BB962C8B-B14F-4D97-AF65-F5344CB8AC3E}">
        <p14:creationId xmlns:p14="http://schemas.microsoft.com/office/powerpoint/2010/main" val="9440581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95301813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56608711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01512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000" b="0" smtClean="0">
                <a:solidFill>
                  <a:srgbClr val="003399"/>
                </a:solidFill>
                <a:effectLst/>
                <a:latin typeface="+mj-lt"/>
                <a:cs typeface="Times New Roman" pitchFamily="18" charset="0"/>
              </a:rPr>
              <a:t>Chúa nói: “Tôi chính là Mục Tử nhân lành, Tôi biết chiên của tôi, và chiên của tôi biết tôi.”</a:t>
            </a:r>
            <a:endParaRPr lang="en-US" sz="6000" b="0">
              <a:solidFill>
                <a:srgbClr val="003399"/>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b="1" u="sng">
              <a:solidFill>
                <a:srgbClr val="FF0000"/>
              </a:solidFill>
              <a:effectLst>
                <a:outerShdw blurRad="38100" dist="38100" dir="2700000" algn="tl">
                  <a:srgbClr val="000000">
                    <a:alpha val="43137"/>
                  </a:srgbClr>
                </a:outerShdw>
              </a:effectLst>
              <a:latin typeface="+mj-lt"/>
              <a:cs typeface="Times New Roman" pitchFamily="18" charset="0"/>
            </a:endParaRP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smtClean="0">
                <a:solidFill>
                  <a:srgbClr val="FF0000"/>
                </a:solidFill>
                <a:effectLst>
                  <a:outerShdw blurRad="38100" dist="38100" dir="2700000" algn="tl">
                    <a:srgbClr val="000000">
                      <a:alpha val="43137"/>
                    </a:srgbClr>
                  </a:outerShdw>
                </a:effectLst>
                <a:latin typeface="+mj-lt"/>
                <a:cs typeface="Times New Roman" pitchFamily="18" charset="0"/>
              </a:rPr>
              <a:t>Alleluia:</a:t>
            </a:r>
            <a:endParaRPr lang="en-US" sz="3600" b="1" u="sng">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2353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645137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2179093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TotalTime>
  <Words>780</Words>
  <Application>Microsoft Office PowerPoint</Application>
  <PresentationFormat>On-screen Show (16:9)</PresentationFormat>
  <Paragraphs>114</Paragraphs>
  <Slides>70</Slides>
  <Notes>0</Notes>
  <HiddenSlides>0</HiddenSlides>
  <MMClips>0</MMClips>
  <ScaleCrop>false</ScaleCrop>
  <HeadingPairs>
    <vt:vector size="4" baseType="variant">
      <vt:variant>
        <vt:lpstr>Theme</vt:lpstr>
      </vt:variant>
      <vt:variant>
        <vt:i4>27</vt:i4>
      </vt:variant>
      <vt:variant>
        <vt:lpstr>Slide Titles</vt:lpstr>
      </vt:variant>
      <vt:variant>
        <vt:i4>70</vt:i4>
      </vt:variant>
    </vt:vector>
  </HeadingPairs>
  <TitlesOfParts>
    <vt:vector size="97" baseType="lpstr">
      <vt:lpstr>Office Theme</vt:lpstr>
      <vt:lpstr>3_Office Theme</vt:lpstr>
      <vt:lpstr>4_Office Theme</vt:lpstr>
      <vt:lpstr>5_Office Theme</vt:lpstr>
      <vt:lpstr>6_Office Theme</vt:lpstr>
      <vt:lpstr>7_Office Theme</vt:lpstr>
      <vt:lpstr>9_Office Theme</vt:lpstr>
      <vt:lpstr>10_Office Theme</vt:lpstr>
      <vt:lpstr>1_Office Theme</vt:lpstr>
      <vt:lpstr>2_Office Theme</vt:lpstr>
      <vt:lpstr>8_Office Theme</vt:lpstr>
      <vt:lpstr>12_Office Theme</vt:lpstr>
      <vt:lpstr>15_Office Theme</vt:lpstr>
      <vt:lpstr>19_Office Theme</vt:lpstr>
      <vt:lpstr>11_Office Theme</vt:lpstr>
      <vt:lpstr>23_Office Theme</vt:lpstr>
      <vt:lpstr>14_Office Theme</vt:lpstr>
      <vt:lpstr>13_Office Theme</vt:lpstr>
      <vt:lpstr>36_Default Design</vt:lpstr>
      <vt:lpstr>16_Office Theme</vt:lpstr>
      <vt:lpstr>17_Office Theme</vt:lpstr>
      <vt:lpstr>18_Office Theme</vt:lpstr>
      <vt:lpstr>24_Office Theme</vt:lpstr>
      <vt:lpstr>25_Office Theme</vt:lpstr>
      <vt:lpstr>21_Office Theme</vt:lpstr>
      <vt:lpstr>26_Office Theme</vt:lpstr>
      <vt:lpstr>20_Office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30</cp:revision>
  <dcterms:created xsi:type="dcterms:W3CDTF">2022-10-30T00:36:35Z</dcterms:created>
  <dcterms:modified xsi:type="dcterms:W3CDTF">2025-04-03T11:52:32Z</dcterms:modified>
</cp:coreProperties>
</file>