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804" r:id="rId10"/>
    <p:sldMasterId id="2147483816" r:id="rId11"/>
    <p:sldMasterId id="2147483828" r:id="rId12"/>
    <p:sldMasterId id="2147483840" r:id="rId13"/>
    <p:sldMasterId id="2147483852" r:id="rId14"/>
    <p:sldMasterId id="2147483864" r:id="rId15"/>
    <p:sldMasterId id="2147483876" r:id="rId16"/>
    <p:sldMasterId id="2147483888" r:id="rId17"/>
    <p:sldMasterId id="2147483900" r:id="rId18"/>
    <p:sldMasterId id="2147483924" r:id="rId19"/>
    <p:sldMasterId id="2147483936" r:id="rId20"/>
    <p:sldMasterId id="2147483948" r:id="rId21"/>
    <p:sldMasterId id="2147483960" r:id="rId22"/>
    <p:sldMasterId id="2147483972" r:id="rId23"/>
    <p:sldMasterId id="2147483984" r:id="rId24"/>
    <p:sldMasterId id="2147483996" r:id="rId25"/>
  </p:sldMasterIdLst>
  <p:sldIdLst>
    <p:sldId id="256" r:id="rId26"/>
    <p:sldId id="263" r:id="rId27"/>
    <p:sldId id="257" r:id="rId28"/>
    <p:sldId id="258" r:id="rId29"/>
    <p:sldId id="347" r:id="rId30"/>
    <p:sldId id="259" r:id="rId31"/>
    <p:sldId id="262" r:id="rId32"/>
    <p:sldId id="348" r:id="rId33"/>
    <p:sldId id="329" r:id="rId34"/>
    <p:sldId id="349" r:id="rId35"/>
    <p:sldId id="335" r:id="rId36"/>
    <p:sldId id="264" r:id="rId37"/>
    <p:sldId id="352" r:id="rId38"/>
    <p:sldId id="350" r:id="rId39"/>
    <p:sldId id="266" r:id="rId40"/>
    <p:sldId id="267" r:id="rId41"/>
    <p:sldId id="351" r:id="rId42"/>
    <p:sldId id="328" r:id="rId43"/>
    <p:sldId id="353" r:id="rId44"/>
    <p:sldId id="261" r:id="rId45"/>
    <p:sldId id="268" r:id="rId46"/>
    <p:sldId id="269" r:id="rId47"/>
    <p:sldId id="356" r:id="rId48"/>
    <p:sldId id="270" r:id="rId49"/>
    <p:sldId id="271" r:id="rId50"/>
    <p:sldId id="354" r:id="rId51"/>
    <p:sldId id="327" r:id="rId52"/>
    <p:sldId id="355" r:id="rId53"/>
    <p:sldId id="272" r:id="rId54"/>
    <p:sldId id="273" r:id="rId55"/>
    <p:sldId id="274" r:id="rId56"/>
    <p:sldId id="357" r:id="rId57"/>
    <p:sldId id="275" r:id="rId58"/>
    <p:sldId id="276" r:id="rId59"/>
    <p:sldId id="358" r:id="rId60"/>
    <p:sldId id="326" r:id="rId61"/>
    <p:sldId id="359" r:id="rId62"/>
    <p:sldId id="277" r:id="rId63"/>
    <p:sldId id="278" r:id="rId64"/>
    <p:sldId id="279" r:id="rId65"/>
    <p:sldId id="360" r:id="rId66"/>
    <p:sldId id="280" r:id="rId67"/>
    <p:sldId id="281" r:id="rId68"/>
    <p:sldId id="361" r:id="rId69"/>
    <p:sldId id="325" r:id="rId70"/>
    <p:sldId id="362" r:id="rId71"/>
    <p:sldId id="282" r:id="rId72"/>
    <p:sldId id="283" r:id="rId73"/>
    <p:sldId id="284" r:id="rId74"/>
    <p:sldId id="364" r:id="rId75"/>
    <p:sldId id="285" r:id="rId76"/>
    <p:sldId id="286" r:id="rId77"/>
    <p:sldId id="363" r:id="rId78"/>
    <p:sldId id="324" r:id="rId79"/>
    <p:sldId id="365" r:id="rId80"/>
    <p:sldId id="287" r:id="rId81"/>
    <p:sldId id="293" r:id="rId82"/>
    <p:sldId id="294" r:id="rId83"/>
    <p:sldId id="288" r:id="rId84"/>
    <p:sldId id="289" r:id="rId85"/>
    <p:sldId id="290" r:id="rId86"/>
    <p:sldId id="291" r:id="rId87"/>
    <p:sldId id="319" r:id="rId88"/>
    <p:sldId id="323" r:id="rId89"/>
    <p:sldId id="292" r:id="rId90"/>
    <p:sldId id="345" r:id="rId91"/>
    <p:sldId id="295" r:id="rId92"/>
    <p:sldId id="296" r:id="rId93"/>
    <p:sldId id="297" r:id="rId94"/>
    <p:sldId id="298" r:id="rId95"/>
    <p:sldId id="320" r:id="rId96"/>
    <p:sldId id="322" r:id="rId97"/>
    <p:sldId id="299" r:id="rId98"/>
    <p:sldId id="346" r:id="rId99"/>
    <p:sldId id="300" r:id="rId100"/>
    <p:sldId id="301" r:id="rId101"/>
    <p:sldId id="302" r:id="rId102"/>
    <p:sldId id="303" r:id="rId103"/>
    <p:sldId id="321" r:id="rId104"/>
    <p:sldId id="304" r:id="rId10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8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16" Type="http://schemas.openxmlformats.org/officeDocument/2006/relationships/slideMaster" Target="slideMasters/slideMaster16.xml"/><Relationship Id="rId107" Type="http://schemas.openxmlformats.org/officeDocument/2006/relationships/viewProps" Target="viewProps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102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59" Type="http://schemas.openxmlformats.org/officeDocument/2006/relationships/slide" Target="slides/slide34.xml"/><Relationship Id="rId103" Type="http://schemas.openxmlformats.org/officeDocument/2006/relationships/slide" Target="slides/slide78.xml"/><Relationship Id="rId108" Type="http://schemas.openxmlformats.org/officeDocument/2006/relationships/theme" Target="theme/theme1.xml"/><Relationship Id="rId54" Type="http://schemas.openxmlformats.org/officeDocument/2006/relationships/slide" Target="slides/slide29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slide" Target="slides/slide74.xml"/><Relationship Id="rId101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109" Type="http://schemas.openxmlformats.org/officeDocument/2006/relationships/tableStyles" Target="tableStyles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slide" Target="slides/slide72.xml"/><Relationship Id="rId104" Type="http://schemas.openxmlformats.org/officeDocument/2006/relationships/slide" Target="slides/slide79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4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66" Type="http://schemas.openxmlformats.org/officeDocument/2006/relationships/slide" Target="slides/slide41.xml"/><Relationship Id="rId87" Type="http://schemas.openxmlformats.org/officeDocument/2006/relationships/slide" Target="slides/slide62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56" Type="http://schemas.openxmlformats.org/officeDocument/2006/relationships/slide" Target="slides/slide31.xml"/><Relationship Id="rId77" Type="http://schemas.openxmlformats.org/officeDocument/2006/relationships/slide" Target="slides/slide52.xml"/><Relationship Id="rId100" Type="http://schemas.openxmlformats.org/officeDocument/2006/relationships/slide" Target="slides/slide75.xml"/><Relationship Id="rId105" Type="http://schemas.openxmlformats.org/officeDocument/2006/relationships/slide" Target="slides/slide8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93" Type="http://schemas.openxmlformats.org/officeDocument/2006/relationships/slide" Target="slides/slide68.xml"/><Relationship Id="rId98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1.xml"/><Relationship Id="rId67" Type="http://schemas.openxmlformats.org/officeDocument/2006/relationships/slide" Target="slides/slide4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62" Type="http://schemas.openxmlformats.org/officeDocument/2006/relationships/slide" Target="slides/slide37.xml"/><Relationship Id="rId83" Type="http://schemas.openxmlformats.org/officeDocument/2006/relationships/slide" Target="slides/slide58.xml"/><Relationship Id="rId88" Type="http://schemas.openxmlformats.org/officeDocument/2006/relationships/slide" Target="slides/slide6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65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33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07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283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803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919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0362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5071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1955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520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943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89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1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56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981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004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54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0821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3943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3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77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8850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4328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374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3598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773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1590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66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088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404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6974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3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9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528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817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216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995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491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41421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702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5591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771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265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2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1701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6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2177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9430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59619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0330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0356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27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588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0967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1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514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0840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5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4598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290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6810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541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349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1884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7140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472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993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299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6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1597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45578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756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6230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920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7979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7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39509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3343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32291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12781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3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233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16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338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867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922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382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6339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379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01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36756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2707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220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8755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45291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2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6655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752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492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2489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882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1841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4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078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08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71998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00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79118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9656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6711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8232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7438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36618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70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21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5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3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89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585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9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67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23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3149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1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5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979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1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766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64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541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015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42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79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2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91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00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86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3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98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660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89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47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1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027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621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6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016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82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60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2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133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127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8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555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7765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8003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584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0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187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578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36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0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762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388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892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670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5127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0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4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046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421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8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27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056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669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830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874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045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45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4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80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776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79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319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66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217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08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596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759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307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96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7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4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7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0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31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6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82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1CEF-0E74-488E-9CB3-0FFB9968B0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62300-3C06-423A-AB93-3378BE2594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98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19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Ai bị rắn cắn mà nhìn lên con rắn đồng, thì được sống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Dân số.</a:t>
            </a:r>
          </a:p>
        </p:txBody>
      </p:sp>
    </p:spTree>
    <p:extLst>
      <p:ext uri="{BB962C8B-B14F-4D97-AF65-F5344CB8AC3E}">
        <p14:creationId xmlns:p14="http://schemas.microsoft.com/office/powerpoint/2010/main" val="20074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99260"/>
            <a:ext cx="9144000" cy="4844239"/>
          </a:xfrm>
        </p:spPr>
        <p:txBody>
          <a:bodyPr>
            <a:normAutofit/>
          </a:bodyPr>
          <a:lstStyle/>
          <a:p>
            <a:pPr algn="just"/>
            <a:r>
              <a:rPr lang="vi-VN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Lạy Chúa, xin nghe lời con cầu </a:t>
            </a:r>
            <a:r>
              <a:rPr lang="vi-VN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khẩn,</a:t>
            </a:r>
            <a:r>
              <a:rPr lang="en-US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vi-VN" sz="7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tiếng </a:t>
            </a:r>
            <a:r>
              <a:rPr lang="vi-VN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 kêu, mong được thấu tới Ngài.</a:t>
            </a:r>
            <a:endParaRPr lang="en-US" sz="7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94" y="143593"/>
            <a:ext cx="3771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09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gieo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giống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Ki-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Ai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tuân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tồn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19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8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Tư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Thiên Chúa đã sai thiên sứ đến giải thoát các tôi tớ của Người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Đa-ni-en.</a:t>
            </a:r>
          </a:p>
        </p:txBody>
      </p:sp>
    </p:spTree>
    <p:extLst>
      <p:ext uri="{BB962C8B-B14F-4D97-AF65-F5344CB8AC3E}">
        <p14:creationId xmlns:p14="http://schemas.microsoft.com/office/powerpoint/2010/main" val="157198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dâng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khen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ngợi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suy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429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90550"/>
            <a:ext cx="9144000" cy="45529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phúc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thay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thành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tâm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thiện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chí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hằng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ấp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ủ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trong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nhờ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kiên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nhẫn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sinh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hoa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quả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63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Hai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Năm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Ngươi sẽ là cha của vô số dân tộc.</a:t>
            </a:r>
          </a:p>
          <a:p>
            <a:r>
              <a:rPr lang="vi-VN" sz="3600" dirty="0" smtClean="0">
                <a:solidFill>
                  <a:srgbClr val="FFFF00"/>
                </a:solidFill>
              </a:rPr>
              <a:t>Bài </a:t>
            </a:r>
            <a:r>
              <a:rPr lang="vi-VN" sz="3600" dirty="0">
                <a:solidFill>
                  <a:srgbClr val="FFFF00"/>
                </a:solidFill>
              </a:rPr>
              <a:t>trích sách Sáng thế.</a:t>
            </a:r>
          </a:p>
        </p:txBody>
      </p:sp>
    </p:spTree>
    <p:extLst>
      <p:ext uri="{BB962C8B-B14F-4D97-AF65-F5344CB8AC3E}">
        <p14:creationId xmlns:p14="http://schemas.microsoft.com/office/powerpoint/2010/main" val="3574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Giao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ước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lập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ra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nhớ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mãi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0861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550"/>
            <a:ext cx="9144000" cy="4933950"/>
          </a:xfrm>
        </p:spPr>
        <p:txBody>
          <a:bodyPr>
            <a:norm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nay,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chớ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lòng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nghe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6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0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Đức Chúa hằng ở bên con như một trang chiến sĩ oai hùng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Giê-rê-mi-a.</a:t>
            </a:r>
          </a:p>
        </p:txBody>
      </p:sp>
    </p:spTree>
    <p:extLst>
      <p:ext uri="{BB962C8B-B14F-4D97-AF65-F5344CB8AC3E}">
        <p14:creationId xmlns:p14="http://schemas.microsoft.com/office/powerpoint/2010/main" val="60703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Lúc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ngặt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nghèo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kêu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cầu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Người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nghe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tiếng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3629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" y="361950"/>
            <a:ext cx="9144000" cy="4552950"/>
          </a:xfrm>
        </p:spPr>
        <p:txBody>
          <a:bodyPr>
            <a:noAutofit/>
          </a:bodyPr>
          <a:lstStyle/>
          <a:p>
            <a:pPr algn="just"/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khí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;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đem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sự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845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8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7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3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Bảy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V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Mùa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Chay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Tôi sẽ phải chết, nhưng thà tôi không làm gì cả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Đa-ni-en.</a:t>
            </a:r>
          </a:p>
        </p:txBody>
      </p:sp>
    </p:spTree>
    <p:extLst>
      <p:ext uri="{BB962C8B-B14F-4D97-AF65-F5344CB8AC3E}">
        <p14:creationId xmlns:p14="http://schemas.microsoft.com/office/powerpoint/2010/main" val="40809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2735770"/>
            <a:ext cx="5632704" cy="24077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" y="57150"/>
            <a:ext cx="9137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600" i="1" dirty="0">
                <a:solidFill>
                  <a:prstClr val="white"/>
                </a:solidFill>
              </a:rPr>
              <a:t>Ta sẽ làm cho chúng thành một dân tộc duy nhất</a:t>
            </a:r>
            <a:r>
              <a:rPr lang="vi-VN" sz="3600" i="1" dirty="0" smtClean="0">
                <a:solidFill>
                  <a:prstClr val="white"/>
                </a:solidFill>
              </a:rPr>
              <a:t>.</a:t>
            </a:r>
            <a:endParaRPr lang="vi-VN" sz="3600" i="1" dirty="0">
              <a:solidFill>
                <a:prstClr val="white"/>
              </a:solidFill>
            </a:endParaRPr>
          </a:p>
          <a:p>
            <a:r>
              <a:rPr lang="vi-VN" sz="3600" dirty="0">
                <a:solidFill>
                  <a:srgbClr val="FFFF00"/>
                </a:solidFill>
              </a:rPr>
              <a:t>Bài trích sách ngôn sứ Ê-dê-ki-en.</a:t>
            </a:r>
          </a:p>
        </p:txBody>
      </p:sp>
    </p:spTree>
    <p:extLst>
      <p:ext uri="{BB962C8B-B14F-4D97-AF65-F5344CB8AC3E}">
        <p14:creationId xmlns:p14="http://schemas.microsoft.com/office/powerpoint/2010/main" val="20518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ta,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mục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tử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đàn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chiên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4" y="145879"/>
            <a:ext cx="39909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2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Đức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phán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quẳng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khỏi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các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ngươi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mọi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tội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lỗi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nghịch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các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ngươi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phạm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Hãy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tạo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mình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trái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tim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một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khí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mới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 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91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15"/>
            <a:ext cx="9151327" cy="513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00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Tuần</a:t>
            </a:r>
            <a:r>
              <a:rPr lang="en-US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8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06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Hai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Tuần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" y="152400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Lạy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Chúa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dầu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qua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lũng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âm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con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sợ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gì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nguy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khốn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vì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có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Chúa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ở </a:t>
            </a:r>
            <a:r>
              <a:rPr lang="en-US" sz="7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cùng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982" y="152400"/>
            <a:ext cx="3181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8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3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nguồn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ánh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8286"/>
            <a:ext cx="29813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Ki-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chỉ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có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thương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đến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thần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dân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tội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lỗi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140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6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4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</a:t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Tuần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miệng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sẽ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tường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thuật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cứu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độ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ban.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350"/>
            <a:ext cx="4267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4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vi-VN" sz="5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Đức Chúa phán : Ta chẳng vui gì khi kẻ gian ác phải chết, nhưng vui khi nó thay đổi đường lối để được sống.</a:t>
            </a:r>
            <a:endParaRPr lang="en-US" sz="5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Ki-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vâng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Phụ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chịu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đóng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thập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giá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hiền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bị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thịt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435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6496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Tư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/>
            </a:r>
            <a:b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Tuần</a:t>
            </a:r>
            <a:r>
              <a:rPr lang="en-US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74"/>
            <a:ext cx="9144000" cy="5136626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Trời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đây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giờ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phút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ân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cả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nghĩa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dày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7529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5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3350"/>
            <a:ext cx="9144000" cy="5010150"/>
          </a:xfrm>
        </p:spPr>
        <p:txBody>
          <a:bodyPr>
            <a:normAutofit/>
          </a:bodyPr>
          <a:lstStyle/>
          <a:p>
            <a:pPr algn="just"/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Muôn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Vua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Ki-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vâng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lời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Phụ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đã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chịu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đóng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vào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thập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giá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như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chiên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hiền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lành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bị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dẫn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đi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thịt</a:t>
            </a:r>
            <a:r>
              <a:rPr lang="en-US" sz="5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74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Tung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Hô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Tin </a:t>
            </a:r>
            <a:r>
              <a:rPr lang="en-US" sz="32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Mừng</a:t>
            </a: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3288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27" y="0"/>
            <a:ext cx="915865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7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598</Words>
  <Application>Microsoft Office PowerPoint</Application>
  <PresentationFormat>On-screen Show (16:9)</PresentationFormat>
  <Paragraphs>65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80</vt:i4>
      </vt:variant>
    </vt:vector>
  </HeadingPairs>
  <TitlesOfParts>
    <vt:vector size="10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9_Office Theme</vt:lpstr>
      <vt:lpstr>10_Office Theme</vt:lpstr>
      <vt:lpstr>11_Office Theme</vt:lpstr>
      <vt:lpstr>Đáp Ca Sau Chúa Nhật V Mùa Chay</vt:lpstr>
      <vt:lpstr>PowerPoint Presentation</vt:lpstr>
      <vt:lpstr>Thứ Hai Sau Chúa Nhật V Mùa Chay</vt:lpstr>
      <vt:lpstr>PowerPoint Presentation</vt:lpstr>
      <vt:lpstr>PowerPoint Presentation</vt:lpstr>
      <vt:lpstr>Lạy Chúa, dầu qua lũng âm u con sợ gì nguy khốn, vì có Chúa ở cùng.</vt:lpstr>
      <vt:lpstr>Đức Chúa phán : Ta chẳng vui gì khi kẻ gian ác phải chết, nhưng vui khi nó thay đổi đường lối để được sống.</vt:lpstr>
      <vt:lpstr>PowerPoint Presentation</vt:lpstr>
      <vt:lpstr>PowerPoint Presentation</vt:lpstr>
      <vt:lpstr>PowerPoint Presentation</vt:lpstr>
      <vt:lpstr>PowerPoint Presentation</vt:lpstr>
      <vt:lpstr>Thứ Ba Sau Chúa Nhật V Mùa Chay</vt:lpstr>
      <vt:lpstr>PowerPoint Presentation</vt:lpstr>
      <vt:lpstr>PowerPoint Presentation</vt:lpstr>
      <vt:lpstr>Lạy Chúa, xin nghe lời con cầu khẩn, tiếng con kêu, mong được thấu tới Ngài.</vt:lpstr>
      <vt:lpstr>Hạt giống là lời Thiên Chúa, người gieo giống là Đức Ki-tô. Ai tuân giữ Lời Người sẽ muôn đời tồn tại.</vt:lpstr>
      <vt:lpstr>PowerPoint Presentation</vt:lpstr>
      <vt:lpstr>PowerPoint Presentation</vt:lpstr>
      <vt:lpstr>PowerPoint Presentation</vt:lpstr>
      <vt:lpstr>PowerPoint Presentation</vt:lpstr>
      <vt:lpstr>Thứ Tư Sau Chúa Nhật V Mùa Chay</vt:lpstr>
      <vt:lpstr>PowerPoint Presentation</vt:lpstr>
      <vt:lpstr>PowerPoint Presentation</vt:lpstr>
      <vt:lpstr>Xin dâng lời khen ngợi suy tôn muôn đời.</vt:lpstr>
      <vt:lpstr>Hạnh phúc thay người thành tâm thiện chí, hằng ấp ủ lời Chúa trong lòng, nhờ kiên nhẫn mà sinh hoa kết quả</vt:lpstr>
      <vt:lpstr>PowerPoint Presentation</vt:lpstr>
      <vt:lpstr>PowerPoint Presentation</vt:lpstr>
      <vt:lpstr>PowerPoint Presentation</vt:lpstr>
      <vt:lpstr>PowerPoint Presentation</vt:lpstr>
      <vt:lpstr>Thứ Năm Sau Chúa Nhật V Mùa Chay</vt:lpstr>
      <vt:lpstr>PowerPoint Presentation</vt:lpstr>
      <vt:lpstr>PowerPoint Presentation</vt:lpstr>
      <vt:lpstr>Giao ước đã lập ra, muôn đời Chúa nhớ mãi.</vt:lpstr>
      <vt:lpstr>Ngày hôm nay, anh em chớ cứng lòng, nhưng hãy nghe tiếng Chúa.</vt:lpstr>
      <vt:lpstr>PowerPoint Presentation</vt:lpstr>
      <vt:lpstr>PowerPoint Presentation</vt:lpstr>
      <vt:lpstr>PowerPoint Presentation</vt:lpstr>
      <vt:lpstr>PowerPoint Presentation</vt:lpstr>
      <vt:lpstr>Thứ Sáu Sau Chúa Nhật V Mùa Chay</vt:lpstr>
      <vt:lpstr>PowerPoint Presentation</vt:lpstr>
      <vt:lpstr>PowerPoint Presentation</vt:lpstr>
      <vt:lpstr>Lúc ngặt nghèo tôi kêu cầu Chúa: Người đã nghe tiếng tôi.</vt:lpstr>
      <vt:lpstr>Lạy Chúa, Lời Chúa là thần khí và là sự sống; Chúa có những lời đem lại sự sống đời đời.</vt:lpstr>
      <vt:lpstr>PowerPoint Presentation</vt:lpstr>
      <vt:lpstr>PowerPoint Presentation</vt:lpstr>
      <vt:lpstr>PowerPoint Presentation</vt:lpstr>
      <vt:lpstr>PowerPoint Presentation</vt:lpstr>
      <vt:lpstr>Thứ Bảy Sau Chúa Nhật V Mùa Chay</vt:lpstr>
      <vt:lpstr>PowerPoint Presentation</vt:lpstr>
      <vt:lpstr>PowerPoint Presentation</vt:lpstr>
      <vt:lpstr>Chúa canh giữ chúng ta, như mục tử canh giữ đàn chiên.</vt:lpstr>
      <vt:lpstr>Đức Chúa phán: Hãy quẳng khỏi các ngươi mọi tội lỗi phản nghịch các ngươi đã phạm. Hãy tạo cho mình một trái tim mới và một thần khí mới. </vt:lpstr>
      <vt:lpstr>PowerPoint Presentation</vt:lpstr>
      <vt:lpstr>PowerPoint Presentation</vt:lpstr>
      <vt:lpstr>PowerPoint Presentation</vt:lpstr>
      <vt:lpstr>PowerPoint Presentation</vt:lpstr>
      <vt:lpstr>Tuần Thánh</vt:lpstr>
      <vt:lpstr>PowerPoint Presentation</vt:lpstr>
      <vt:lpstr>Thứ Hai Tuần Thánh</vt:lpstr>
      <vt:lpstr>PowerPoint Presentation</vt:lpstr>
      <vt:lpstr>Chúa là nguồn ánh sáng va ơn cứu độ của tôi.</vt:lpstr>
      <vt:lpstr>Muôn lạy Vua Ki-tô, chỉ có Ngài thương đến thần dân tội lỗi.</vt:lpstr>
      <vt:lpstr>PowerPoint Presentation</vt:lpstr>
      <vt:lpstr>PowerPoint Presentation</vt:lpstr>
      <vt:lpstr>PowerPoint Presentation</vt:lpstr>
      <vt:lpstr>PowerPoint Presentation</vt:lpstr>
      <vt:lpstr>Thứ Ba Tuần Thánh</vt:lpstr>
      <vt:lpstr>PowerPoint Presentation</vt:lpstr>
      <vt:lpstr>Lạy Chúa, miệng con sẽ tường thuật ơn cứu độ Ngài ban.</vt:lpstr>
      <vt:lpstr>Muôn lạy Vua Ki-tô, vì vâng lời Thánh Phụ, Ngài đã chịu dẫn đi đóng đinh vào thập giá, như con chiên hiền lành bị dẫn đi làm thịt.</vt:lpstr>
      <vt:lpstr>PowerPoint Presentation</vt:lpstr>
      <vt:lpstr>PowerPoint Presentation</vt:lpstr>
      <vt:lpstr>PowerPoint Presentation</vt:lpstr>
      <vt:lpstr>PowerPoint Presentation</vt:lpstr>
      <vt:lpstr>Thứ Tư Tuần Thánh</vt:lpstr>
      <vt:lpstr>PowerPoint Presentation</vt:lpstr>
      <vt:lpstr>Lạy Chúa Trời, đây giờ phút thi ân, xin đáp lại, vì ơn cả nghĩa dày.</vt:lpstr>
      <vt:lpstr>Muôn lạy Vua Ki-tô, vì vâng lời Thánh Phụ, Ngài đã chịu dẫn đi đóng đinh vào thập giá, như con chiên hiền lành bị dẫn đi làm thịt.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Mùa Chay</dc:title>
  <dc:creator>Hung Nam</dc:creator>
  <cp:lastModifiedBy>Hùng Nam</cp:lastModifiedBy>
  <cp:revision>31</cp:revision>
  <dcterms:created xsi:type="dcterms:W3CDTF">2022-10-29T21:32:50Z</dcterms:created>
  <dcterms:modified xsi:type="dcterms:W3CDTF">2025-03-02T13:08:47Z</dcterms:modified>
</cp:coreProperties>
</file>