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56" r:id="rId9"/>
    <p:sldMasterId id="2147483908" r:id="rId10"/>
    <p:sldMasterId id="2147483920" r:id="rId11"/>
    <p:sldMasterId id="2147483932" r:id="rId12"/>
    <p:sldMasterId id="2147483944" r:id="rId13"/>
    <p:sldMasterId id="2147483956" r:id="rId14"/>
    <p:sldMasterId id="2147483968" r:id="rId15"/>
    <p:sldMasterId id="2147483980" r:id="rId16"/>
    <p:sldMasterId id="2147483992" r:id="rId17"/>
    <p:sldMasterId id="2147484004" r:id="rId18"/>
    <p:sldMasterId id="2147484016" r:id="rId19"/>
    <p:sldMasterId id="2147484028" r:id="rId20"/>
    <p:sldMasterId id="2147484040" r:id="rId21"/>
    <p:sldMasterId id="2147484052" r:id="rId22"/>
    <p:sldMasterId id="2147484064" r:id="rId23"/>
  </p:sldMasterIdLst>
  <p:sldIdLst>
    <p:sldId id="261" r:id="rId24"/>
    <p:sldId id="302" r:id="rId25"/>
    <p:sldId id="256" r:id="rId26"/>
    <p:sldId id="266" r:id="rId27"/>
    <p:sldId id="325" r:id="rId28"/>
    <p:sldId id="257" r:id="rId29"/>
    <p:sldId id="258" r:id="rId30"/>
    <p:sldId id="381" r:id="rId31"/>
    <p:sldId id="404" r:id="rId32"/>
    <p:sldId id="380" r:id="rId33"/>
    <p:sldId id="303" r:id="rId34"/>
    <p:sldId id="267" r:id="rId35"/>
    <p:sldId id="387" r:id="rId36"/>
    <p:sldId id="304" r:id="rId37"/>
    <p:sldId id="382" r:id="rId38"/>
    <p:sldId id="268" r:id="rId39"/>
    <p:sldId id="271" r:id="rId40"/>
    <p:sldId id="388" r:id="rId41"/>
    <p:sldId id="403" r:id="rId42"/>
    <p:sldId id="390" r:id="rId43"/>
    <p:sldId id="333" r:id="rId44"/>
    <p:sldId id="289" r:id="rId45"/>
    <p:sldId id="391" r:id="rId46"/>
    <p:sldId id="306" r:id="rId47"/>
    <p:sldId id="383" r:id="rId48"/>
    <p:sldId id="290" r:id="rId49"/>
    <p:sldId id="291" r:id="rId50"/>
    <p:sldId id="392" r:id="rId51"/>
    <p:sldId id="402" r:id="rId52"/>
    <p:sldId id="393" r:id="rId53"/>
    <p:sldId id="292" r:id="rId54"/>
    <p:sldId id="276" r:id="rId55"/>
    <p:sldId id="377" r:id="rId56"/>
    <p:sldId id="308" r:id="rId57"/>
    <p:sldId id="384" r:id="rId58"/>
    <p:sldId id="288" r:id="rId59"/>
    <p:sldId id="278" r:id="rId60"/>
    <p:sldId id="394" r:id="rId61"/>
    <p:sldId id="401" r:id="rId62"/>
    <p:sldId id="395" r:id="rId63"/>
    <p:sldId id="361" r:id="rId64"/>
    <p:sldId id="280" r:id="rId65"/>
    <p:sldId id="310" r:id="rId66"/>
    <p:sldId id="385" r:id="rId67"/>
    <p:sldId id="281" r:id="rId68"/>
    <p:sldId id="282" r:id="rId69"/>
    <p:sldId id="396" r:id="rId70"/>
    <p:sldId id="400" r:id="rId71"/>
    <p:sldId id="397" r:id="rId72"/>
    <p:sldId id="283" r:id="rId73"/>
    <p:sldId id="284" r:id="rId74"/>
    <p:sldId id="312" r:id="rId75"/>
    <p:sldId id="386" r:id="rId76"/>
    <p:sldId id="285" r:id="rId77"/>
    <p:sldId id="286" r:id="rId78"/>
    <p:sldId id="398" r:id="rId79"/>
    <p:sldId id="324" r:id="rId80"/>
    <p:sldId id="399" r:id="rId81"/>
    <p:sldId id="287" r:id="rId8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3" autoAdjust="0"/>
    <p:restoredTop sz="94693" autoAdjust="0"/>
  </p:normalViewPr>
  <p:slideViewPr>
    <p:cSldViewPr>
      <p:cViewPr>
        <p:scale>
          <a:sx n="125" d="100"/>
          <a:sy n="125" d="100"/>
        </p:scale>
        <p:origin x="-1618" y="-6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30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84" Type="http://schemas.openxmlformats.org/officeDocument/2006/relationships/viewProps" Target="viewProps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Relationship Id="rId34" Type="http://schemas.openxmlformats.org/officeDocument/2006/relationships/slide" Target="slides/slide11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76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6.xml"/><Relationship Id="rId24" Type="http://schemas.openxmlformats.org/officeDocument/2006/relationships/slide" Target="slides/slide1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66" Type="http://schemas.openxmlformats.org/officeDocument/2006/relationships/slide" Target="slides/slide43.xml"/><Relationship Id="rId61" Type="http://schemas.openxmlformats.org/officeDocument/2006/relationships/slide" Target="slides/slide38.xml"/><Relationship Id="rId82" Type="http://schemas.openxmlformats.org/officeDocument/2006/relationships/slide" Target="slides/slide5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3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966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65094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5629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39138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7546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461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4525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8985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81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932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52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0430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4088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807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135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4693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19385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1113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2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8164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42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199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130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385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735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1795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55152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6068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79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216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7487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8571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9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1531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3336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2541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2770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9684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28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94012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7311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9356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825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505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076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2946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475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83897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658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165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4453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7567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60071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1402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340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9049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9203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40237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317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005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0813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539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02345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1749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3648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954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6629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796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62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7620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8305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36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556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28519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4651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517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184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8320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66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5633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774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444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219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28405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3595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7350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01815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650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712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73152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2096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6109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1045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1233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528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7281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69668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01427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5643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5843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009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3437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751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8163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5823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119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87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6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56435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584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009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3437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751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8163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5823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119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87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688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5643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584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009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3437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751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8163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5823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1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870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688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5643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5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009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3437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751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8163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58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11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870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688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801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55643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3584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009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73437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1751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81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5823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119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1870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936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01319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6219"/>
      </p:ext>
    </p:extLst>
  </p:cSld>
  <p:clrMapOvr>
    <a:masterClrMapping/>
  </p:clrMapOvr>
  <p:transition spd="slow" advClick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55905"/>
      </p:ext>
    </p:extLst>
  </p:cSld>
  <p:clrMapOvr>
    <a:masterClrMapping/>
  </p:clrMapOvr>
  <p:transition spd="slow" advClick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29054"/>
      </p:ext>
    </p:extLst>
  </p:cSld>
  <p:clrMapOvr>
    <a:masterClrMapping/>
  </p:clrMapOvr>
  <p:transition spd="slow" advClick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781202"/>
      </p:ext>
    </p:extLst>
  </p:cSld>
  <p:clrMapOvr>
    <a:masterClrMapping/>
  </p:clrMapOvr>
  <p:transition spd="slow" advClick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510"/>
      </p:ext>
    </p:extLst>
  </p:cSld>
  <p:clrMapOvr>
    <a:masterClrMapping/>
  </p:clrMapOvr>
  <p:transition spd="slow" advClick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87176"/>
      </p:ext>
    </p:extLst>
  </p:cSld>
  <p:clrMapOvr>
    <a:masterClrMapping/>
  </p:clrMapOvr>
  <p:transition spd="slow" advClick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49966"/>
      </p:ext>
    </p:extLst>
  </p:cSld>
  <p:clrMapOvr>
    <a:masterClrMapping/>
  </p:clrMapOvr>
  <p:transition spd="slow" advClick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249"/>
      </p:ext>
    </p:extLst>
  </p:cSld>
  <p:clrMapOvr>
    <a:masterClrMapping/>
  </p:clrMapOvr>
  <p:transition spd="slow" advClick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68571"/>
      </p:ext>
    </p:extLst>
  </p:cSld>
  <p:clrMapOvr>
    <a:masterClrMapping/>
  </p:clrMapOvr>
  <p:transition spd="slow" advClick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051700"/>
      </p:ext>
    </p:extLst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6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6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93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2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78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71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4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2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85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0955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Hai Tông Đồ tập họp Hội Thánh và kể lại tất cả những gì Thiên Chúa đã cùng làm với hai ông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7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 Chúa, kẻ hiếu trung phải nói lên rằng </a:t>
            </a:r>
            <a:r>
              <a:rPr lang="vi-VN" sz="70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:Triều </a:t>
            </a:r>
            <a:r>
              <a:rPr lang="vi-VN" sz="7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đại Ngài vinh hiển.</a:t>
            </a:r>
            <a:endParaRPr lang="en-US" sz="7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3196"/>
            <a:ext cx="4981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2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9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Đức Ki-tô phải chịu khổ hình, và từ cõi chết sống lại, rồi mới được hưởng vinh quang dành cho Người</a:t>
            </a:r>
            <a:endParaRPr lang="en-US" sz="59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77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4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65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0955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Người ta quyết định cử ông Phao-lô, ông Ba-na-ba lên Giê-ru-sa-lem gặp các Tông Đồ và các kỳ mục, để bàn về vấn đề đang tranh </a:t>
            </a:r>
            <a:r>
              <a:rPr lang="vi-VN" sz="3200" i="1" dirty="0" smtClean="0">
                <a:solidFill>
                  <a:prstClr val="white"/>
                </a:solidFill>
              </a:rPr>
              <a:t>luận</a:t>
            </a:r>
            <a:r>
              <a:rPr lang="en-US" sz="3200" i="1" dirty="0" smtClean="0">
                <a:solidFill>
                  <a:prstClr val="white"/>
                </a:solidFill>
              </a:rPr>
              <a:t>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Ta vui mừng trẩy lên đền thánh Chúa.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239" y="285750"/>
            <a:ext cx="3619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87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38150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1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nói : “Hãy ở lại trong Thầy như Thầy ở lại trong anh em. Ai ở lại trong Thầy, thì sinh nhiều hoa trái.”</a:t>
            </a:r>
            <a:endParaRPr lang="en-US" sz="61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0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HAI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1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09550"/>
            <a:ext cx="868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Tôi xét là không được gây phiền hà cho những người gốc dân ngoại trở lại với Thiên Chúa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Hãy kể cho muôn dân được </a:t>
            </a:r>
            <a:r>
              <a:rPr lang="vi-VN" sz="8000" dirty="0" smtClean="0">
                <a:solidFill>
                  <a:srgbClr val="003399"/>
                </a:solidFill>
                <a:latin typeface="+mj-lt"/>
                <a:cs typeface="Times New Roman" pitchFamily="18" charset="0"/>
              </a:rPr>
              <a:t>biếtnhững </a:t>
            </a:r>
            <a:r>
              <a:rPr lang="vi-VN" sz="8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kỳ công Chúa làm.</a:t>
            </a:r>
            <a:endParaRPr lang="en-US" sz="8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91" y="285750"/>
            <a:ext cx="3409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nói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: “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Chiên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tiếng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;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biết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chúng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theo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6600" dirty="0" err="1">
                <a:solidFill>
                  <a:srgbClr val="003399"/>
                </a:solidFill>
                <a:latin typeface="+mj-lt"/>
                <a:cs typeface="Times New Roman" pitchFamily="18" charset="0"/>
              </a:rPr>
              <a:t>tôi</a:t>
            </a:r>
            <a:r>
              <a:rPr lang="en-US" sz="66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.”</a:t>
            </a:r>
            <a:endParaRPr lang="en-US" sz="66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9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9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6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0955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Thánh Thần và chúng tôi quyết định không đặt lên vai anh em một gánh nặng nào khác ngoài những điều cần thiết</a:t>
            </a:r>
            <a:r>
              <a:rPr lang="vi-VN" sz="3200" i="1" dirty="0" smtClean="0">
                <a:solidFill>
                  <a:prstClr val="white"/>
                </a:solidFill>
              </a:rPr>
              <a:t>.</a:t>
            </a:r>
            <a:endParaRPr lang="en-US" sz="3200" i="1" dirty="0" smtClean="0">
              <a:solidFill>
                <a:prstClr val="white"/>
              </a:solidFill>
            </a:endParaRP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fontScale="92500"/>
          </a:bodyPr>
          <a:lstStyle/>
          <a:p>
            <a:pPr algn="just"/>
            <a:r>
              <a:rPr lang="vi-VN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Lạy Thiên Chúa, trước mặt chư dân, con dâng lời cảm tạ.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Chúa nói : “Thầy gọi anh em là bạn hữu, vì tất cả những gì Thầy nghe được nơi Cha Thầy, Thầy đã cho anh em biết.”</a:t>
            </a:r>
            <a:endParaRPr lang="en-US" sz="600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6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09550"/>
            <a:ext cx="868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 smtClean="0">
                <a:solidFill>
                  <a:schemeClr val="bg1"/>
                </a:solidFill>
              </a:rPr>
              <a:t>Chúng </a:t>
            </a:r>
            <a:r>
              <a:rPr lang="vi-VN" sz="3200" i="1" dirty="0">
                <a:solidFill>
                  <a:schemeClr val="bg1"/>
                </a:solidFill>
              </a:rPr>
              <a:t>tôi loan Tin Mừng cho các bạn, là hãy bỏ những cái hão huyền, mà trở lại cùng Thiên Chúa hằng sống.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  <a:endParaRPr lang="vi-VN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37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0" dirty="0" smtClean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sz="4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en-US" sz="4400" b="0" dirty="0" smtClean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SAU CHÚA NHẬT V PHỤC SINH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09550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FF00"/>
                </a:solidFill>
              </a:rPr>
              <a:t>Bài đọc 1</a:t>
            </a:r>
          </a:p>
          <a:p>
            <a:r>
              <a:rPr lang="vi-VN" sz="3200" i="1" dirty="0">
                <a:solidFill>
                  <a:prstClr val="white"/>
                </a:solidFill>
              </a:rPr>
              <a:t>Xin hãy sang Ma-kê-đô-ni-a giúp chúng </a:t>
            </a:r>
            <a:r>
              <a:rPr lang="vi-VN" sz="3200" i="1" dirty="0" smtClean="0">
                <a:solidFill>
                  <a:prstClr val="white"/>
                </a:solidFill>
              </a:rPr>
              <a:t>tôi</a:t>
            </a:r>
            <a:r>
              <a:rPr lang="en-US" sz="3200" i="1" dirty="0" smtClean="0">
                <a:solidFill>
                  <a:prstClr val="white"/>
                </a:solidFill>
              </a:rPr>
              <a:t>.</a:t>
            </a:r>
          </a:p>
          <a:p>
            <a:r>
              <a:rPr lang="vi-VN" sz="3200" dirty="0" smtClean="0">
                <a:solidFill>
                  <a:srgbClr val="FFFF00"/>
                </a:solidFill>
              </a:rPr>
              <a:t>Bài </a:t>
            </a:r>
            <a:r>
              <a:rPr lang="vi-VN" sz="3200" dirty="0">
                <a:solidFill>
                  <a:srgbClr val="FFFF00"/>
                </a:solidFill>
              </a:rPr>
              <a:t>trích sách Công vụ Tông Đồ.</a:t>
            </a:r>
          </a:p>
        </p:txBody>
      </p:sp>
    </p:spTree>
    <p:extLst>
      <p:ext uri="{BB962C8B-B14F-4D97-AF65-F5344CB8AC3E}">
        <p14:creationId xmlns:p14="http://schemas.microsoft.com/office/powerpoint/2010/main" val="3400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88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Hãy tung hô Chúa, hỡi toàn thể địa cầu.</a:t>
            </a:r>
            <a:endParaRPr lang="en-US" sz="88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25908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400" dirty="0">
                <a:solidFill>
                  <a:srgbClr val="003399"/>
                </a:solidFill>
                <a:latin typeface="+mj-lt"/>
                <a:cs typeface="Times New Roman" pitchFamily="18" charset="0"/>
              </a:rPr>
              <a:t>Anh em đã được trỗi dậy cùng với Đức Ki-tô, nên hãy tìm kiếm những gì thuộc thượng giới, nơi Đức Ki-tô đang ngự bên hữu Thiên Chúa.</a:t>
            </a:r>
            <a:endParaRPr lang="en-US" sz="54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1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 lnSpcReduction="10000"/>
          </a:bodyPr>
          <a:lstStyle/>
          <a:p>
            <a:pPr algn="just"/>
            <a:r>
              <a:rPr lang="vi-VN" sz="72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Lạy Chúa, xin đừng làm rạng rỡ chúng con,</a:t>
            </a:r>
          </a:p>
          <a:p>
            <a:pPr algn="just"/>
            <a:r>
              <a:rPr lang="vi-VN" sz="72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nhưng xin cho danh Ngài rạng rỡ.</a:t>
            </a:r>
            <a:endParaRPr lang="en-US" sz="72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Đáp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4400" u="sng" dirty="0" err="1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ca</a:t>
            </a:r>
            <a:r>
              <a:rPr lang="en-US" sz="44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44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43" y="321564"/>
            <a:ext cx="3752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0" dirty="0">
                <a:solidFill>
                  <a:srgbClr val="003399"/>
                </a:solidFill>
                <a:effectLst/>
                <a:latin typeface="+mj-lt"/>
                <a:cs typeface="Times New Roman" pitchFamily="18" charset="0"/>
              </a:rPr>
              <a:t>Thánh Thần sẽ dạy anh em mọi điều, và sẽ làm cho anh em nhớ lại mọi điều Thầy đã nói với anh em.</a:t>
            </a:r>
            <a:endParaRPr lang="en-US" sz="6000" b="0" dirty="0">
              <a:solidFill>
                <a:srgbClr val="003399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Alleluia-Alleluia:</a:t>
            </a:r>
            <a:endParaRPr lang="en-US" sz="32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u="sng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Alleluia:</a:t>
            </a:r>
            <a:endParaRPr lang="en-US" sz="3600" u="sng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18"/>
            <a:ext cx="9144000" cy="512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539</Words>
  <Application>Microsoft Office PowerPoint</Application>
  <PresentationFormat>On-screen Show (16:9)</PresentationFormat>
  <Paragraphs>77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23</vt:i4>
      </vt:variant>
      <vt:variant>
        <vt:lpstr>Slide Titles</vt:lpstr>
      </vt:variant>
      <vt:variant>
        <vt:i4>59</vt:i4>
      </vt:variant>
    </vt:vector>
  </HeadingPairs>
  <TitlesOfParts>
    <vt:vector size="8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10_Office Theme</vt:lpstr>
      <vt:lpstr>15_Office Theme</vt:lpstr>
      <vt:lpstr>16_Office Theme</vt:lpstr>
      <vt:lpstr>18_Office Theme</vt:lpstr>
      <vt:lpstr>8_Office Theme</vt:lpstr>
      <vt:lpstr>11_Office Theme</vt:lpstr>
      <vt:lpstr>19_Office Theme</vt:lpstr>
      <vt:lpstr>12_Office Theme</vt:lpstr>
      <vt:lpstr>13_Office Theme</vt:lpstr>
      <vt:lpstr>17_Office Theme</vt:lpstr>
      <vt:lpstr>14_Office Theme</vt:lpstr>
      <vt:lpstr>20_Office Theme</vt:lpstr>
      <vt:lpstr>21_Office Theme</vt:lpstr>
      <vt:lpstr>22_Office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Hùng Nam</cp:lastModifiedBy>
  <cp:revision>33</cp:revision>
  <dcterms:created xsi:type="dcterms:W3CDTF">2022-10-30T00:36:35Z</dcterms:created>
  <dcterms:modified xsi:type="dcterms:W3CDTF">2025-04-09T01:27:10Z</dcterms:modified>
</cp:coreProperties>
</file>