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 id="2147483744" r:id="rId5"/>
    <p:sldMasterId id="2147483816" r:id="rId6"/>
    <p:sldMasterId id="2147483828" r:id="rId7"/>
    <p:sldMasterId id="2147483840" r:id="rId8"/>
    <p:sldMasterId id="2147483852" r:id="rId9"/>
    <p:sldMasterId id="2147483864" r:id="rId10"/>
    <p:sldMasterId id="2147483876" r:id="rId11"/>
    <p:sldMasterId id="2147483888" r:id="rId12"/>
    <p:sldMasterId id="2147483900" r:id="rId13"/>
    <p:sldMasterId id="2147483912" r:id="rId14"/>
  </p:sldMasterIdLst>
  <p:sldIdLst>
    <p:sldId id="293" r:id="rId15"/>
    <p:sldId id="294" r:id="rId16"/>
    <p:sldId id="288" r:id="rId17"/>
    <p:sldId id="289" r:id="rId18"/>
    <p:sldId id="326" r:id="rId19"/>
    <p:sldId id="290" r:id="rId20"/>
    <p:sldId id="291" r:id="rId21"/>
    <p:sldId id="327" r:id="rId22"/>
    <p:sldId id="323" r:id="rId23"/>
    <p:sldId id="292" r:id="rId24"/>
    <p:sldId id="295" r:id="rId25"/>
    <p:sldId id="296" r:id="rId26"/>
    <p:sldId id="328" r:id="rId27"/>
    <p:sldId id="297" r:id="rId28"/>
    <p:sldId id="298" r:id="rId29"/>
    <p:sldId id="329" r:id="rId30"/>
    <p:sldId id="322" r:id="rId31"/>
    <p:sldId id="299" r:id="rId32"/>
    <p:sldId id="300" r:id="rId33"/>
    <p:sldId id="301" r:id="rId34"/>
    <p:sldId id="324" r:id="rId35"/>
    <p:sldId id="302" r:id="rId36"/>
    <p:sldId id="303" r:id="rId37"/>
    <p:sldId id="331" r:id="rId38"/>
    <p:sldId id="304" r:id="rId39"/>
    <p:sldId id="325" r:id="rId40"/>
    <p:sldId id="340" r:id="rId41"/>
    <p:sldId id="332" r:id="rId42"/>
    <p:sldId id="333" r:id="rId43"/>
    <p:sldId id="354" r:id="rId44"/>
    <p:sldId id="355" r:id="rId45"/>
    <p:sldId id="356" r:id="rId46"/>
    <p:sldId id="357" r:id="rId47"/>
    <p:sldId id="358" r:id="rId48"/>
    <p:sldId id="359" r:id="rId49"/>
    <p:sldId id="360" r:id="rId50"/>
    <p:sldId id="361" r:id="rId51"/>
    <p:sldId id="334" r:id="rId52"/>
    <p:sldId id="335" r:id="rId53"/>
    <p:sldId id="353" r:id="rId54"/>
    <p:sldId id="336" r:id="rId55"/>
    <p:sldId id="341" r:id="rId56"/>
    <p:sldId id="338" r:id="rId57"/>
    <p:sldId id="339" r:id="rId58"/>
    <p:sldId id="362" r:id="rId59"/>
    <p:sldId id="342" r:id="rId60"/>
    <p:sldId id="343" r:id="rId61"/>
    <p:sldId id="344" r:id="rId62"/>
    <p:sldId id="345" r:id="rId63"/>
    <p:sldId id="346" r:id="rId64"/>
    <p:sldId id="352" r:id="rId65"/>
    <p:sldId id="347" r:id="rId66"/>
    <p:sldId id="351" r:id="rId67"/>
    <p:sldId id="363" r:id="rId68"/>
    <p:sldId id="350"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8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31922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847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0855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3022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807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9666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25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7545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905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8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9270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70357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6933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5772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5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0422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1949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9270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6637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762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6872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9446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15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99563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5180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0679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7235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499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1090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4777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29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8016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1927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2453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4259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12803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3708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9639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77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5321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311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96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382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194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7329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5392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4513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70686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948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312555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78499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5708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288885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7605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116913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213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012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68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45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776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6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800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421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158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209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457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336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190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17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038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589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167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512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9019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346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2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358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052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20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6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283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687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704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654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43839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377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397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431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06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721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508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559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275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830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164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960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77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43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3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59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77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159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6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808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564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697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960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77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4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337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59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77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1590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6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8088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5640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697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9691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99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7776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9006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6815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662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4488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939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1304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622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7489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066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45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7507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4223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6215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7806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576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4188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7475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640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61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0581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38658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03080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18154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7951115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6768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7470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8272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9803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4474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4474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680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70527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9.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9.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9.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9.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9.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3.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3.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11500" b="1" dirty="0" err="1" smtClean="0">
                <a:solidFill>
                  <a:srgbClr val="FFFF00"/>
                </a:solidFill>
                <a:effectLst>
                  <a:outerShdw blurRad="38100" dist="38100" dir="2700000" algn="tl">
                    <a:srgbClr val="000000">
                      <a:alpha val="43137"/>
                    </a:srgbClr>
                  </a:outerShdw>
                </a:effectLst>
                <a:latin typeface="+mj-lt"/>
                <a:cs typeface="Times New Roman" pitchFamily="18" charset="0"/>
              </a:rPr>
              <a:t>Tuần</a:t>
            </a:r>
            <a:r>
              <a:rPr lang="en-US" sz="115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115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endParaRPr lang="en-US" sz="115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58884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664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Ba</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Tuần</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81305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2796067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 y="2735770"/>
            <a:ext cx="5632704" cy="2407730"/>
          </a:xfrm>
          <a:prstGeom prst="rect">
            <a:avLst/>
          </a:prstGeom>
        </p:spPr>
      </p:pic>
      <p:sp>
        <p:nvSpPr>
          <p:cNvPr id="3" name="Rectangle 2"/>
          <p:cNvSpPr/>
          <p:nvPr/>
        </p:nvSpPr>
        <p:spPr>
          <a:xfrm>
            <a:off x="6096" y="57150"/>
            <a:ext cx="9137904" cy="2862322"/>
          </a:xfrm>
          <a:prstGeom prst="rect">
            <a:avLst/>
          </a:prstGeom>
        </p:spPr>
        <p:txBody>
          <a:bodyPr wrap="square">
            <a:spAutoFit/>
          </a:bodyPr>
          <a:lstStyle/>
          <a:p>
            <a:r>
              <a:rPr lang="vi-VN" sz="3600" dirty="0">
                <a:solidFill>
                  <a:srgbClr val="FFFF00"/>
                </a:solidFill>
              </a:rPr>
              <a:t>Bài đọc 1</a:t>
            </a:r>
          </a:p>
          <a:p>
            <a:r>
              <a:rPr lang="vi-VN" sz="3600" i="1" dirty="0">
                <a:solidFill>
                  <a:prstClr val="white"/>
                </a:solidFill>
              </a:rPr>
              <a:t>Ta đặt ngươi làm ánh sáng muôn dân, để ngươi đem ơn cứu độ của Ta đến tận cùng trái đất</a:t>
            </a:r>
            <a:r>
              <a:rPr lang="vi-VN" sz="3600" i="1" dirty="0" smtClean="0">
                <a:solidFill>
                  <a:prstClr val="white"/>
                </a:solidFill>
              </a:rPr>
              <a:t>.</a:t>
            </a:r>
            <a:endParaRPr lang="vi-VN" sz="3600" i="1" dirty="0">
              <a:solidFill>
                <a:prstClr val="white"/>
              </a:solidFill>
            </a:endParaRPr>
          </a:p>
          <a:p>
            <a:r>
              <a:rPr lang="vi-VN" sz="3600" dirty="0">
                <a:solidFill>
                  <a:srgbClr val="FFFF00"/>
                </a:solidFill>
              </a:rPr>
              <a:t>Bài trích sách ngôn sứ I-sai-a.</a:t>
            </a:r>
          </a:p>
        </p:txBody>
      </p:sp>
    </p:spTree>
    <p:extLst>
      <p:ext uri="{BB962C8B-B14F-4D97-AF65-F5344CB8AC3E}">
        <p14:creationId xmlns:p14="http://schemas.microsoft.com/office/powerpoint/2010/main" val="4093358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miệng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con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sẽ</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tường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thuật</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ơn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cứu</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độ</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ban.</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3350"/>
            <a:ext cx="42672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43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5010150"/>
          </a:xfrm>
        </p:spPr>
        <p:txBody>
          <a:bodyPr>
            <a:normAutofit/>
          </a:bodyPr>
          <a:lstStyle/>
          <a:p>
            <a:pPr algn="just"/>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Muôn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Vua</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Ki-</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tô</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vì</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vâng</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lời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Phụ</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đã</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chịu</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dẫn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đóng</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vào</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thập</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giá</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như</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con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chiên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hiền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lành</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bị</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dẫn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thịt</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443541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1475655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0081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045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Tư</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Tuần</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5592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66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3502839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 y="2735770"/>
            <a:ext cx="5632704" cy="2407730"/>
          </a:xfrm>
          <a:prstGeom prst="rect">
            <a:avLst/>
          </a:prstGeom>
        </p:spPr>
      </p:pic>
      <p:sp>
        <p:nvSpPr>
          <p:cNvPr id="3" name="Rectangle 2"/>
          <p:cNvSpPr/>
          <p:nvPr/>
        </p:nvSpPr>
        <p:spPr>
          <a:xfrm>
            <a:off x="6096" y="57150"/>
            <a:ext cx="9137904" cy="2308324"/>
          </a:xfrm>
          <a:prstGeom prst="rect">
            <a:avLst/>
          </a:prstGeom>
        </p:spPr>
        <p:txBody>
          <a:bodyPr wrap="square">
            <a:spAutoFit/>
          </a:bodyPr>
          <a:lstStyle/>
          <a:p>
            <a:r>
              <a:rPr lang="vi-VN" sz="3600" dirty="0">
                <a:solidFill>
                  <a:srgbClr val="FFFF00"/>
                </a:solidFill>
              </a:rPr>
              <a:t>Bài đọc 1</a:t>
            </a:r>
          </a:p>
          <a:p>
            <a:r>
              <a:rPr lang="vi-VN" sz="3600" i="1" dirty="0">
                <a:solidFill>
                  <a:prstClr val="white"/>
                </a:solidFill>
              </a:rPr>
              <a:t>Tôi đã không che mặt khi bị mắng nhiếc phỉ nhổ</a:t>
            </a:r>
            <a:r>
              <a:rPr lang="vi-VN" sz="3600" i="1" dirty="0" smtClean="0">
                <a:solidFill>
                  <a:prstClr val="white"/>
                </a:solidFill>
              </a:rPr>
              <a:t>.</a:t>
            </a:r>
            <a:endParaRPr lang="vi-VN" sz="3600" i="1" dirty="0">
              <a:solidFill>
                <a:prstClr val="white"/>
              </a:solidFill>
            </a:endParaRPr>
          </a:p>
          <a:p>
            <a:r>
              <a:rPr lang="vi-VN" sz="3600" dirty="0">
                <a:solidFill>
                  <a:srgbClr val="FFFF00"/>
                </a:solidFill>
              </a:rPr>
              <a:t>Bài trích sách ngôn sứ I-sai-a.</a:t>
            </a:r>
          </a:p>
        </p:txBody>
      </p:sp>
    </p:spTree>
    <p:extLst>
      <p:ext uri="{BB962C8B-B14F-4D97-AF65-F5344CB8AC3E}">
        <p14:creationId xmlns:p14="http://schemas.microsoft.com/office/powerpoint/2010/main" val="3438365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Trời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đây</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giờ</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phút</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thi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ân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xin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đáp</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lại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vì</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ơn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cả</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nghĩa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dày</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47529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559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5010150"/>
          </a:xfrm>
        </p:spPr>
        <p:txBody>
          <a:bodyPr>
            <a:normAutofit/>
          </a:bodyPr>
          <a:lstStyle/>
          <a:p>
            <a:pPr algn="just"/>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Muôn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Vua</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Ki-</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tô</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vì</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vâng</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lời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Phụ</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đã</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chịu</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dẫn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đóng</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vào</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thập</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giá</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như</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con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chiên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hiền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lành</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bị</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dẫn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thịt</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732887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104675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51364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66444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877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Năm</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Tuần</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Lễ</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Làm</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Phép</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Dầu</a:t>
            </a:r>
            <a:endParaRPr lang="en-US" sz="54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95515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2232722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Hai</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Tuần</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8203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82094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076488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822786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661463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14314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428459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196029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714934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 y="2735770"/>
            <a:ext cx="5632704" cy="2407730"/>
          </a:xfrm>
          <a:prstGeom prst="rect">
            <a:avLst/>
          </a:prstGeom>
        </p:spPr>
      </p:pic>
      <p:sp>
        <p:nvSpPr>
          <p:cNvPr id="3" name="Rectangle 2"/>
          <p:cNvSpPr/>
          <p:nvPr/>
        </p:nvSpPr>
        <p:spPr>
          <a:xfrm>
            <a:off x="6096" y="57150"/>
            <a:ext cx="9137904" cy="2862322"/>
          </a:xfrm>
          <a:prstGeom prst="rect">
            <a:avLst/>
          </a:prstGeom>
        </p:spPr>
        <p:txBody>
          <a:bodyPr wrap="square">
            <a:spAutoFit/>
          </a:bodyPr>
          <a:lstStyle/>
          <a:p>
            <a:r>
              <a:rPr lang="vi-VN" sz="3600" dirty="0">
                <a:solidFill>
                  <a:srgbClr val="FFFF00"/>
                </a:solidFill>
              </a:rPr>
              <a:t>Bài đọc 1</a:t>
            </a:r>
          </a:p>
          <a:p>
            <a:r>
              <a:rPr lang="vi-VN" sz="3600" i="1" dirty="0">
                <a:solidFill>
                  <a:prstClr val="white"/>
                </a:solidFill>
              </a:rPr>
              <a:t>Đức Chúa đã xức dầu tấn phong tôi, sai đi báo tin mừng cho kẻ nghèo hèn, và tặng cho họ dầu thơm hoan lạc</a:t>
            </a:r>
            <a:r>
              <a:rPr lang="vi-VN" sz="3600" i="1" dirty="0" smtClean="0">
                <a:solidFill>
                  <a:prstClr val="white"/>
                </a:solidFill>
              </a:rPr>
              <a:t>.</a:t>
            </a:r>
            <a:endParaRPr lang="vi-VN" sz="3600" i="1" dirty="0">
              <a:solidFill>
                <a:prstClr val="white"/>
              </a:solidFill>
            </a:endParaRPr>
          </a:p>
          <a:p>
            <a:r>
              <a:rPr lang="vi-VN" sz="3600" dirty="0">
                <a:solidFill>
                  <a:srgbClr val="FFFF00"/>
                </a:solidFill>
              </a:rPr>
              <a:t>Bài trích sách ngôn sứ I-sai-a.</a:t>
            </a:r>
          </a:p>
        </p:txBody>
      </p:sp>
    </p:spTree>
    <p:extLst>
      <p:ext uri="{BB962C8B-B14F-4D97-AF65-F5344CB8AC3E}">
        <p14:creationId xmlns:p14="http://schemas.microsoft.com/office/powerpoint/2010/main" val="939408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cs typeface="Times New Roman" pitchFamily="18" charset="0"/>
              </a:rPr>
              <a:t>Lạy Chúa, tình thương Chúa, đời đời con ca tụng.</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cs typeface="Times New Roman" pitchFamily="18" charset="0"/>
              </a:rPr>
              <a:t>Ca</a:t>
            </a:r>
            <a:r>
              <a:rPr lang="en-US" sz="3200" b="1" u="sng" dirty="0">
                <a:solidFill>
                  <a:srgbClr val="FFFF00"/>
                </a:solidFill>
                <a:effectLst>
                  <a:outerShdw blurRad="38100" dist="38100" dir="2700000" algn="tl">
                    <a:srgbClr val="000000">
                      <a:alpha val="43137"/>
                    </a:srgbClr>
                  </a:outerShdw>
                </a:effectLst>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318" y="157529"/>
            <a:ext cx="39052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700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1"/>
            <a:ext cx="9158654" cy="5143500"/>
          </a:xfrm>
          <a:prstGeom prst="rect">
            <a:avLst/>
          </a:prstGeom>
        </p:spPr>
      </p:pic>
    </p:spTree>
    <p:extLst>
      <p:ext uri="{BB962C8B-B14F-4D97-AF65-F5344CB8AC3E}">
        <p14:creationId xmlns:p14="http://schemas.microsoft.com/office/powerpoint/2010/main" val="2109832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 y="2735770"/>
            <a:ext cx="5632704" cy="2407730"/>
          </a:xfrm>
          <a:prstGeom prst="rect">
            <a:avLst/>
          </a:prstGeom>
        </p:spPr>
      </p:pic>
      <p:sp>
        <p:nvSpPr>
          <p:cNvPr id="3" name="Rectangle 2"/>
          <p:cNvSpPr/>
          <p:nvPr/>
        </p:nvSpPr>
        <p:spPr>
          <a:xfrm>
            <a:off x="6096" y="57150"/>
            <a:ext cx="9137904" cy="3416320"/>
          </a:xfrm>
          <a:prstGeom prst="rect">
            <a:avLst/>
          </a:prstGeom>
        </p:spPr>
        <p:txBody>
          <a:bodyPr wrap="square">
            <a:spAutoFit/>
          </a:bodyPr>
          <a:lstStyle/>
          <a:p>
            <a:r>
              <a:rPr lang="vi-VN" sz="3600" dirty="0">
                <a:solidFill>
                  <a:srgbClr val="FFFF00"/>
                </a:solidFill>
              </a:rPr>
              <a:t>Bài đọc </a:t>
            </a:r>
            <a:r>
              <a:rPr lang="en-US" sz="3600" dirty="0" smtClean="0">
                <a:solidFill>
                  <a:srgbClr val="FFFF00"/>
                </a:solidFill>
              </a:rPr>
              <a:t>2</a:t>
            </a:r>
            <a:endParaRPr lang="vi-VN" sz="3600" dirty="0">
              <a:solidFill>
                <a:srgbClr val="FFFF00"/>
              </a:solidFill>
            </a:endParaRPr>
          </a:p>
          <a:p>
            <a:r>
              <a:rPr lang="vi-VN" sz="3600" i="1" dirty="0">
                <a:solidFill>
                  <a:prstClr val="white"/>
                </a:solidFill>
              </a:rPr>
              <a:t>Người đã làm cho chúng ta trở thành vương quốc và hàng tư tế để phụng sự Thiên Chúa là Cha của Người</a:t>
            </a:r>
            <a:r>
              <a:rPr lang="vi-VN" sz="3600" i="1" dirty="0" smtClean="0">
                <a:solidFill>
                  <a:prstClr val="white"/>
                </a:solidFill>
              </a:rPr>
              <a:t>.</a:t>
            </a:r>
            <a:endParaRPr lang="vi-VN" sz="3600" i="1" dirty="0">
              <a:solidFill>
                <a:prstClr val="white"/>
              </a:solidFill>
            </a:endParaRPr>
          </a:p>
          <a:p>
            <a:r>
              <a:rPr lang="vi-VN" sz="3600" dirty="0">
                <a:solidFill>
                  <a:srgbClr val="FFFF00"/>
                </a:solidFill>
              </a:rPr>
              <a:t>Bài trích sách Khải huyền của thánh Gio-an tông đồ.</a:t>
            </a:r>
          </a:p>
        </p:txBody>
      </p:sp>
    </p:spTree>
    <p:extLst>
      <p:ext uri="{BB962C8B-B14F-4D97-AF65-F5344CB8AC3E}">
        <p14:creationId xmlns:p14="http://schemas.microsoft.com/office/powerpoint/2010/main" val="756592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5010150"/>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cs typeface="Times New Roman" pitchFamily="18" charset="0"/>
              </a:rPr>
              <a:t>Thần Khí Chúa ngự trên tôi, sai tôi đi loan báo Tin Mừng cho kẻ nghèo hèn.</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cs typeface="Times New Roman" pitchFamily="18" charset="0"/>
              </a:rPr>
              <a:t>Hô</a:t>
            </a:r>
            <a:r>
              <a:rPr lang="en-US" sz="3200" b="1" u="sng" dirty="0">
                <a:solidFill>
                  <a:srgbClr val="FFFF00"/>
                </a:solidFill>
                <a:effectLst>
                  <a:outerShdw blurRad="38100" dist="38100" dir="2700000" algn="tl">
                    <a:srgbClr val="000000">
                      <a:alpha val="43137"/>
                    </a:srgbClr>
                  </a:outerShdw>
                </a:effectLs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831292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3515126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89969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108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27211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672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Sáu</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Tuần</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4344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325769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 y="2735770"/>
            <a:ext cx="5632704" cy="2407730"/>
          </a:xfrm>
          <a:prstGeom prst="rect">
            <a:avLst/>
          </a:prstGeom>
        </p:spPr>
      </p:pic>
      <p:sp>
        <p:nvSpPr>
          <p:cNvPr id="3" name="Rectangle 2"/>
          <p:cNvSpPr/>
          <p:nvPr/>
        </p:nvSpPr>
        <p:spPr>
          <a:xfrm>
            <a:off x="6096" y="57150"/>
            <a:ext cx="9137904" cy="1754326"/>
          </a:xfrm>
          <a:prstGeom prst="rect">
            <a:avLst/>
          </a:prstGeom>
        </p:spPr>
        <p:txBody>
          <a:bodyPr wrap="square">
            <a:spAutoFit/>
          </a:bodyPr>
          <a:lstStyle/>
          <a:p>
            <a:r>
              <a:rPr lang="vi-VN" sz="3600" dirty="0">
                <a:solidFill>
                  <a:srgbClr val="FFFF00"/>
                </a:solidFill>
              </a:rPr>
              <a:t>Bài đọc 1</a:t>
            </a:r>
          </a:p>
          <a:p>
            <a:r>
              <a:rPr lang="vi-VN" sz="3600" i="1" dirty="0">
                <a:solidFill>
                  <a:prstClr val="white"/>
                </a:solidFill>
              </a:rPr>
              <a:t>Người đã bị đâm vì chúng ta phạm tội</a:t>
            </a:r>
            <a:r>
              <a:rPr lang="vi-VN" sz="3600" i="1" dirty="0" smtClean="0">
                <a:solidFill>
                  <a:prstClr val="white"/>
                </a:solidFill>
              </a:rPr>
              <a:t>.</a:t>
            </a:r>
            <a:endParaRPr lang="vi-VN" sz="3600" i="1" dirty="0">
              <a:solidFill>
                <a:prstClr val="white"/>
              </a:solidFill>
            </a:endParaRPr>
          </a:p>
          <a:p>
            <a:r>
              <a:rPr lang="vi-VN" sz="3600" dirty="0">
                <a:solidFill>
                  <a:srgbClr val="FFFF00"/>
                </a:solidFill>
              </a:rPr>
              <a:t>Bài trích sách ngôn sứ I-sai-a.</a:t>
            </a:r>
          </a:p>
        </p:txBody>
      </p:sp>
    </p:spTree>
    <p:extLst>
      <p:ext uri="{BB962C8B-B14F-4D97-AF65-F5344CB8AC3E}">
        <p14:creationId xmlns:p14="http://schemas.microsoft.com/office/powerpoint/2010/main" val="161829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 y="2735770"/>
            <a:ext cx="5632704" cy="2407730"/>
          </a:xfrm>
          <a:prstGeom prst="rect">
            <a:avLst/>
          </a:prstGeom>
        </p:spPr>
      </p:pic>
      <p:sp>
        <p:nvSpPr>
          <p:cNvPr id="3" name="Rectangle 2"/>
          <p:cNvSpPr/>
          <p:nvPr/>
        </p:nvSpPr>
        <p:spPr>
          <a:xfrm>
            <a:off x="6096" y="57150"/>
            <a:ext cx="9137904" cy="2308324"/>
          </a:xfrm>
          <a:prstGeom prst="rect">
            <a:avLst/>
          </a:prstGeom>
        </p:spPr>
        <p:txBody>
          <a:bodyPr wrap="square">
            <a:spAutoFit/>
          </a:bodyPr>
          <a:lstStyle/>
          <a:p>
            <a:r>
              <a:rPr lang="vi-VN" sz="3600" dirty="0">
                <a:solidFill>
                  <a:srgbClr val="FFFF00"/>
                </a:solidFill>
              </a:rPr>
              <a:t>Bài đọc 1</a:t>
            </a:r>
          </a:p>
          <a:p>
            <a:r>
              <a:rPr lang="vi-VN" sz="3600" i="1" dirty="0">
                <a:solidFill>
                  <a:prstClr val="white"/>
                </a:solidFill>
              </a:rPr>
              <a:t>Người sẽ không kêu to, không nói lớn, không để ai nghe tiếng giữa phố phường</a:t>
            </a:r>
            <a:r>
              <a:rPr lang="vi-VN" sz="3600" i="1" dirty="0" smtClean="0">
                <a:solidFill>
                  <a:prstClr val="white"/>
                </a:solidFill>
              </a:rPr>
              <a:t>.</a:t>
            </a:r>
            <a:endParaRPr lang="vi-VN" sz="3600" i="1" dirty="0">
              <a:solidFill>
                <a:prstClr val="white"/>
              </a:solidFill>
            </a:endParaRPr>
          </a:p>
          <a:p>
            <a:r>
              <a:rPr lang="vi-VN" sz="3600" dirty="0">
                <a:solidFill>
                  <a:srgbClr val="FFFF00"/>
                </a:solidFill>
              </a:rPr>
              <a:t>Bài trích sách ngôn sứ I-sai-a.</a:t>
            </a:r>
          </a:p>
        </p:txBody>
      </p:sp>
    </p:spTree>
    <p:extLst>
      <p:ext uri="{BB962C8B-B14F-4D97-AF65-F5344CB8AC3E}">
        <p14:creationId xmlns:p14="http://schemas.microsoft.com/office/powerpoint/2010/main" val="3253198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cs typeface="Times New Roman" pitchFamily="18" charset="0"/>
              </a:rPr>
              <a:t>Lạy Cha, con xin phó thác hồn con trong tay Cha.</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cs typeface="Times New Roman" pitchFamily="18" charset="0"/>
              </a:rPr>
              <a:t>Ca</a:t>
            </a:r>
            <a:r>
              <a:rPr lang="en-US" sz="3200" b="1" u="sng" dirty="0">
                <a:solidFill>
                  <a:srgbClr val="FFFF00"/>
                </a:solidFill>
                <a:effectLst>
                  <a:outerShdw blurRad="38100" dist="38100" dir="2700000" algn="tl">
                    <a:srgbClr val="000000">
                      <a:alpha val="43137"/>
                    </a:srgbClr>
                  </a:outerShdw>
                </a:effectLst>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2831"/>
            <a:ext cx="55435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1284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 y="2735770"/>
            <a:ext cx="5632704" cy="2407730"/>
          </a:xfrm>
          <a:prstGeom prst="rect">
            <a:avLst/>
          </a:prstGeom>
        </p:spPr>
      </p:pic>
      <p:sp>
        <p:nvSpPr>
          <p:cNvPr id="3" name="Rectangle 2"/>
          <p:cNvSpPr/>
          <p:nvPr/>
        </p:nvSpPr>
        <p:spPr>
          <a:xfrm>
            <a:off x="6096" y="57150"/>
            <a:ext cx="9137904" cy="2862322"/>
          </a:xfrm>
          <a:prstGeom prst="rect">
            <a:avLst/>
          </a:prstGeom>
        </p:spPr>
        <p:txBody>
          <a:bodyPr wrap="square">
            <a:spAutoFit/>
          </a:bodyPr>
          <a:lstStyle/>
          <a:p>
            <a:r>
              <a:rPr lang="vi-VN" sz="3600" dirty="0">
                <a:solidFill>
                  <a:srgbClr val="FFFF00"/>
                </a:solidFill>
              </a:rPr>
              <a:t>Bài đọc </a:t>
            </a:r>
            <a:r>
              <a:rPr lang="en-US" sz="3600" dirty="0" smtClean="0">
                <a:solidFill>
                  <a:srgbClr val="FFFF00"/>
                </a:solidFill>
              </a:rPr>
              <a:t>2</a:t>
            </a:r>
            <a:endParaRPr lang="vi-VN" sz="3600" dirty="0">
              <a:solidFill>
                <a:srgbClr val="FFFF00"/>
              </a:solidFill>
            </a:endParaRPr>
          </a:p>
          <a:p>
            <a:r>
              <a:rPr lang="vi-VN" sz="3600" i="1" dirty="0">
                <a:solidFill>
                  <a:prstClr val="white"/>
                </a:solidFill>
              </a:rPr>
              <a:t>Người đã học được thế nào là vâng phục, và trở nên nguồn ơn cứu độ vĩnh cửu cho những ai tùng phục Người</a:t>
            </a:r>
            <a:r>
              <a:rPr lang="vi-VN" sz="3600" i="1" dirty="0" smtClean="0">
                <a:solidFill>
                  <a:prstClr val="white"/>
                </a:solidFill>
              </a:rPr>
              <a:t>.</a:t>
            </a:r>
            <a:endParaRPr lang="vi-VN" sz="3600" i="1" dirty="0">
              <a:solidFill>
                <a:prstClr val="white"/>
              </a:solidFill>
            </a:endParaRPr>
          </a:p>
          <a:p>
            <a:r>
              <a:rPr lang="vi-VN" sz="3600" dirty="0">
                <a:solidFill>
                  <a:srgbClr val="FFFF00"/>
                </a:solidFill>
              </a:rPr>
              <a:t>Bài trích thư gửi tín hữu Híp-ri.</a:t>
            </a:r>
          </a:p>
        </p:txBody>
      </p:sp>
    </p:spTree>
    <p:extLst>
      <p:ext uri="{BB962C8B-B14F-4D97-AF65-F5344CB8AC3E}">
        <p14:creationId xmlns:p14="http://schemas.microsoft.com/office/powerpoint/2010/main" val="568605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5010150"/>
          </a:xfrm>
        </p:spPr>
        <p:txBody>
          <a:bodyPr>
            <a:noAutofit/>
          </a:bodyPr>
          <a:lstStyle/>
          <a:p>
            <a:pPr algn="just"/>
            <a:r>
              <a:rPr lang="vi-VN" b="1" dirty="0">
                <a:solidFill>
                  <a:schemeClr val="bg1"/>
                </a:solidFill>
                <a:effectLst>
                  <a:outerShdw blurRad="38100" dist="38100" dir="2700000" algn="tl">
                    <a:srgbClr val="000000">
                      <a:alpha val="43137"/>
                    </a:srgbClr>
                  </a:outerShdw>
                </a:effectLst>
                <a:cs typeface="Times New Roman" pitchFamily="18" charset="0"/>
              </a:rPr>
              <a:t>Vì chúng ta, Đức Ki-tô đã tự </a:t>
            </a:r>
            <a:r>
              <a:rPr lang="vi-VN" b="1" dirty="0" smtClean="0">
                <a:solidFill>
                  <a:schemeClr val="bg1"/>
                </a:solidFill>
                <a:effectLst>
                  <a:outerShdw blurRad="38100" dist="38100" dir="2700000" algn="tl">
                    <a:srgbClr val="000000">
                      <a:alpha val="43137"/>
                    </a:srgbClr>
                  </a:outerShdw>
                </a:effectLst>
                <a:cs typeface="Times New Roman" pitchFamily="18" charset="0"/>
              </a:rPr>
              <a:t>hạ,</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smtClean="0">
                <a:solidFill>
                  <a:schemeClr val="bg1"/>
                </a:solidFill>
                <a:effectLst>
                  <a:outerShdw blurRad="38100" dist="38100" dir="2700000" algn="tl">
                    <a:srgbClr val="000000">
                      <a:alpha val="43137"/>
                    </a:srgbClr>
                  </a:outerShdw>
                </a:effectLst>
                <a:cs typeface="Times New Roman" pitchFamily="18" charset="0"/>
              </a:rPr>
              <a:t>vâng </a:t>
            </a:r>
            <a:r>
              <a:rPr lang="vi-VN" b="1" dirty="0">
                <a:solidFill>
                  <a:schemeClr val="bg1"/>
                </a:solidFill>
                <a:effectLst>
                  <a:outerShdw blurRad="38100" dist="38100" dir="2700000" algn="tl">
                    <a:srgbClr val="000000">
                      <a:alpha val="43137"/>
                    </a:srgbClr>
                  </a:outerShdw>
                </a:effectLst>
                <a:cs typeface="Times New Roman" pitchFamily="18" charset="0"/>
              </a:rPr>
              <a:t>lời cho đến nỗi bằng lòng chịu </a:t>
            </a:r>
            <a:r>
              <a:rPr lang="vi-VN" b="1" dirty="0" smtClean="0">
                <a:solidFill>
                  <a:schemeClr val="bg1"/>
                </a:solidFill>
                <a:effectLst>
                  <a:outerShdw blurRad="38100" dist="38100" dir="2700000" algn="tl">
                    <a:srgbClr val="000000">
                      <a:alpha val="43137"/>
                    </a:srgbClr>
                  </a:outerShdw>
                </a:effectLst>
                <a:cs typeface="Times New Roman" pitchFamily="18" charset="0"/>
              </a:rPr>
              <a:t>chết,</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smtClean="0">
                <a:solidFill>
                  <a:schemeClr val="bg1"/>
                </a:solidFill>
                <a:effectLst>
                  <a:outerShdw blurRad="38100" dist="38100" dir="2700000" algn="tl">
                    <a:srgbClr val="000000">
                      <a:alpha val="43137"/>
                    </a:srgbClr>
                  </a:outerShdw>
                </a:effectLst>
                <a:cs typeface="Times New Roman" pitchFamily="18" charset="0"/>
              </a:rPr>
              <a:t>chết </a:t>
            </a:r>
            <a:r>
              <a:rPr lang="vi-VN" b="1" dirty="0">
                <a:solidFill>
                  <a:schemeClr val="bg1"/>
                </a:solidFill>
                <a:effectLst>
                  <a:outerShdw blurRad="38100" dist="38100" dir="2700000" algn="tl">
                    <a:srgbClr val="000000">
                      <a:alpha val="43137"/>
                    </a:srgbClr>
                  </a:outerShdw>
                </a:effectLst>
                <a:cs typeface="Times New Roman" pitchFamily="18" charset="0"/>
              </a:rPr>
              <a:t>trên cây thập </a:t>
            </a:r>
            <a:r>
              <a:rPr lang="vi-VN" b="1" dirty="0" smtClean="0">
                <a:solidFill>
                  <a:schemeClr val="bg1"/>
                </a:solidFill>
                <a:effectLst>
                  <a:outerShdw blurRad="38100" dist="38100" dir="2700000" algn="tl">
                    <a:srgbClr val="000000">
                      <a:alpha val="43137"/>
                    </a:srgbClr>
                  </a:outerShdw>
                </a:effectLst>
                <a:cs typeface="Times New Roman" pitchFamily="18" charset="0"/>
              </a:rPr>
              <a:t>tự.</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smtClean="0">
                <a:solidFill>
                  <a:schemeClr val="bg1"/>
                </a:solidFill>
                <a:effectLst>
                  <a:outerShdw blurRad="38100" dist="38100" dir="2700000" algn="tl">
                    <a:srgbClr val="000000">
                      <a:alpha val="43137"/>
                    </a:srgbClr>
                  </a:outerShdw>
                </a:effectLst>
                <a:cs typeface="Times New Roman" pitchFamily="18" charset="0"/>
              </a:rPr>
              <a:t>Chính </a:t>
            </a:r>
            <a:r>
              <a:rPr lang="vi-VN" b="1" dirty="0">
                <a:solidFill>
                  <a:schemeClr val="bg1"/>
                </a:solidFill>
                <a:effectLst>
                  <a:outerShdw blurRad="38100" dist="38100" dir="2700000" algn="tl">
                    <a:srgbClr val="000000">
                      <a:alpha val="43137"/>
                    </a:srgbClr>
                  </a:outerShdw>
                </a:effectLst>
                <a:cs typeface="Times New Roman" pitchFamily="18" charset="0"/>
              </a:rPr>
              <a:t>vì thế, Thiên Chúa đã siêu tôn </a:t>
            </a:r>
            <a:r>
              <a:rPr lang="vi-VN" b="1" dirty="0" smtClean="0">
                <a:solidFill>
                  <a:schemeClr val="bg1"/>
                </a:solidFill>
                <a:effectLst>
                  <a:outerShdw blurRad="38100" dist="38100" dir="2700000" algn="tl">
                    <a:srgbClr val="000000">
                      <a:alpha val="43137"/>
                    </a:srgbClr>
                  </a:outerShdw>
                </a:effectLst>
                <a:cs typeface="Times New Roman" pitchFamily="18" charset="0"/>
              </a:rPr>
              <a:t>Người</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smtClean="0">
                <a:solidFill>
                  <a:schemeClr val="bg1"/>
                </a:solidFill>
                <a:effectLst>
                  <a:outerShdw blurRad="38100" dist="38100" dir="2700000" algn="tl">
                    <a:srgbClr val="000000">
                      <a:alpha val="43137"/>
                    </a:srgbClr>
                  </a:outerShdw>
                </a:effectLst>
                <a:cs typeface="Times New Roman" pitchFamily="18" charset="0"/>
              </a:rPr>
              <a:t>và </a:t>
            </a:r>
            <a:r>
              <a:rPr lang="vi-VN" b="1" dirty="0">
                <a:solidFill>
                  <a:schemeClr val="bg1"/>
                </a:solidFill>
                <a:effectLst>
                  <a:outerShdw blurRad="38100" dist="38100" dir="2700000" algn="tl">
                    <a:srgbClr val="000000">
                      <a:alpha val="43137"/>
                    </a:srgbClr>
                  </a:outerShdw>
                </a:effectLst>
                <a:cs typeface="Times New Roman" pitchFamily="18" charset="0"/>
              </a:rPr>
              <a:t>tặng ban danh </a:t>
            </a:r>
            <a:r>
              <a:rPr lang="vi-VN" b="1" dirty="0" smtClean="0">
                <a:solidFill>
                  <a:schemeClr val="bg1"/>
                </a:solidFill>
                <a:effectLst>
                  <a:outerShdw blurRad="38100" dist="38100" dir="2700000" algn="tl">
                    <a:srgbClr val="000000">
                      <a:alpha val="43137"/>
                    </a:srgbClr>
                  </a:outerShdw>
                </a:effectLst>
                <a:cs typeface="Times New Roman" pitchFamily="18" charset="0"/>
              </a:rPr>
              <a:t>hiệu</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smtClean="0">
                <a:solidFill>
                  <a:schemeClr val="bg1"/>
                </a:solidFill>
                <a:effectLst>
                  <a:outerShdw blurRad="38100" dist="38100" dir="2700000" algn="tl">
                    <a:srgbClr val="000000">
                      <a:alpha val="43137"/>
                    </a:srgbClr>
                  </a:outerShdw>
                </a:effectLst>
                <a:cs typeface="Times New Roman" pitchFamily="18" charset="0"/>
              </a:rPr>
              <a:t>trổi </a:t>
            </a:r>
            <a:r>
              <a:rPr lang="vi-VN" b="1" dirty="0">
                <a:solidFill>
                  <a:schemeClr val="bg1"/>
                </a:solidFill>
                <a:effectLst>
                  <a:outerShdw blurRad="38100" dist="38100" dir="2700000" algn="tl">
                    <a:srgbClr val="000000">
                      <a:alpha val="43137"/>
                    </a:srgbClr>
                  </a:outerShdw>
                </a:effectLst>
                <a:cs typeface="Times New Roman" pitchFamily="18" charset="0"/>
              </a:rPr>
              <a:t>vượt trên muôn ngàn danh hiệu.</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cs typeface="Times New Roman" pitchFamily="18" charset="0"/>
              </a:rPr>
              <a:t>Hô</a:t>
            </a:r>
            <a:r>
              <a:rPr lang="en-US" sz="3200" b="1" u="sng" dirty="0">
                <a:solidFill>
                  <a:srgbClr val="FFFF00"/>
                </a:solidFill>
                <a:effectLst>
                  <a:outerShdw blurRad="38100" dist="38100" dir="2700000" algn="tl">
                    <a:srgbClr val="000000">
                      <a:alpha val="43137"/>
                    </a:srgbClr>
                  </a:outerShdw>
                </a:effectLs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3188042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3513308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1"/>
            <a:ext cx="9151327" cy="5139385"/>
          </a:xfrm>
          <a:prstGeom prst="rect">
            <a:avLst/>
          </a:prstGeom>
        </p:spPr>
      </p:pic>
    </p:spTree>
    <p:extLst>
      <p:ext uri="{BB962C8B-B14F-4D97-AF65-F5344CB8AC3E}">
        <p14:creationId xmlns:p14="http://schemas.microsoft.com/office/powerpoint/2010/main" val="6272111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089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nguồn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ánh</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sáng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va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ơn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cứu</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độ</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của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tôi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8286"/>
            <a:ext cx="29813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36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5010150"/>
          </a:xfrm>
        </p:spPr>
        <p:txBody>
          <a:bodyPr>
            <a:normAutofit/>
          </a:bodyPr>
          <a:lstStyle/>
          <a:p>
            <a:pPr algn="just"/>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Muôn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Vua</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Ki-</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tô</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chỉ</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có</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thương</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đến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thần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dân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tội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lỗi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47140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1"/>
            <a:ext cx="9158654" cy="5143500"/>
          </a:xfrm>
          <a:prstGeom prst="rect">
            <a:avLst/>
          </a:prstGeom>
        </p:spPr>
      </p:pic>
    </p:spTree>
    <p:extLst>
      <p:ext uri="{BB962C8B-B14F-4D97-AF65-F5344CB8AC3E}">
        <p14:creationId xmlns:p14="http://schemas.microsoft.com/office/powerpoint/2010/main" val="314117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0081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676</Words>
  <Application>Microsoft Office PowerPoint</Application>
  <PresentationFormat>On-screen Show (16:9)</PresentationFormat>
  <Paragraphs>72</Paragraphs>
  <Slides>55</Slides>
  <Notes>0</Notes>
  <HiddenSlides>0</HiddenSlides>
  <MMClips>0</MMClips>
  <ScaleCrop>false</ScaleCrop>
  <HeadingPairs>
    <vt:vector size="4" baseType="variant">
      <vt:variant>
        <vt:lpstr>Theme</vt:lpstr>
      </vt:variant>
      <vt:variant>
        <vt:i4>14</vt:i4>
      </vt:variant>
      <vt:variant>
        <vt:lpstr>Slide Titles</vt:lpstr>
      </vt:variant>
      <vt:variant>
        <vt:i4>55</vt:i4>
      </vt:variant>
    </vt:vector>
  </HeadingPairs>
  <TitlesOfParts>
    <vt:vector size="69" baseType="lpstr">
      <vt:lpstr>Office Theme</vt:lpstr>
      <vt:lpstr>5_Office Theme</vt:lpstr>
      <vt:lpstr>6_Office Theme</vt:lpstr>
      <vt:lpstr>7_Office Theme</vt:lpstr>
      <vt:lpstr>8_Office Theme</vt:lpstr>
      <vt:lpstr>14_Office Theme</vt:lpstr>
      <vt:lpstr>15_Office Theme</vt:lpstr>
      <vt:lpstr>23_Office Theme</vt:lpstr>
      <vt:lpstr>25_Office Theme</vt:lpstr>
      <vt:lpstr>1_Office Theme</vt:lpstr>
      <vt:lpstr>2_Office Theme</vt:lpstr>
      <vt:lpstr>3_Office Theme</vt:lpstr>
      <vt:lpstr>4_Office Theme</vt:lpstr>
      <vt:lpstr>36_Default Design</vt:lpstr>
      <vt:lpstr>Tuần Thánh</vt:lpstr>
      <vt:lpstr>PowerPoint Presentation</vt:lpstr>
      <vt:lpstr>Thứ Hai Tuần Thánh</vt:lpstr>
      <vt:lpstr>PowerPoint Presentation</vt:lpstr>
      <vt:lpstr>PowerPoint Presentation</vt:lpstr>
      <vt:lpstr>Chúa là nguồn ánh sáng va ơn cứu độ của tôi.</vt:lpstr>
      <vt:lpstr>Muôn lạy Vua Ki-tô, chỉ có Ngài thương đến thần dân tội lỗi.</vt:lpstr>
      <vt:lpstr>PowerPoint Presentation</vt:lpstr>
      <vt:lpstr>PowerPoint Presentation</vt:lpstr>
      <vt:lpstr>PowerPoint Presentation</vt:lpstr>
      <vt:lpstr>Thứ Ba Tuần Thánh</vt:lpstr>
      <vt:lpstr>PowerPoint Presentation</vt:lpstr>
      <vt:lpstr>PowerPoint Presentation</vt:lpstr>
      <vt:lpstr>Lạy Chúa, miệng con sẽ tường thuật ơn cứu độ Ngài ban.</vt:lpstr>
      <vt:lpstr>Muôn lạy Vua Ki-tô, vì vâng lời Thánh Phụ, Ngài đã chịu dẫn đi đóng đinh vào thập giá, như con chiên hiền lành bị dẫn đi làm thịt.</vt:lpstr>
      <vt:lpstr>PowerPoint Presentation</vt:lpstr>
      <vt:lpstr>PowerPoint Presentation</vt:lpstr>
      <vt:lpstr>PowerPoint Presentation</vt:lpstr>
      <vt:lpstr>Thứ Tư Tuần Thánh</vt:lpstr>
      <vt:lpstr>PowerPoint Presentation</vt:lpstr>
      <vt:lpstr>PowerPoint Presentation</vt:lpstr>
      <vt:lpstr>Lạy Chúa Trời, đây giờ phút thi ân, xin đáp lại, vì ơn cả nghĩa dày.</vt:lpstr>
      <vt:lpstr>Muôn lạy Vua Ki-tô, vì vâng lời Thánh Phụ, Ngài đã chịu dẫn đi đóng đinh vào thập giá, như con chiên hiền lành bị dẫn đi làm thịt.</vt:lpstr>
      <vt:lpstr>PowerPoint Presentation</vt:lpstr>
      <vt:lpstr>PowerPoint Presentation</vt:lpstr>
      <vt:lpstr>PowerPoint Presentation</vt:lpstr>
      <vt:lpstr>PowerPoint Presentation</vt:lpstr>
      <vt:lpstr>Thứ Năm Tuần Thánh Thánh Lễ Làm Phép Dầu</vt:lpstr>
      <vt:lpstr>PowerPoint Presentation</vt:lpstr>
      <vt:lpstr> </vt:lpstr>
      <vt:lpstr> </vt:lpstr>
      <vt:lpstr> </vt:lpstr>
      <vt:lpstr> </vt:lpstr>
      <vt:lpstr> </vt:lpstr>
      <vt:lpstr> </vt:lpstr>
      <vt:lpstr> </vt:lpstr>
      <vt:lpstr> </vt:lpstr>
      <vt:lpstr>PowerPoint Presentation</vt:lpstr>
      <vt:lpstr>Lạy Chúa, tình thương Chúa, đời đời con ca tụng.</vt:lpstr>
      <vt:lpstr>PowerPoint Presentation</vt:lpstr>
      <vt:lpstr>Thần Khí Chúa ngự trên tôi, sai tôi đi loan báo Tin Mừng cho kẻ nghèo hèn.</vt:lpstr>
      <vt:lpstr>PowerPoint Presentation</vt:lpstr>
      <vt:lpstr>PowerPoint Presentation</vt:lpstr>
      <vt:lpstr>PowerPoint Presentation</vt:lpstr>
      <vt:lpstr>PowerPoint Presentation</vt:lpstr>
      <vt:lpstr>PowerPoint Presentation</vt:lpstr>
      <vt:lpstr>Thứ Sáu Tuần Thánh</vt:lpstr>
      <vt:lpstr>PowerPoint Presentation</vt:lpstr>
      <vt:lpstr>PowerPoint Presentation</vt:lpstr>
      <vt:lpstr>Lạy Cha, con xin phó thác hồn con trong tay Cha.</vt:lpstr>
      <vt:lpstr>PowerPoint Presentation</vt:lpstr>
      <vt:lpstr>Vì chúng ta, Đức Ki-tô đã tự hạ, vâng lời cho đến nỗi bằng lòng chịu chết, chết trên cây thập tự. Chính vì thế, Thiên Chúa đã siêu tôn Người và tặng ban danh hiệu trổi vượt trên muôn ngàn danh hiệu.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Hùng Nam</cp:lastModifiedBy>
  <cp:revision>36</cp:revision>
  <dcterms:created xsi:type="dcterms:W3CDTF">2022-10-29T21:32:50Z</dcterms:created>
  <dcterms:modified xsi:type="dcterms:W3CDTF">2025-03-04T12:38:17Z</dcterms:modified>
</cp:coreProperties>
</file>