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864" r:id="rId7"/>
    <p:sldMasterId id="2147483876" r:id="rId8"/>
    <p:sldMasterId id="2147483888" r:id="rId9"/>
    <p:sldMasterId id="2147483912" r:id="rId10"/>
    <p:sldMasterId id="2147483924" r:id="rId11"/>
    <p:sldMasterId id="2147483936" r:id="rId12"/>
    <p:sldMasterId id="2147483956" r:id="rId13"/>
    <p:sldMasterId id="2147483980" r:id="rId14"/>
    <p:sldMasterId id="2147483988" r:id="rId15"/>
    <p:sldMasterId id="2147484000" r:id="rId16"/>
    <p:sldMasterId id="2147484024" r:id="rId17"/>
    <p:sldMasterId id="2147484036" r:id="rId18"/>
    <p:sldMasterId id="2147484048" r:id="rId19"/>
  </p:sldMasterIdLst>
  <p:notesMasterIdLst>
    <p:notesMasterId r:id="rId113"/>
  </p:notesMasterIdLst>
  <p:sldIdLst>
    <p:sldId id="405" r:id="rId20"/>
    <p:sldId id="468" r:id="rId21"/>
    <p:sldId id="466" r:id="rId22"/>
    <p:sldId id="467" r:id="rId23"/>
    <p:sldId id="454" r:id="rId24"/>
    <p:sldId id="455" r:id="rId25"/>
    <p:sldId id="456" r:id="rId26"/>
    <p:sldId id="457" r:id="rId27"/>
    <p:sldId id="458" r:id="rId28"/>
    <p:sldId id="459" r:id="rId29"/>
    <p:sldId id="473" r:id="rId30"/>
    <p:sldId id="386" r:id="rId31"/>
    <p:sldId id="387" r:id="rId32"/>
    <p:sldId id="388" r:id="rId33"/>
    <p:sldId id="389" r:id="rId34"/>
    <p:sldId id="390" r:id="rId35"/>
    <p:sldId id="391" r:id="rId36"/>
    <p:sldId id="392" r:id="rId37"/>
    <p:sldId id="393" r:id="rId38"/>
    <p:sldId id="406" r:id="rId39"/>
    <p:sldId id="409" r:id="rId40"/>
    <p:sldId id="410" r:id="rId41"/>
    <p:sldId id="411" r:id="rId42"/>
    <p:sldId id="412" r:id="rId43"/>
    <p:sldId id="413" r:id="rId44"/>
    <p:sldId id="414" r:id="rId45"/>
    <p:sldId id="415" r:id="rId46"/>
    <p:sldId id="416" r:id="rId47"/>
    <p:sldId id="452" r:id="rId48"/>
    <p:sldId id="417" r:id="rId49"/>
    <p:sldId id="418" r:id="rId50"/>
    <p:sldId id="419" r:id="rId51"/>
    <p:sldId id="420" r:id="rId52"/>
    <p:sldId id="421" r:id="rId53"/>
    <p:sldId id="422" r:id="rId54"/>
    <p:sldId id="423" r:id="rId55"/>
    <p:sldId id="424" r:id="rId56"/>
    <p:sldId id="453" r:id="rId57"/>
    <p:sldId id="407" r:id="rId58"/>
    <p:sldId id="256" r:id="rId59"/>
    <p:sldId id="257" r:id="rId60"/>
    <p:sldId id="258" r:id="rId61"/>
    <p:sldId id="368" r:id="rId62"/>
    <p:sldId id="259" r:id="rId63"/>
    <p:sldId id="369" r:id="rId64"/>
    <p:sldId id="260" r:id="rId65"/>
    <p:sldId id="370" r:id="rId66"/>
    <p:sldId id="408" r:id="rId67"/>
    <p:sldId id="465" r:id="rId68"/>
    <p:sldId id="276" r:id="rId69"/>
    <p:sldId id="437" r:id="rId70"/>
    <p:sldId id="440" r:id="rId71"/>
    <p:sldId id="441" r:id="rId72"/>
    <p:sldId id="442" r:id="rId73"/>
    <p:sldId id="443" r:id="rId74"/>
    <p:sldId id="444" r:id="rId75"/>
    <p:sldId id="445" r:id="rId76"/>
    <p:sldId id="446" r:id="rId77"/>
    <p:sldId id="447" r:id="rId78"/>
    <p:sldId id="448" r:id="rId79"/>
    <p:sldId id="449" r:id="rId80"/>
    <p:sldId id="450" r:id="rId81"/>
    <p:sldId id="277" r:id="rId82"/>
    <p:sldId id="279" r:id="rId83"/>
    <p:sldId id="278" r:id="rId84"/>
    <p:sldId id="280" r:id="rId85"/>
    <p:sldId id="470" r:id="rId86"/>
    <p:sldId id="281" r:id="rId87"/>
    <p:sldId id="471" r:id="rId88"/>
    <p:sldId id="469" r:id="rId89"/>
    <p:sldId id="472" r:id="rId90"/>
    <p:sldId id="282" r:id="rId91"/>
    <p:sldId id="434" r:id="rId92"/>
    <p:sldId id="461" r:id="rId93"/>
    <p:sldId id="283" r:id="rId94"/>
    <p:sldId id="284" r:id="rId95"/>
    <p:sldId id="401" r:id="rId96"/>
    <p:sldId id="285" r:id="rId97"/>
    <p:sldId id="400" r:id="rId98"/>
    <p:sldId id="286" r:id="rId99"/>
    <p:sldId id="399" r:id="rId100"/>
    <p:sldId id="287" r:id="rId101"/>
    <p:sldId id="288" r:id="rId102"/>
    <p:sldId id="464" r:id="rId103"/>
    <p:sldId id="462" r:id="rId104"/>
    <p:sldId id="290" r:id="rId105"/>
    <p:sldId id="291" r:id="rId106"/>
    <p:sldId id="292" r:id="rId107"/>
    <p:sldId id="402" r:id="rId108"/>
    <p:sldId id="293" r:id="rId109"/>
    <p:sldId id="403" r:id="rId110"/>
    <p:sldId id="463" r:id="rId111"/>
    <p:sldId id="295" r:id="rId1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161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117" Type="http://schemas.openxmlformats.org/officeDocument/2006/relationships/tableStyles" Target="tableStyles.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slide" Target="slides/slide93.xml"/><Relationship Id="rId16" Type="http://schemas.openxmlformats.org/officeDocument/2006/relationships/slideMaster" Target="slideMasters/slideMaster16.xml"/><Relationship Id="rId107" Type="http://schemas.openxmlformats.org/officeDocument/2006/relationships/slide" Target="slides/slide88.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5" Type="http://schemas.openxmlformats.org/officeDocument/2006/relationships/slideMaster" Target="slideMasters/slideMaster5.xml"/><Relationship Id="rId90" Type="http://schemas.openxmlformats.org/officeDocument/2006/relationships/slide" Target="slides/slide71.xml"/><Relationship Id="rId95" Type="http://schemas.openxmlformats.org/officeDocument/2006/relationships/slide" Target="slides/slide76.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113" Type="http://schemas.openxmlformats.org/officeDocument/2006/relationships/notesMaster" Target="notesMasters/notesMaster1.xml"/><Relationship Id="rId80" Type="http://schemas.openxmlformats.org/officeDocument/2006/relationships/slide" Target="slides/slide61.xml"/><Relationship Id="rId85" Type="http://schemas.openxmlformats.org/officeDocument/2006/relationships/slide" Target="slides/slide6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4.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slide" Target="slides/slide84.xml"/><Relationship Id="rId108" Type="http://schemas.openxmlformats.org/officeDocument/2006/relationships/slide" Target="slides/slide89.xml"/><Relationship Id="rId54" Type="http://schemas.openxmlformats.org/officeDocument/2006/relationships/slide" Target="slides/slide35.xml"/><Relationship Id="rId70" Type="http://schemas.openxmlformats.org/officeDocument/2006/relationships/slide" Target="slides/slide51.xml"/><Relationship Id="rId75" Type="http://schemas.openxmlformats.org/officeDocument/2006/relationships/slide" Target="slides/slide56.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4.xml"/><Relationship Id="rId28" Type="http://schemas.openxmlformats.org/officeDocument/2006/relationships/slide" Target="slides/slide9.xml"/><Relationship Id="rId49" Type="http://schemas.openxmlformats.org/officeDocument/2006/relationships/slide" Target="slides/slide30.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slide" Target="slides/slide91.xml"/><Relationship Id="rId115" Type="http://schemas.openxmlformats.org/officeDocument/2006/relationships/viewProps" Target="viewProps.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slideMaster" Target="slideMasters/slideMaster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 Id="rId116" Type="http://schemas.openxmlformats.org/officeDocument/2006/relationships/theme" Target="theme/theme1.xml"/><Relationship Id="rId20" Type="http://schemas.openxmlformats.org/officeDocument/2006/relationships/slide" Target="slides/slide1.xml"/><Relationship Id="rId41" Type="http://schemas.openxmlformats.org/officeDocument/2006/relationships/slide" Target="slides/slide22.xml"/><Relationship Id="rId62" Type="http://schemas.openxmlformats.org/officeDocument/2006/relationships/slide" Target="slides/slide43.xml"/><Relationship Id="rId83" Type="http://schemas.openxmlformats.org/officeDocument/2006/relationships/slide" Target="slides/slide64.xml"/><Relationship Id="rId88" Type="http://schemas.openxmlformats.org/officeDocument/2006/relationships/slide" Target="slides/slide69.xml"/><Relationship Id="rId111" Type="http://schemas.openxmlformats.org/officeDocument/2006/relationships/slide" Target="slides/slide92.xml"/><Relationship Id="rId15" Type="http://schemas.openxmlformats.org/officeDocument/2006/relationships/slideMaster" Target="slideMasters/slideMaster15.xml"/><Relationship Id="rId36" Type="http://schemas.openxmlformats.org/officeDocument/2006/relationships/slide" Target="slides/slide17.xml"/><Relationship Id="rId57" Type="http://schemas.openxmlformats.org/officeDocument/2006/relationships/slide" Target="slides/slide38.xml"/><Relationship Id="rId106"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A167A-2FA8-4330-A235-98B0D85768B8}" type="datetimeFigureOut">
              <a:rPr lang="en-US" smtClean="0"/>
              <a:t>4/4/2025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AEF5F-2710-4B16-9754-C9CB674D3A85}" type="slidenum">
              <a:rPr lang="en-US" smtClean="0"/>
              <a:t>‹#›</a:t>
            </a:fld>
            <a:endParaRPr lang="en-US"/>
          </a:p>
        </p:txBody>
      </p:sp>
    </p:spTree>
    <p:extLst>
      <p:ext uri="{BB962C8B-B14F-4D97-AF65-F5344CB8AC3E}">
        <p14:creationId xmlns:p14="http://schemas.microsoft.com/office/powerpoint/2010/main" val="111636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29467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5095418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4096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5944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780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3167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4146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6600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115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4223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8577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6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7351058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1619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6807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586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8331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1671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7795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774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17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8025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3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6360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0489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469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1771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9950889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805917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82962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105521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741476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06536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6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0560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4074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6531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1658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6058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8062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5410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4017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9739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8850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55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4521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449413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714505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534616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6985574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06508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874001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416603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144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135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8298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990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6354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246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364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490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7135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362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802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249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8177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046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196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1475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2869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4268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0335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3779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3058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4544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9202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5081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175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9994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847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4930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32244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7080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1929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1885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1101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81506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9820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661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4667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9658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8832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34816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4609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1993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9413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72339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0553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6881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639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527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346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16900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174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16370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2892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0897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98223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6104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4040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74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102525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412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6397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326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535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469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636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056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452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99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19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999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46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502492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52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4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535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469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89676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42740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639303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355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5210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84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40352916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8219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0076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0859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7206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4385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7236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495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79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2973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5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3083262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6509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484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717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0632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3016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0459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032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35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7185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29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0618852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563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6509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484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717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0632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3016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0459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032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352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71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9" Type="http://schemas.openxmlformats.org/officeDocument/2006/relationships/image" Target="../media/image1.jp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2.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3.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t>4/4/2025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t>‹#›</a:t>
            </a:fld>
            <a:endParaRPr lang="en-US"/>
          </a:p>
        </p:txBody>
      </p:sp>
    </p:spTree>
    <p:extLst>
      <p:ext uri="{BB962C8B-B14F-4D97-AF65-F5344CB8AC3E}">
        <p14:creationId xmlns:p14="http://schemas.microsoft.com/office/powerpoint/2010/main" val="174049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85390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1761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824936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060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54957779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34851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21849476"/>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96693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662013"/>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697473"/>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437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437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356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1673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1673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1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64.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4.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47.xml"/><Relationship Id="rId5" Type="http://schemas.openxmlformats.org/officeDocument/2006/relationships/image" Target="../media/image12.png"/><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4.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4.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8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4.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9070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56875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68194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Nhập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smtClean="0">
                <a:solidFill>
                  <a:srgbClr val="C00000"/>
                </a:solidFill>
              </a:rPr>
              <a:t>Chúa</a:t>
            </a:r>
            <a:r>
              <a:rPr lang="en-US" sz="6600" dirty="0" smtClean="0">
                <a:solidFill>
                  <a:srgbClr val="C00000"/>
                </a:solidFill>
              </a:rPr>
              <a:t> </a:t>
            </a:r>
            <a:r>
              <a:rPr lang="en-US" sz="6600" dirty="0" err="1" smtClean="0">
                <a:solidFill>
                  <a:srgbClr val="C00000"/>
                </a:solidFill>
              </a:rPr>
              <a:t>Về</a:t>
            </a:r>
            <a:r>
              <a:rPr lang="en-US" sz="6600" dirty="0" smtClean="0">
                <a:solidFill>
                  <a:srgbClr val="C00000"/>
                </a:solidFill>
              </a:rPr>
              <a:t> </a:t>
            </a:r>
            <a:r>
              <a:rPr lang="en-US" sz="6600" dirty="0" err="1" smtClean="0">
                <a:solidFill>
                  <a:srgbClr val="C00000"/>
                </a:solidFill>
              </a:rPr>
              <a:t>Trời</a:t>
            </a:r>
            <a:r>
              <a:rPr lang="en-US" sz="6600" dirty="0" smtClean="0">
                <a:solidFill>
                  <a:srgbClr val="C00000"/>
                </a:solidFill>
              </a:rPr>
              <a:t/>
            </a:r>
            <a:br>
              <a:rPr lang="en-US" sz="6600" dirty="0" smtClean="0">
                <a:solidFill>
                  <a:srgbClr val="C00000"/>
                </a:solidFill>
              </a:rPr>
            </a:br>
            <a:r>
              <a:rPr lang="en-US" sz="6600" dirty="0" smtClean="0">
                <a:solidFill>
                  <a:srgbClr val="C00000"/>
                </a:solidFill>
              </a:rPr>
              <a:t>Con Ra </a:t>
            </a:r>
            <a:r>
              <a:rPr lang="en-US" sz="6600" dirty="0" err="1" smtClean="0">
                <a:solidFill>
                  <a:srgbClr val="C00000"/>
                </a:solidFill>
              </a:rPr>
              <a:t>Đi</a:t>
            </a:r>
            <a:r>
              <a:rPr lang="en-US" sz="6600" dirty="0" smtClean="0">
                <a:solidFill>
                  <a:srgbClr val="C00000"/>
                </a:solidFill>
              </a:rPr>
              <a:t/>
            </a:r>
            <a:br>
              <a:rPr lang="en-US" sz="6600" dirty="0" smtClean="0">
                <a:solidFill>
                  <a:srgbClr val="C00000"/>
                </a:solidFill>
              </a:rPr>
            </a:br>
            <a:r>
              <a:rPr lang="en-US" i="1" dirty="0" err="1" smtClean="0">
                <a:solidFill>
                  <a:srgbClr val="002060"/>
                </a:solidFill>
              </a:rPr>
              <a:t>Phanxico</a:t>
            </a:r>
            <a:endParaRPr lang="en-US" i="1" dirty="0">
              <a:solidFill>
                <a:srgbClr val="002060"/>
              </a:solidFill>
            </a:endParaRPr>
          </a:p>
        </p:txBody>
      </p:sp>
    </p:spTree>
    <p:extLst>
      <p:ext uri="{BB962C8B-B14F-4D97-AF65-F5344CB8AC3E}">
        <p14:creationId xmlns:p14="http://schemas.microsoft.com/office/powerpoint/2010/main" val="2086509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ĐK: Hỡi người Ga-li-lê sao còn mải mê đăm đăm nhìn trời Chúa đã về. Mai này người lại đến trên đám mây trong thánh oai như hôm nay Người đã về trời.</a:t>
            </a:r>
            <a:endParaRPr lang="en-US" sz="5400" dirty="0">
              <a:solidFill>
                <a:srgbClr val="002060"/>
              </a:solidFill>
            </a:endParaRPr>
          </a:p>
        </p:txBody>
      </p:sp>
    </p:spTree>
    <p:extLst>
      <p:ext uri="{BB962C8B-B14F-4D97-AF65-F5344CB8AC3E}">
        <p14:creationId xmlns:p14="http://schemas.microsoft.com/office/powerpoint/2010/main" val="107845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Tk1:</a:t>
            </a:r>
            <a:r>
              <a:rPr lang="en-US" sz="5400" dirty="0" smtClean="0"/>
              <a:t> </a:t>
            </a:r>
            <a:r>
              <a:rPr lang="vi-VN" sz="5400" dirty="0">
                <a:solidFill>
                  <a:srgbClr val="002060"/>
                </a:solidFill>
              </a:rPr>
              <a:t>Chúa về trời, con ra đi môi ca hát gieo rắc Tin Mừng đó đây. Bước theo Chúa vào cuộc đời. Khó nguy dẫu ngàn dặm đường rắc gieo tình thương.</a:t>
            </a:r>
            <a:endParaRPr lang="en-US" sz="5400" dirty="0">
              <a:solidFill>
                <a:srgbClr val="002060"/>
              </a:solidFill>
            </a:endParaRPr>
          </a:p>
        </p:txBody>
      </p:sp>
    </p:spTree>
    <p:extLst>
      <p:ext uri="{BB962C8B-B14F-4D97-AF65-F5344CB8AC3E}">
        <p14:creationId xmlns:p14="http://schemas.microsoft.com/office/powerpoint/2010/main" val="245805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ĐK: Hỡi người Ga-li-lê sao còn mải mê đăm đăm nhìn trời Chúa đã về. Mai này người lại đến trên đám mây trong thánh oai như hôm nay Người đã về trời.</a:t>
            </a:r>
            <a:endParaRPr lang="en-US" sz="5400" dirty="0">
              <a:solidFill>
                <a:srgbClr val="002060"/>
              </a:solidFill>
            </a:endParaRPr>
          </a:p>
        </p:txBody>
      </p:sp>
    </p:spTree>
    <p:extLst>
      <p:ext uri="{BB962C8B-B14F-4D97-AF65-F5344CB8AC3E}">
        <p14:creationId xmlns:p14="http://schemas.microsoft.com/office/powerpoint/2010/main" val="291025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Tk2:</a:t>
            </a:r>
            <a:r>
              <a:rPr lang="en-US" sz="5400" dirty="0" smtClean="0"/>
              <a:t> </a:t>
            </a:r>
            <a:r>
              <a:rPr lang="vi-VN" sz="5400" dirty="0">
                <a:solidFill>
                  <a:srgbClr val="002060"/>
                </a:solidFill>
              </a:rPr>
              <a:t>Chúa về trời, con ra đi tung đôi cánh soi ánh Tin Mừng Chúa xưa. Nắng mưa chấp nhận một đời. Vững tin Chúa trên tầng trời vẫn theo chở che.</a:t>
            </a:r>
            <a:endParaRPr lang="en-US" sz="5400" dirty="0">
              <a:solidFill>
                <a:srgbClr val="002060"/>
              </a:solidFill>
            </a:endParaRPr>
          </a:p>
        </p:txBody>
      </p:sp>
    </p:spTree>
    <p:extLst>
      <p:ext uri="{BB962C8B-B14F-4D97-AF65-F5344CB8AC3E}">
        <p14:creationId xmlns:p14="http://schemas.microsoft.com/office/powerpoint/2010/main" val="27224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ĐK: Hỡi người Ga-li-lê sao còn mải mê đăm đăm nhìn trời Chúa đã về. Mai này người lại đến trên đám mây trong thánh oai như hôm nay Người đã về trời.</a:t>
            </a:r>
            <a:endParaRPr lang="en-US" sz="5400" dirty="0">
              <a:solidFill>
                <a:srgbClr val="002060"/>
              </a:solidFill>
            </a:endParaRPr>
          </a:p>
        </p:txBody>
      </p:sp>
    </p:spTree>
    <p:extLst>
      <p:ext uri="{BB962C8B-B14F-4D97-AF65-F5344CB8AC3E}">
        <p14:creationId xmlns:p14="http://schemas.microsoft.com/office/powerpoint/2010/main" val="328663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Tk3:</a:t>
            </a:r>
            <a:r>
              <a:rPr lang="en-US" sz="5400" dirty="0" smtClean="0"/>
              <a:t> </a:t>
            </a:r>
            <a:r>
              <a:rPr lang="vi-VN" sz="5400" dirty="0">
                <a:solidFill>
                  <a:srgbClr val="002060"/>
                </a:solidFill>
              </a:rPr>
              <a:t>Chúa về trời, con ra đi mang Thánh Giá thương khó lên đồi máu xưa. Bước qua khổ hình cuộc đời. Tiến theo Chúa lên bầu trời biết bao niềm vui.</a:t>
            </a:r>
            <a:endParaRPr lang="en-US" sz="5400" dirty="0">
              <a:solidFill>
                <a:srgbClr val="002060"/>
              </a:solidFill>
            </a:endParaRPr>
          </a:p>
        </p:txBody>
      </p:sp>
    </p:spTree>
    <p:extLst>
      <p:ext uri="{BB962C8B-B14F-4D97-AF65-F5344CB8AC3E}">
        <p14:creationId xmlns:p14="http://schemas.microsoft.com/office/powerpoint/2010/main" val="361090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ĐK: Hỡi người Ga-li-lê sao còn mải mê đăm đăm nhìn trời Chúa đã về. Mai này người lại đến trên đám mây trong thánh oai như hôm nay Người đã về trời.</a:t>
            </a:r>
            <a:endParaRPr lang="en-US" sz="5400" dirty="0">
              <a:solidFill>
                <a:srgbClr val="002060"/>
              </a:solidFill>
            </a:endParaRPr>
          </a:p>
        </p:txBody>
      </p:sp>
    </p:spTree>
    <p:extLst>
      <p:ext uri="{BB962C8B-B14F-4D97-AF65-F5344CB8AC3E}">
        <p14:creationId xmlns:p14="http://schemas.microsoft.com/office/powerpoint/2010/main" val="291073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600" dirty="0" err="1" smtClean="0">
                <a:solidFill>
                  <a:srgbClr val="C00000"/>
                </a:solidFill>
              </a:rPr>
              <a:t>Tập</a:t>
            </a:r>
            <a:r>
              <a:rPr lang="en-US" sz="6600" dirty="0" smtClean="0">
                <a:solidFill>
                  <a:srgbClr val="C00000"/>
                </a:solidFill>
              </a:rPr>
              <a:t> </a:t>
            </a:r>
            <a:r>
              <a:rPr lang="en-US" sz="6600" dirty="0" err="1" smtClean="0">
                <a:solidFill>
                  <a:srgbClr val="C00000"/>
                </a:solidFill>
              </a:rPr>
              <a:t>Hát</a:t>
            </a:r>
            <a:r>
              <a:rPr lang="en-US" sz="6600" dirty="0" smtClean="0">
                <a:solidFill>
                  <a:srgbClr val="C00000"/>
                </a:solidFill>
              </a:rPr>
              <a:t> </a:t>
            </a:r>
            <a:r>
              <a:rPr lang="en-US" sz="6600" dirty="0" err="1" smtClean="0">
                <a:solidFill>
                  <a:srgbClr val="C00000"/>
                </a:solidFill>
              </a:rPr>
              <a:t>Cộng</a:t>
            </a:r>
            <a:r>
              <a:rPr lang="en-US" sz="6600" dirty="0" smtClean="0">
                <a:solidFill>
                  <a:srgbClr val="C00000"/>
                </a:solidFill>
              </a:rPr>
              <a:t> </a:t>
            </a:r>
            <a:r>
              <a:rPr lang="en-US" sz="6600" dirty="0" err="1" smtClean="0">
                <a:solidFill>
                  <a:srgbClr val="C00000"/>
                </a:solidFill>
              </a:rPr>
              <a:t>Đoàn</a:t>
            </a:r>
            <a:endParaRPr lang="en-US" sz="6600" dirty="0">
              <a:solidFill>
                <a:srgbClr val="002060"/>
              </a:solidFill>
            </a:endParaRPr>
          </a:p>
        </p:txBody>
      </p:sp>
    </p:spTree>
    <p:extLst>
      <p:ext uri="{BB962C8B-B14F-4D97-AF65-F5344CB8AC3E}">
        <p14:creationId xmlns:p14="http://schemas.microsoft.com/office/powerpoint/2010/main" val="259103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2458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775501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36783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614722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179181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455957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524823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59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88968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683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8000" dirty="0" err="1" smtClean="0">
                <a:solidFill>
                  <a:srgbClr val="C00000"/>
                </a:solidFill>
              </a:rPr>
              <a:t>Đk</a:t>
            </a:r>
            <a:r>
              <a:rPr lang="en-US" sz="8000" dirty="0" smtClean="0">
                <a:solidFill>
                  <a:srgbClr val="C00000"/>
                </a:solidFill>
              </a:rPr>
              <a:t>:</a:t>
            </a:r>
            <a:r>
              <a:rPr lang="en-US" sz="8000" dirty="0"/>
              <a:t> </a:t>
            </a:r>
            <a:r>
              <a:rPr lang="en-US" sz="8000" dirty="0" err="1">
                <a:solidFill>
                  <a:srgbClr val="002060"/>
                </a:solidFill>
              </a:rPr>
              <a:t>Chúa</a:t>
            </a:r>
            <a:r>
              <a:rPr lang="en-US" sz="8000" dirty="0">
                <a:solidFill>
                  <a:srgbClr val="002060"/>
                </a:solidFill>
              </a:rPr>
              <a:t> </a:t>
            </a:r>
            <a:r>
              <a:rPr lang="en-US" sz="8000" dirty="0" err="1">
                <a:solidFill>
                  <a:srgbClr val="002060"/>
                </a:solidFill>
              </a:rPr>
              <a:t>tiến</a:t>
            </a:r>
            <a:r>
              <a:rPr lang="en-US" sz="8000" dirty="0">
                <a:solidFill>
                  <a:srgbClr val="002060"/>
                </a:solidFill>
              </a:rPr>
              <a:t> </a:t>
            </a:r>
            <a:r>
              <a:rPr lang="en-US" sz="8000" dirty="0" err="1">
                <a:solidFill>
                  <a:srgbClr val="002060"/>
                </a:solidFill>
              </a:rPr>
              <a:t>lên</a:t>
            </a:r>
            <a:r>
              <a:rPr lang="en-US" sz="8000" dirty="0">
                <a:solidFill>
                  <a:srgbClr val="002060"/>
                </a:solidFill>
              </a:rPr>
              <a:t> </a:t>
            </a:r>
            <a:r>
              <a:rPr lang="en-US" sz="8000" dirty="0" err="1">
                <a:solidFill>
                  <a:srgbClr val="002060"/>
                </a:solidFill>
              </a:rPr>
              <a:t>giữa</a:t>
            </a:r>
            <a:r>
              <a:rPr lang="en-US" sz="8000" dirty="0">
                <a:solidFill>
                  <a:srgbClr val="002060"/>
                </a:solidFill>
              </a:rPr>
              <a:t> </a:t>
            </a:r>
            <a:r>
              <a:rPr lang="en-US" sz="8000" dirty="0" err="1">
                <a:solidFill>
                  <a:srgbClr val="002060"/>
                </a:solidFill>
              </a:rPr>
              <a:t>tiếng</a:t>
            </a:r>
            <a:r>
              <a:rPr lang="en-US" sz="8000" dirty="0">
                <a:solidFill>
                  <a:srgbClr val="002060"/>
                </a:solidFill>
              </a:rPr>
              <a:t> reo </a:t>
            </a:r>
            <a:r>
              <a:rPr lang="en-US" sz="8000" dirty="0" err="1">
                <a:solidFill>
                  <a:srgbClr val="002060"/>
                </a:solidFill>
              </a:rPr>
              <a:t>mừng</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tiến</a:t>
            </a:r>
            <a:r>
              <a:rPr lang="en-US" sz="8000" dirty="0">
                <a:solidFill>
                  <a:srgbClr val="002060"/>
                </a:solidFill>
              </a:rPr>
              <a:t> </a:t>
            </a:r>
            <a:r>
              <a:rPr lang="en-US" sz="8000" dirty="0" err="1">
                <a:solidFill>
                  <a:srgbClr val="002060"/>
                </a:solidFill>
              </a:rPr>
              <a:t>lên</a:t>
            </a:r>
            <a:r>
              <a:rPr lang="en-US" sz="8000" dirty="0">
                <a:solidFill>
                  <a:srgbClr val="002060"/>
                </a:solidFill>
              </a:rPr>
              <a:t> </a:t>
            </a:r>
            <a:r>
              <a:rPr lang="en-US" sz="8000" dirty="0" err="1">
                <a:solidFill>
                  <a:srgbClr val="002060"/>
                </a:solidFill>
              </a:rPr>
              <a:t>trong</a:t>
            </a:r>
            <a:r>
              <a:rPr lang="en-US" sz="8000" dirty="0">
                <a:solidFill>
                  <a:srgbClr val="002060"/>
                </a:solidFill>
              </a:rPr>
              <a:t> </a:t>
            </a:r>
            <a:r>
              <a:rPr lang="en-US" sz="8000" dirty="0" err="1">
                <a:solidFill>
                  <a:srgbClr val="002060"/>
                </a:solidFill>
              </a:rPr>
              <a:t>tiếng</a:t>
            </a:r>
            <a:r>
              <a:rPr lang="en-US" sz="8000" dirty="0">
                <a:solidFill>
                  <a:srgbClr val="002060"/>
                </a:solidFill>
              </a:rPr>
              <a:t> </a:t>
            </a:r>
            <a:r>
              <a:rPr lang="en-US" sz="8000" dirty="0" err="1">
                <a:solidFill>
                  <a:srgbClr val="002060"/>
                </a:solidFill>
              </a:rPr>
              <a:t>kèn</a:t>
            </a:r>
            <a:r>
              <a:rPr lang="en-US" sz="8000" dirty="0">
                <a:solidFill>
                  <a:srgbClr val="002060"/>
                </a:solidFill>
              </a:rPr>
              <a:t> </a:t>
            </a:r>
            <a:r>
              <a:rPr lang="en-US" sz="8000" dirty="0" err="1">
                <a:solidFill>
                  <a:srgbClr val="002060"/>
                </a:solidFill>
              </a:rPr>
              <a:t>vang</a:t>
            </a:r>
            <a:r>
              <a:rPr lang="en-US" sz="8000" dirty="0">
                <a:solidFill>
                  <a:srgbClr val="002060"/>
                </a:solidFill>
              </a:rPr>
              <a:t>.</a:t>
            </a:r>
            <a:endParaRPr lang="en-US" sz="8000" dirty="0">
              <a:solidFill>
                <a:srgbClr val="002060"/>
              </a:solidFill>
            </a:endParaRPr>
          </a:p>
        </p:txBody>
      </p:sp>
    </p:spTree>
    <p:extLst>
      <p:ext uri="{BB962C8B-B14F-4D97-AF65-F5344CB8AC3E}">
        <p14:creationId xmlns:p14="http://schemas.microsoft.com/office/powerpoint/2010/main" val="278540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38828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u="sng" dirty="0" err="1">
                <a:solidFill>
                  <a:srgbClr val="FF0000"/>
                </a:solidFill>
                <a:latin typeface="+mj-lt"/>
                <a:cs typeface="Times New Roman" panose="02020603050405020304" pitchFamily="18" charset="0"/>
              </a:rPr>
              <a:t>Chủ</a:t>
            </a:r>
            <a:r>
              <a:rPr lang="en-US" sz="4000" u="sng" dirty="0">
                <a:solidFill>
                  <a:srgbClr val="FF0000"/>
                </a:solidFill>
                <a:latin typeface="+mj-lt"/>
                <a:cs typeface="Times New Roman" panose="02020603050405020304" pitchFamily="18" charset="0"/>
              </a:rPr>
              <a:t> </a:t>
            </a:r>
            <a:r>
              <a:rPr lang="en-US" sz="4000" u="sng" dirty="0" err="1">
                <a:solidFill>
                  <a:srgbClr val="FF0000"/>
                </a:solidFill>
                <a:latin typeface="+mj-lt"/>
                <a:cs typeface="Times New Roman" panose="02020603050405020304" pitchFamily="18" charset="0"/>
              </a:rPr>
              <a:t>tế</a:t>
            </a:r>
            <a:r>
              <a:rPr lang="en-US" sz="4000" u="sng" dirty="0">
                <a:solidFill>
                  <a:srgbClr val="FF0000"/>
                </a:solidFill>
                <a:latin typeface="+mj-lt"/>
                <a:cs typeface="Times New Roman" panose="02020603050405020304" pitchFamily="18" charset="0"/>
              </a:rPr>
              <a:t>:</a:t>
            </a:r>
            <a:r>
              <a:rPr lang="en-US" sz="4000"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Vinh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danh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Thiên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Chúa</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các</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tầng</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trời</a:t>
            </a:r>
            <a:r>
              <a:rPr lang="en-US" sz="5400" i="1" dirty="0">
                <a:solidFill>
                  <a:srgbClr val="FF0000"/>
                </a:solidFill>
                <a:latin typeface="+mj-lt"/>
                <a:cs typeface="Times New Roman" panose="02020603050405020304" pitchFamily="18" charset="0"/>
              </a:rPr>
              <a:t>.</a:t>
            </a:r>
            <a:br>
              <a:rPr lang="en-US" sz="5400" i="1" dirty="0">
                <a:solidFill>
                  <a:srgbClr val="FF0000"/>
                </a:solidFill>
                <a:latin typeface="+mj-lt"/>
                <a:cs typeface="Times New Roman" panose="02020603050405020304" pitchFamily="18" charset="0"/>
              </a:rPr>
            </a:br>
            <a:r>
              <a:rPr lang="vi-VN" sz="5400" u="sng" dirty="0">
                <a:solidFill>
                  <a:srgbClr val="FF0000"/>
                </a:solidFill>
                <a:latin typeface="+mj-lt"/>
                <a:cs typeface="Times New Roman" panose="02020603050405020304" pitchFamily="18" charset="0"/>
              </a:rPr>
              <a:t>A+B:</a:t>
            </a:r>
            <a:r>
              <a:rPr lang="vi-VN" sz="5400" dirty="0">
                <a:solidFill>
                  <a:srgbClr val="003399"/>
                </a:solidFill>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Và bình an dưới thế cho người thiện tâm</a:t>
            </a:r>
            <a:r>
              <a:rPr lang="en-US" sz="5400" dirty="0">
                <a:solidFill>
                  <a:srgbClr val="002060"/>
                </a:solidFill>
                <a:latin typeface="+mj-lt"/>
                <a:cs typeface="Times New Roman" panose="02020603050405020304" pitchFamily="18" charset="0"/>
              </a:rPr>
              <a:t>.</a:t>
            </a:r>
            <a:endParaRPr lang="vi-VN" sz="5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72485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ca</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ngợi</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chúc</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tụng</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br>
              <a:rPr lang="en-US" sz="5000" dirty="0">
                <a:solidFill>
                  <a:srgbClr val="002060"/>
                </a:solidFill>
                <a:latin typeface="+mj-lt"/>
                <a:cs typeface="Times New Roman" panose="02020603050405020304" pitchFamily="18" charset="0"/>
              </a:rPr>
            </a:b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thờ</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lạy</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tôn</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vinh</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1657553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010150"/>
          </a:xfrm>
        </p:spPr>
        <p:txBody>
          <a:bodyPr/>
          <a:lstStyle/>
          <a:p>
            <a:pPr marL="0" indent="0" algn="just" eaLnBrk="1" hangingPunct="1">
              <a:lnSpc>
                <a:spcPct val="14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cảm</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tạ</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vì</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vinh</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quang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cao</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cả</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740932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Lạy</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một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Thiên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r>
              <a:rPr lang="en-US" sz="4800" dirty="0">
                <a:solidFill>
                  <a:srgbClr val="003399"/>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Chúa</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Giêsu</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Kitô</a:t>
            </a:r>
            <a:r>
              <a:rPr lang="en-US" sz="4800"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73313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A:</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thương</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xót</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a:t>
            </a:r>
          </a:p>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B:</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nhậm</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lời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 </a:t>
            </a:r>
            <a:r>
              <a:rPr lang="en-US" sz="5400" dirty="0" err="1">
                <a:solidFill>
                  <a:srgbClr val="002060"/>
                </a:solidFill>
                <a:latin typeface="+mj-lt"/>
                <a:cs typeface="Times New Roman" panose="02020603050405020304" pitchFamily="18" charset="0"/>
              </a:rPr>
              <a:t>cầu</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khẩn</a:t>
            </a:r>
            <a:r>
              <a:rPr lang="en-US" sz="54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6107723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010150"/>
          </a:xfrm>
        </p:spPr>
        <p:txBody>
          <a:bodyPr/>
          <a:lstStyle/>
          <a:p>
            <a:pPr marL="0" indent="0" algn="just" eaLnBrk="1" hangingPunct="1">
              <a:lnSpc>
                <a:spcPct val="15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ngự</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bên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hữu</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Đức</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Cha, </a:t>
            </a:r>
            <a:r>
              <a:rPr lang="en-US" sz="4800" dirty="0" err="1">
                <a:solidFill>
                  <a:srgbClr val="002060"/>
                </a:solidFill>
                <a:latin typeface="+mj-lt"/>
                <a:cs typeface="Times New Roman" panose="02020603050405020304" pitchFamily="18" charset="0"/>
              </a:rPr>
              <a:t>xin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thương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xót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a:t>
            </a:r>
          </a:p>
          <a:p>
            <a:pPr marL="0" indent="0" algn="just" eaLnBrk="1" hangingPunct="1">
              <a:lnSpc>
                <a:spcPct val="15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Vì lạy </a:t>
            </a:r>
            <a:r>
              <a:rPr lang="vi-VN" sz="4800" dirty="0">
                <a:solidFill>
                  <a:srgbClr val="FF0000"/>
                </a:solidFill>
                <a:latin typeface="+mj-lt"/>
                <a:cs typeface="Times New Roman" panose="02020603050405020304" pitchFamily="18" charset="0"/>
              </a:rPr>
              <a:t>Chúa Giêsu Kitô, </a:t>
            </a:r>
            <a:r>
              <a:rPr lang="vi-VN" sz="4800" dirty="0">
                <a:solidFill>
                  <a:srgbClr val="003399"/>
                </a:solidFill>
                <a:latin typeface="+mj-lt"/>
                <a:cs typeface="Times New Roman" panose="02020603050405020304" pitchFamily="18" charset="0"/>
              </a:rPr>
              <a:t>chỉ có </a:t>
            </a:r>
            <a:r>
              <a:rPr lang="vi-VN" sz="4800" dirty="0">
                <a:solidFill>
                  <a:srgbClr val="002060"/>
                </a:solidFill>
                <a:latin typeface="+mj-lt"/>
                <a:cs typeface="Times New Roman" panose="02020603050405020304" pitchFamily="18" charset="0"/>
              </a:rPr>
              <a:t>Chúa là Đấng Thánh.</a:t>
            </a:r>
          </a:p>
        </p:txBody>
      </p:sp>
    </p:spTree>
    <p:extLst>
      <p:ext uri="{BB962C8B-B14F-4D97-AF65-F5344CB8AC3E}">
        <p14:creationId xmlns:p14="http://schemas.microsoft.com/office/powerpoint/2010/main" val="36975335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latin typeface="+mj-lt"/>
              </a:rPr>
              <a:t/>
            </a:r>
            <a:br>
              <a:rPr lang="en-US" sz="4000">
                <a:solidFill>
                  <a:srgbClr val="003399"/>
                </a:solidFill>
                <a:latin typeface="+mj-lt"/>
              </a:rPr>
            </a:br>
            <a:endParaRPr lang="en-US" sz="4000">
              <a:solidFill>
                <a:srgbClr val="003399"/>
              </a:solidFill>
              <a:latin typeface="+mj-lt"/>
            </a:endParaRPr>
          </a:p>
        </p:txBody>
      </p:sp>
      <p:sp>
        <p:nvSpPr>
          <p:cNvPr id="91139" name="Rectangle 3"/>
          <p:cNvSpPr>
            <a:spLocks noGrp="1" noChangeArrowheads="1"/>
          </p:cNvSpPr>
          <p:nvPr>
            <p:ph type="body" idx="1"/>
          </p:nvPr>
        </p:nvSpPr>
        <p:spPr>
          <a:xfrm>
            <a:off x="0" y="209550"/>
            <a:ext cx="9144000" cy="4933950"/>
          </a:xfrm>
        </p:spPr>
        <p:txBody>
          <a:bodyPr/>
          <a:lstStyle/>
          <a:p>
            <a:pPr marL="0" indent="0" algn="just" eaLnBrk="1" hangingPunct="1">
              <a:lnSpc>
                <a:spcPct val="140000"/>
              </a:lnSpc>
              <a:buFontTx/>
              <a:buNone/>
            </a:pP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cao</a:t>
            </a:r>
            <a:r>
              <a:rPr lang="en-US" sz="4400" b="1"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283848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6839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1.</a:t>
            </a:r>
            <a:br>
              <a:rPr lang="en-US" sz="3600" dirty="0" smtClean="0">
                <a:solidFill>
                  <a:srgbClr val="C00000"/>
                </a:solidFill>
              </a:rPr>
            </a:br>
            <a:r>
              <a:rPr lang="en-US" sz="3600" i="1" dirty="0" err="1" smtClean="0">
                <a:solidFill>
                  <a:srgbClr val="002060"/>
                </a:solidFill>
              </a:rPr>
              <a:t>Đức</a:t>
            </a:r>
            <a:r>
              <a:rPr lang="en-US" sz="3600" i="1" dirty="0" smtClean="0">
                <a:solidFill>
                  <a:srgbClr val="002060"/>
                </a:solidFill>
              </a:rPr>
              <a:t> </a:t>
            </a:r>
            <a:r>
              <a:rPr lang="en-US" sz="3600" i="1" dirty="0" err="1" smtClean="0">
                <a:solidFill>
                  <a:srgbClr val="002060"/>
                </a:solidFill>
              </a:rPr>
              <a:t>Giê-su</a:t>
            </a:r>
            <a:r>
              <a:rPr lang="en-US" sz="3600" i="1" dirty="0" smtClean="0">
                <a:solidFill>
                  <a:srgbClr val="002060"/>
                </a:solidFill>
              </a:rPr>
              <a:t> </a:t>
            </a:r>
            <a:r>
              <a:rPr lang="en-US" sz="3600" i="1" dirty="0" err="1" smtClean="0">
                <a:solidFill>
                  <a:srgbClr val="002060"/>
                </a:solidFill>
              </a:rPr>
              <a:t>được</a:t>
            </a:r>
            <a:r>
              <a:rPr lang="en-US" sz="3600" i="1" dirty="0" smtClean="0">
                <a:solidFill>
                  <a:srgbClr val="002060"/>
                </a:solidFill>
              </a:rPr>
              <a:t> </a:t>
            </a:r>
            <a:r>
              <a:rPr lang="en-US" sz="3600" i="1" dirty="0" err="1" smtClean="0">
                <a:solidFill>
                  <a:srgbClr val="002060"/>
                </a:solidFill>
              </a:rPr>
              <a:t>cất</a:t>
            </a:r>
            <a:r>
              <a:rPr lang="en-US" sz="3600" i="1" dirty="0" smtClean="0">
                <a:solidFill>
                  <a:srgbClr val="002060"/>
                </a:solidFill>
              </a:rPr>
              <a:t> </a:t>
            </a:r>
            <a:r>
              <a:rPr lang="en-US" sz="3600" i="1" dirty="0" err="1" smtClean="0">
                <a:solidFill>
                  <a:srgbClr val="002060"/>
                </a:solidFill>
              </a:rPr>
              <a:t>lên</a:t>
            </a:r>
            <a:r>
              <a:rPr lang="en-US" sz="3600" i="1" dirty="0" smtClean="0">
                <a:solidFill>
                  <a:srgbClr val="002060"/>
                </a:solidFill>
              </a:rPr>
              <a:t> </a:t>
            </a:r>
            <a:r>
              <a:rPr lang="en-US" sz="3600" i="1" dirty="0" err="1" smtClean="0">
                <a:solidFill>
                  <a:srgbClr val="002060"/>
                </a:solidFill>
              </a:rPr>
              <a:t>ngay</a:t>
            </a:r>
            <a:r>
              <a:rPr lang="en-US" sz="3600" i="1" dirty="0" smtClean="0">
                <a:solidFill>
                  <a:srgbClr val="002060"/>
                </a:solidFill>
              </a:rPr>
              <a:t> </a:t>
            </a:r>
            <a:r>
              <a:rPr lang="en-US" sz="3600" i="1" dirty="0" err="1" smtClean="0">
                <a:solidFill>
                  <a:srgbClr val="002060"/>
                </a:solidFill>
              </a:rPr>
              <a:t>trước</a:t>
            </a:r>
            <a:r>
              <a:rPr lang="en-US" sz="3600" i="1" dirty="0" smtClean="0">
                <a:solidFill>
                  <a:srgbClr val="002060"/>
                </a:solidFill>
              </a:rPr>
              <a:t> </a:t>
            </a:r>
            <a:r>
              <a:rPr lang="en-US" sz="3600" i="1" dirty="0" err="1" smtClean="0">
                <a:solidFill>
                  <a:srgbClr val="002060"/>
                </a:solidFill>
              </a:rPr>
              <a:t>mặt</a:t>
            </a:r>
            <a:r>
              <a:rPr lang="en-US" sz="3600" i="1" dirty="0" smtClean="0">
                <a:solidFill>
                  <a:srgbClr val="002060"/>
                </a:solidFill>
              </a:rPr>
              <a:t> </a:t>
            </a:r>
            <a:r>
              <a:rPr lang="en-US" sz="3600" i="1" dirty="0" err="1" smtClean="0">
                <a:solidFill>
                  <a:srgbClr val="002060"/>
                </a:solidFill>
              </a:rPr>
              <a:t>các</a:t>
            </a:r>
            <a:r>
              <a:rPr lang="en-US" sz="3600" i="1" dirty="0" smtClean="0">
                <a:solidFill>
                  <a:srgbClr val="002060"/>
                </a:solidFill>
              </a:rPr>
              <a:t> </a:t>
            </a:r>
            <a:r>
              <a:rPr lang="en-US" sz="3600" i="1" dirty="0" err="1" smtClean="0">
                <a:solidFill>
                  <a:srgbClr val="002060"/>
                </a:solidFill>
              </a:rPr>
              <a:t>ông</a:t>
            </a:r>
            <a:r>
              <a:rPr lang="en-US" sz="3600" i="1" dirty="0" smtClean="0">
                <a:solidFill>
                  <a:srgbClr val="002060"/>
                </a:solidFill>
              </a:rPr>
              <a:t>.</a:t>
            </a:r>
            <a:br>
              <a:rPr lang="en-US" sz="3600" i="1" dirty="0" smtClean="0">
                <a:solidFill>
                  <a:srgbClr val="002060"/>
                </a:solidFill>
              </a:rPr>
            </a:br>
            <a:r>
              <a:rPr lang="en-US" sz="3600" dirty="0" err="1" smtClean="0">
                <a:solidFill>
                  <a:srgbClr val="C00000"/>
                </a:solidFill>
              </a:rPr>
              <a:t>Khởi</a:t>
            </a:r>
            <a:r>
              <a:rPr lang="en-US" sz="3600" dirty="0" smtClean="0">
                <a:solidFill>
                  <a:srgbClr val="C00000"/>
                </a:solidFill>
              </a:rPr>
              <a:t> </a:t>
            </a:r>
            <a:r>
              <a:rPr lang="en-US" sz="3600" dirty="0" err="1" smtClean="0">
                <a:solidFill>
                  <a:srgbClr val="C00000"/>
                </a:solidFill>
              </a:rPr>
              <a:t>đầu</a:t>
            </a:r>
            <a:r>
              <a:rPr lang="en-US" sz="3600" dirty="0" smtClean="0">
                <a:solidFill>
                  <a:srgbClr val="C00000"/>
                </a:solidFill>
              </a:rPr>
              <a:t> </a:t>
            </a:r>
            <a:r>
              <a:rPr lang="vi-VN" sz="3600" dirty="0" smtClean="0">
                <a:solidFill>
                  <a:srgbClr val="C00000"/>
                </a:solidFill>
              </a:rPr>
              <a:t>sách </a:t>
            </a:r>
            <a:r>
              <a:rPr lang="vi-VN" sz="3600" dirty="0" smtClean="0">
                <a:solidFill>
                  <a:srgbClr val="C00000"/>
                </a:solidFill>
              </a:rPr>
              <a:t>Công vụ Tông Đồ.</a:t>
            </a:r>
            <a:endParaRPr lang="en-US" sz="3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102369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039"/>
            <a:ext cx="9144000" cy="3714749"/>
          </a:xfrm>
        </p:spPr>
        <p:txBody>
          <a:bodyPr>
            <a:noAutofit/>
          </a:bodyPr>
          <a:lstStyle/>
          <a:p>
            <a:pPr algn="just"/>
            <a:r>
              <a:rPr lang="vi-VN" sz="6000" dirty="0">
                <a:solidFill>
                  <a:srgbClr val="002060"/>
                </a:solidFill>
              </a:rPr>
              <a:t>Chúa nói: các con hãy ra đi giảng dạy muôn dân, và đây Thầy ở cùng các con mọi ngày cho đến tận thế.</a:t>
            </a:r>
            <a:endParaRPr lang="en-US" sz="6000" dirty="0">
              <a:solidFill>
                <a:srgbClr val="002060"/>
              </a:solidFill>
            </a:endParaRPr>
          </a:p>
        </p:txBody>
      </p:sp>
      <p:sp>
        <p:nvSpPr>
          <p:cNvPr id="3" name="Rectangle 2"/>
          <p:cNvSpPr/>
          <p:nvPr/>
        </p:nvSpPr>
        <p:spPr>
          <a:xfrm>
            <a:off x="0" y="0"/>
            <a:ext cx="4648200" cy="707886"/>
          </a:xfrm>
          <a:prstGeom prst="rect">
            <a:avLst/>
          </a:prstGeom>
        </p:spPr>
        <p:txBody>
          <a:bodyPr wrap="square">
            <a:spAutoFit/>
          </a:bodyPr>
          <a:lstStyle/>
          <a:p>
            <a:r>
              <a:rPr lang="en-US" sz="4000" dirty="0" smtClean="0">
                <a:solidFill>
                  <a:srgbClr val="C00000"/>
                </a:solidFill>
              </a:rPr>
              <a:t>Alleluia-Alleluia.</a:t>
            </a:r>
            <a:endParaRPr lang="en-US" sz="900" dirty="0">
              <a:solidFill>
                <a:prstClr val="black"/>
              </a:solidFill>
            </a:endParaRPr>
          </a:p>
        </p:txBody>
      </p:sp>
      <p:sp>
        <p:nvSpPr>
          <p:cNvPr id="5" name="Rectangle 4"/>
          <p:cNvSpPr/>
          <p:nvPr/>
        </p:nvSpPr>
        <p:spPr>
          <a:xfrm>
            <a:off x="6629400" y="4399788"/>
            <a:ext cx="1805302" cy="707886"/>
          </a:xfrm>
          <a:prstGeom prst="rect">
            <a:avLst/>
          </a:prstGeom>
        </p:spPr>
        <p:txBody>
          <a:bodyPr wrap="none">
            <a:spAutoFit/>
          </a:bodyPr>
          <a:lstStyle/>
          <a:p>
            <a:r>
              <a:rPr lang="en-US" sz="4000" dirty="0" smtClean="0">
                <a:solidFill>
                  <a:srgbClr val="C00000"/>
                </a:solidFill>
              </a:rPr>
              <a:t>Alleluia.</a:t>
            </a:r>
            <a:endParaRPr lang="en-US" dirty="0">
              <a:solidFill>
                <a:prstClr val="black"/>
              </a:solidFill>
            </a:endParaRPr>
          </a:p>
        </p:txBody>
      </p:sp>
    </p:spTree>
    <p:extLst>
      <p:ext uri="{BB962C8B-B14F-4D97-AF65-F5344CB8AC3E}">
        <p14:creationId xmlns:p14="http://schemas.microsoft.com/office/powerpoint/2010/main" val="1428701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FF0000"/>
                </a:solidFill>
              </a:rPr>
              <a:t>Thánh</a:t>
            </a:r>
            <a:r>
              <a:rPr lang="en-US" dirty="0" smtClean="0">
                <a:solidFill>
                  <a:srgbClr val="FF0000"/>
                </a:solidFill>
              </a:rPr>
              <a:t> </a:t>
            </a:r>
            <a:r>
              <a:rPr lang="en-US" dirty="0" err="1" smtClean="0">
                <a:solidFill>
                  <a:srgbClr val="FF0000"/>
                </a:solidFill>
              </a:rPr>
              <a:t>Vịnh</a:t>
            </a:r>
            <a:r>
              <a:rPr lang="en-US" dirty="0" smtClean="0">
                <a:solidFill>
                  <a:srgbClr val="FF0000"/>
                </a:solidFill>
              </a:rPr>
              <a:t> </a:t>
            </a:r>
            <a:r>
              <a:rPr lang="en-US" dirty="0" smtClean="0">
                <a:solidFill>
                  <a:srgbClr val="FF0000"/>
                </a:solidFill>
              </a:rPr>
              <a:t>46</a:t>
            </a:r>
            <a:r>
              <a:rPr lang="en-US" dirty="0" smtClean="0">
                <a:solidFill>
                  <a:srgbClr val="FF0000"/>
                </a:solidFill>
              </a:rPr>
              <a:t/>
            </a:r>
            <a:br>
              <a:rPr lang="en-US" dirty="0" smtClean="0">
                <a:solidFill>
                  <a:srgbClr val="FF0000"/>
                </a:solidFill>
              </a:rPr>
            </a:br>
            <a:r>
              <a:rPr lang="en-US" dirty="0" err="1" smtClean="0">
                <a:solidFill>
                  <a:srgbClr val="FF0000"/>
                </a:solidFill>
              </a:rPr>
              <a:t>Chúa</a:t>
            </a:r>
            <a:r>
              <a:rPr lang="en-US" dirty="0" smtClean="0">
                <a:solidFill>
                  <a:srgbClr val="FF0000"/>
                </a:solidFill>
              </a:rPr>
              <a:t> </a:t>
            </a:r>
            <a:r>
              <a:rPr lang="en-US" dirty="0" err="1" smtClean="0">
                <a:solidFill>
                  <a:srgbClr val="FF0000"/>
                </a:solidFill>
              </a:rPr>
              <a:t>Nhật</a:t>
            </a:r>
            <a:r>
              <a:rPr lang="en-US" dirty="0" smtClean="0">
                <a:solidFill>
                  <a:srgbClr val="FF0000"/>
                </a:solidFill>
              </a:rPr>
              <a:t> </a:t>
            </a:r>
            <a:r>
              <a:rPr lang="en-US" dirty="0" err="1" smtClean="0">
                <a:solidFill>
                  <a:srgbClr val="FF0000"/>
                </a:solidFill>
              </a:rPr>
              <a:t>Chúa</a:t>
            </a:r>
            <a:r>
              <a:rPr lang="en-US" dirty="0" smtClean="0">
                <a:solidFill>
                  <a:srgbClr val="FF0000"/>
                </a:solidFill>
              </a:rPr>
              <a:t> </a:t>
            </a:r>
            <a:r>
              <a:rPr lang="en-US" dirty="0" err="1" smtClean="0">
                <a:solidFill>
                  <a:srgbClr val="FF0000"/>
                </a:solidFill>
              </a:rPr>
              <a:t>Thăng</a:t>
            </a:r>
            <a:r>
              <a:rPr lang="en-US" dirty="0" smtClean="0">
                <a:solidFill>
                  <a:srgbClr val="FF0000"/>
                </a:solidFill>
              </a:rPr>
              <a:t> </a:t>
            </a:r>
            <a:r>
              <a:rPr lang="en-US" dirty="0" err="1" smtClean="0">
                <a:solidFill>
                  <a:srgbClr val="FF0000"/>
                </a:solidFill>
              </a:rPr>
              <a:t>Thiên</a:t>
            </a:r>
            <a:r>
              <a:rPr lang="en-US" dirty="0" smtClean="0">
                <a:solidFill>
                  <a:srgbClr val="FF0000"/>
                </a:solidFill>
              </a:rPr>
              <a:t/>
            </a:r>
            <a:br>
              <a:rPr lang="en-US" dirty="0" smtClean="0">
                <a:solidFill>
                  <a:srgbClr val="FF0000"/>
                </a:solidFill>
              </a:rPr>
            </a:br>
            <a:r>
              <a:rPr lang="en-US" i="1" dirty="0" smtClean="0">
                <a:solidFill>
                  <a:srgbClr val="002060"/>
                </a:solidFill>
              </a:rPr>
              <a:t>Lm</a:t>
            </a:r>
            <a:r>
              <a:rPr lang="en-US" i="1" dirty="0" smtClean="0">
                <a:solidFill>
                  <a:srgbClr val="002060"/>
                </a:solidFill>
              </a:rPr>
              <a:t>, Kim Long</a:t>
            </a:r>
            <a:br>
              <a:rPr lang="en-US" i="1" dirty="0" smtClean="0">
                <a:solidFill>
                  <a:srgbClr val="002060"/>
                </a:solidFill>
              </a:rPr>
            </a:br>
            <a:r>
              <a:rPr lang="en-US" i="1" dirty="0" smtClean="0">
                <a:solidFill>
                  <a:srgbClr val="002060"/>
                </a:solidFill>
              </a:rPr>
              <a:t>03 </a:t>
            </a:r>
            <a:r>
              <a:rPr lang="en-US" i="1" dirty="0" err="1" smtClean="0">
                <a:solidFill>
                  <a:srgbClr val="002060"/>
                </a:solidFill>
              </a:rPr>
              <a:t>câu</a:t>
            </a:r>
            <a:endParaRPr lang="en-US" i="1" dirty="0">
              <a:solidFill>
                <a:srgbClr val="002060"/>
              </a:solidFill>
            </a:endParaRPr>
          </a:p>
        </p:txBody>
      </p:sp>
    </p:spTree>
    <p:extLst>
      <p:ext uri="{BB962C8B-B14F-4D97-AF65-F5344CB8AC3E}">
        <p14:creationId xmlns:p14="http://schemas.microsoft.com/office/powerpoint/2010/main" val="4013042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8000" dirty="0" err="1" smtClean="0">
                <a:solidFill>
                  <a:srgbClr val="C00000"/>
                </a:solidFill>
              </a:rPr>
              <a:t>Đk</a:t>
            </a:r>
            <a:r>
              <a:rPr lang="en-US" sz="8000" dirty="0" smtClean="0">
                <a:solidFill>
                  <a:srgbClr val="C00000"/>
                </a:solidFill>
              </a:rPr>
              <a:t>:</a:t>
            </a:r>
            <a:r>
              <a:rPr lang="en-US" sz="8000" dirty="0" smtClean="0"/>
              <a:t> </a:t>
            </a:r>
            <a:r>
              <a:rPr lang="en-US" sz="8000" dirty="0" err="1">
                <a:solidFill>
                  <a:srgbClr val="002060"/>
                </a:solidFill>
              </a:rPr>
              <a:t>Chúa</a:t>
            </a:r>
            <a:r>
              <a:rPr lang="en-US" sz="8000" dirty="0">
                <a:solidFill>
                  <a:srgbClr val="002060"/>
                </a:solidFill>
              </a:rPr>
              <a:t> </a:t>
            </a:r>
            <a:r>
              <a:rPr lang="en-US" sz="8000" dirty="0" err="1">
                <a:solidFill>
                  <a:srgbClr val="002060"/>
                </a:solidFill>
              </a:rPr>
              <a:t>tiến</a:t>
            </a:r>
            <a:r>
              <a:rPr lang="en-US" sz="8000" dirty="0">
                <a:solidFill>
                  <a:srgbClr val="002060"/>
                </a:solidFill>
              </a:rPr>
              <a:t> </a:t>
            </a:r>
            <a:r>
              <a:rPr lang="en-US" sz="8000" dirty="0" err="1">
                <a:solidFill>
                  <a:srgbClr val="002060"/>
                </a:solidFill>
              </a:rPr>
              <a:t>lên</a:t>
            </a:r>
            <a:r>
              <a:rPr lang="en-US" sz="8000" dirty="0">
                <a:solidFill>
                  <a:srgbClr val="002060"/>
                </a:solidFill>
              </a:rPr>
              <a:t> </a:t>
            </a:r>
            <a:r>
              <a:rPr lang="en-US" sz="8000" dirty="0" err="1">
                <a:solidFill>
                  <a:srgbClr val="002060"/>
                </a:solidFill>
              </a:rPr>
              <a:t>giữa</a:t>
            </a:r>
            <a:r>
              <a:rPr lang="en-US" sz="8000" dirty="0">
                <a:solidFill>
                  <a:srgbClr val="002060"/>
                </a:solidFill>
              </a:rPr>
              <a:t> </a:t>
            </a:r>
            <a:r>
              <a:rPr lang="en-US" sz="8000" dirty="0" err="1">
                <a:solidFill>
                  <a:srgbClr val="002060"/>
                </a:solidFill>
              </a:rPr>
              <a:t>tiếng</a:t>
            </a:r>
            <a:r>
              <a:rPr lang="en-US" sz="8000" dirty="0">
                <a:solidFill>
                  <a:srgbClr val="002060"/>
                </a:solidFill>
              </a:rPr>
              <a:t> reo </a:t>
            </a:r>
            <a:r>
              <a:rPr lang="en-US" sz="8000" dirty="0" err="1">
                <a:solidFill>
                  <a:srgbClr val="002060"/>
                </a:solidFill>
              </a:rPr>
              <a:t>mừng</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tiến</a:t>
            </a:r>
            <a:r>
              <a:rPr lang="en-US" sz="8000" dirty="0">
                <a:solidFill>
                  <a:srgbClr val="002060"/>
                </a:solidFill>
              </a:rPr>
              <a:t> </a:t>
            </a:r>
            <a:r>
              <a:rPr lang="en-US" sz="8000" dirty="0" err="1">
                <a:solidFill>
                  <a:srgbClr val="002060"/>
                </a:solidFill>
              </a:rPr>
              <a:t>lên</a:t>
            </a:r>
            <a:r>
              <a:rPr lang="en-US" sz="8000" dirty="0">
                <a:solidFill>
                  <a:srgbClr val="002060"/>
                </a:solidFill>
              </a:rPr>
              <a:t> </a:t>
            </a:r>
            <a:r>
              <a:rPr lang="en-US" sz="8000" dirty="0" err="1">
                <a:solidFill>
                  <a:srgbClr val="002060"/>
                </a:solidFill>
              </a:rPr>
              <a:t>trong</a:t>
            </a:r>
            <a:r>
              <a:rPr lang="en-US" sz="8000" dirty="0">
                <a:solidFill>
                  <a:srgbClr val="002060"/>
                </a:solidFill>
              </a:rPr>
              <a:t> </a:t>
            </a:r>
            <a:r>
              <a:rPr lang="en-US" sz="8000" dirty="0" err="1">
                <a:solidFill>
                  <a:srgbClr val="002060"/>
                </a:solidFill>
              </a:rPr>
              <a:t>tiếng</a:t>
            </a:r>
            <a:r>
              <a:rPr lang="en-US" sz="8000" dirty="0">
                <a:solidFill>
                  <a:srgbClr val="002060"/>
                </a:solidFill>
              </a:rPr>
              <a:t> </a:t>
            </a:r>
            <a:r>
              <a:rPr lang="en-US" sz="8000" dirty="0" err="1">
                <a:solidFill>
                  <a:srgbClr val="002060"/>
                </a:solidFill>
              </a:rPr>
              <a:t>kèn</a:t>
            </a:r>
            <a:r>
              <a:rPr lang="en-US" sz="8000" dirty="0">
                <a:solidFill>
                  <a:srgbClr val="002060"/>
                </a:solidFill>
              </a:rPr>
              <a:t> </a:t>
            </a:r>
            <a:r>
              <a:rPr lang="en-US" sz="8000" dirty="0" err="1">
                <a:solidFill>
                  <a:srgbClr val="002060"/>
                </a:solidFill>
              </a:rPr>
              <a:t>vang</a:t>
            </a:r>
            <a:r>
              <a:rPr lang="en-US" sz="8000" dirty="0">
                <a:solidFill>
                  <a:srgbClr val="002060"/>
                </a:solidFill>
              </a:rPr>
              <a:t>.</a:t>
            </a:r>
            <a:endParaRPr lang="en-US" sz="8000" dirty="0">
              <a:solidFill>
                <a:srgbClr val="002060"/>
              </a:solidFill>
            </a:endParaRPr>
          </a:p>
        </p:txBody>
      </p:sp>
    </p:spTree>
    <p:extLst>
      <p:ext uri="{BB962C8B-B14F-4D97-AF65-F5344CB8AC3E}">
        <p14:creationId xmlns:p14="http://schemas.microsoft.com/office/powerpoint/2010/main" val="4012976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Tk1:</a:t>
            </a:r>
            <a:r>
              <a:rPr lang="en-US" sz="6000" dirty="0" smtClean="0"/>
              <a:t> </a:t>
            </a:r>
            <a:r>
              <a:rPr lang="vi-VN" sz="6000" dirty="0">
                <a:solidFill>
                  <a:srgbClr val="002060"/>
                </a:solidFill>
              </a:rPr>
              <a:t>Vỗ tay đi nào muôn dân hỡi ! Tán tụng Thiên Chúa mau hò reo. Vì Chúa Đấng Tối Cao khả úy, là đại vương thống trị địa cầu.</a:t>
            </a:r>
            <a:endParaRPr lang="en-US" sz="6000" dirty="0">
              <a:solidFill>
                <a:srgbClr val="002060"/>
              </a:solidFill>
            </a:endParaRPr>
          </a:p>
        </p:txBody>
      </p:sp>
    </p:spTree>
    <p:extLst>
      <p:ext uri="{BB962C8B-B14F-4D97-AF65-F5344CB8AC3E}">
        <p14:creationId xmlns:p14="http://schemas.microsoft.com/office/powerpoint/2010/main" val="4012976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8000" dirty="0" err="1" smtClean="0">
                <a:solidFill>
                  <a:srgbClr val="C00000"/>
                </a:solidFill>
              </a:rPr>
              <a:t>Đk</a:t>
            </a:r>
            <a:r>
              <a:rPr lang="en-US" sz="8000" dirty="0" smtClean="0">
                <a:solidFill>
                  <a:srgbClr val="C00000"/>
                </a:solidFill>
              </a:rPr>
              <a:t>:</a:t>
            </a:r>
            <a:r>
              <a:rPr lang="en-US" sz="8000" dirty="0" smtClean="0"/>
              <a:t> </a:t>
            </a:r>
            <a:r>
              <a:rPr lang="en-US" sz="8000" dirty="0" err="1">
                <a:solidFill>
                  <a:srgbClr val="002060"/>
                </a:solidFill>
              </a:rPr>
              <a:t>Chúa</a:t>
            </a:r>
            <a:r>
              <a:rPr lang="en-US" sz="8000" dirty="0">
                <a:solidFill>
                  <a:srgbClr val="002060"/>
                </a:solidFill>
              </a:rPr>
              <a:t> </a:t>
            </a:r>
            <a:r>
              <a:rPr lang="en-US" sz="8000" dirty="0" err="1">
                <a:solidFill>
                  <a:srgbClr val="002060"/>
                </a:solidFill>
              </a:rPr>
              <a:t>tiến</a:t>
            </a:r>
            <a:r>
              <a:rPr lang="en-US" sz="8000" dirty="0">
                <a:solidFill>
                  <a:srgbClr val="002060"/>
                </a:solidFill>
              </a:rPr>
              <a:t> </a:t>
            </a:r>
            <a:r>
              <a:rPr lang="en-US" sz="8000" dirty="0" err="1">
                <a:solidFill>
                  <a:srgbClr val="002060"/>
                </a:solidFill>
              </a:rPr>
              <a:t>lên</a:t>
            </a:r>
            <a:r>
              <a:rPr lang="en-US" sz="8000" dirty="0">
                <a:solidFill>
                  <a:srgbClr val="002060"/>
                </a:solidFill>
              </a:rPr>
              <a:t> </a:t>
            </a:r>
            <a:r>
              <a:rPr lang="en-US" sz="8000" dirty="0" err="1">
                <a:solidFill>
                  <a:srgbClr val="002060"/>
                </a:solidFill>
              </a:rPr>
              <a:t>giữa</a:t>
            </a:r>
            <a:r>
              <a:rPr lang="en-US" sz="8000" dirty="0">
                <a:solidFill>
                  <a:srgbClr val="002060"/>
                </a:solidFill>
              </a:rPr>
              <a:t> </a:t>
            </a:r>
            <a:r>
              <a:rPr lang="en-US" sz="8000" dirty="0" err="1">
                <a:solidFill>
                  <a:srgbClr val="002060"/>
                </a:solidFill>
              </a:rPr>
              <a:t>tiếng</a:t>
            </a:r>
            <a:r>
              <a:rPr lang="en-US" sz="8000" dirty="0">
                <a:solidFill>
                  <a:srgbClr val="002060"/>
                </a:solidFill>
              </a:rPr>
              <a:t> reo </a:t>
            </a:r>
            <a:r>
              <a:rPr lang="en-US" sz="8000" dirty="0" err="1">
                <a:solidFill>
                  <a:srgbClr val="002060"/>
                </a:solidFill>
              </a:rPr>
              <a:t>mừng</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tiến</a:t>
            </a:r>
            <a:r>
              <a:rPr lang="en-US" sz="8000" dirty="0">
                <a:solidFill>
                  <a:srgbClr val="002060"/>
                </a:solidFill>
              </a:rPr>
              <a:t> </a:t>
            </a:r>
            <a:r>
              <a:rPr lang="en-US" sz="8000" dirty="0" err="1">
                <a:solidFill>
                  <a:srgbClr val="002060"/>
                </a:solidFill>
              </a:rPr>
              <a:t>lên</a:t>
            </a:r>
            <a:r>
              <a:rPr lang="en-US" sz="8000" dirty="0">
                <a:solidFill>
                  <a:srgbClr val="002060"/>
                </a:solidFill>
              </a:rPr>
              <a:t> </a:t>
            </a:r>
            <a:r>
              <a:rPr lang="en-US" sz="8000" dirty="0" err="1">
                <a:solidFill>
                  <a:srgbClr val="002060"/>
                </a:solidFill>
              </a:rPr>
              <a:t>trong</a:t>
            </a:r>
            <a:r>
              <a:rPr lang="en-US" sz="8000" dirty="0">
                <a:solidFill>
                  <a:srgbClr val="002060"/>
                </a:solidFill>
              </a:rPr>
              <a:t> </a:t>
            </a:r>
            <a:r>
              <a:rPr lang="en-US" sz="8000" dirty="0" err="1">
                <a:solidFill>
                  <a:srgbClr val="002060"/>
                </a:solidFill>
              </a:rPr>
              <a:t>tiếng</a:t>
            </a:r>
            <a:r>
              <a:rPr lang="en-US" sz="8000" dirty="0">
                <a:solidFill>
                  <a:srgbClr val="002060"/>
                </a:solidFill>
              </a:rPr>
              <a:t> </a:t>
            </a:r>
            <a:r>
              <a:rPr lang="en-US" sz="8000" dirty="0" err="1">
                <a:solidFill>
                  <a:srgbClr val="002060"/>
                </a:solidFill>
              </a:rPr>
              <a:t>kèn</a:t>
            </a:r>
            <a:r>
              <a:rPr lang="en-US" sz="8000" dirty="0">
                <a:solidFill>
                  <a:srgbClr val="002060"/>
                </a:solidFill>
              </a:rPr>
              <a:t> </a:t>
            </a:r>
            <a:r>
              <a:rPr lang="en-US" sz="8000" dirty="0" err="1">
                <a:solidFill>
                  <a:srgbClr val="002060"/>
                </a:solidFill>
              </a:rPr>
              <a:t>vang</a:t>
            </a:r>
            <a:r>
              <a:rPr lang="en-US" sz="8000" dirty="0">
                <a:solidFill>
                  <a:srgbClr val="002060"/>
                </a:solidFill>
              </a:rPr>
              <a:t>.</a:t>
            </a:r>
            <a:endParaRPr lang="en-US" sz="8000" dirty="0">
              <a:solidFill>
                <a:srgbClr val="002060"/>
              </a:solidFill>
            </a:endParaRPr>
          </a:p>
        </p:txBody>
      </p:sp>
    </p:spTree>
    <p:extLst>
      <p:ext uri="{BB962C8B-B14F-4D97-AF65-F5344CB8AC3E}">
        <p14:creationId xmlns:p14="http://schemas.microsoft.com/office/powerpoint/2010/main" val="1490017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dirty="0" smtClean="0">
                <a:solidFill>
                  <a:srgbClr val="C00000"/>
                </a:solidFill>
              </a:rPr>
              <a:t>Tk2:</a:t>
            </a:r>
            <a:r>
              <a:rPr lang="en-US" sz="5800" dirty="0" smtClean="0"/>
              <a:t> </a:t>
            </a:r>
            <a:r>
              <a:rPr lang="vi-VN" sz="5800" dirty="0">
                <a:solidFill>
                  <a:srgbClr val="002060"/>
                </a:solidFill>
              </a:rPr>
              <a:t>Chúa đi lên ngàn câu hoan chúc. Chúa ngự lên giữa điệu kèn vang. Đàn hát hãy tấu vang mừng Chúa, và hòa ca kính vua ta thờ.</a:t>
            </a:r>
            <a:endParaRPr lang="en-US" sz="5800" dirty="0">
              <a:solidFill>
                <a:srgbClr val="002060"/>
              </a:solidFill>
            </a:endParaRPr>
          </a:p>
        </p:txBody>
      </p:sp>
    </p:spTree>
    <p:extLst>
      <p:ext uri="{BB962C8B-B14F-4D97-AF65-F5344CB8AC3E}">
        <p14:creationId xmlns:p14="http://schemas.microsoft.com/office/powerpoint/2010/main" val="2712867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8000" dirty="0" err="1" smtClean="0">
                <a:solidFill>
                  <a:srgbClr val="C00000"/>
                </a:solidFill>
              </a:rPr>
              <a:t>Đk</a:t>
            </a:r>
            <a:r>
              <a:rPr lang="en-US" sz="8000" dirty="0" smtClean="0">
                <a:solidFill>
                  <a:srgbClr val="C00000"/>
                </a:solidFill>
              </a:rPr>
              <a:t>:</a:t>
            </a:r>
            <a:r>
              <a:rPr lang="en-US" sz="8000" dirty="0" smtClean="0"/>
              <a:t> </a:t>
            </a:r>
            <a:r>
              <a:rPr lang="en-US" sz="8000" dirty="0" err="1">
                <a:solidFill>
                  <a:srgbClr val="002060"/>
                </a:solidFill>
              </a:rPr>
              <a:t>Chúa</a:t>
            </a:r>
            <a:r>
              <a:rPr lang="en-US" sz="8000" dirty="0">
                <a:solidFill>
                  <a:srgbClr val="002060"/>
                </a:solidFill>
              </a:rPr>
              <a:t> </a:t>
            </a:r>
            <a:r>
              <a:rPr lang="en-US" sz="8000" dirty="0" err="1">
                <a:solidFill>
                  <a:srgbClr val="002060"/>
                </a:solidFill>
              </a:rPr>
              <a:t>tiến</a:t>
            </a:r>
            <a:r>
              <a:rPr lang="en-US" sz="8000" dirty="0">
                <a:solidFill>
                  <a:srgbClr val="002060"/>
                </a:solidFill>
              </a:rPr>
              <a:t> </a:t>
            </a:r>
            <a:r>
              <a:rPr lang="en-US" sz="8000" dirty="0" err="1">
                <a:solidFill>
                  <a:srgbClr val="002060"/>
                </a:solidFill>
              </a:rPr>
              <a:t>lên</a:t>
            </a:r>
            <a:r>
              <a:rPr lang="en-US" sz="8000" dirty="0">
                <a:solidFill>
                  <a:srgbClr val="002060"/>
                </a:solidFill>
              </a:rPr>
              <a:t> </a:t>
            </a:r>
            <a:r>
              <a:rPr lang="en-US" sz="8000" dirty="0" err="1">
                <a:solidFill>
                  <a:srgbClr val="002060"/>
                </a:solidFill>
              </a:rPr>
              <a:t>giữa</a:t>
            </a:r>
            <a:r>
              <a:rPr lang="en-US" sz="8000" dirty="0">
                <a:solidFill>
                  <a:srgbClr val="002060"/>
                </a:solidFill>
              </a:rPr>
              <a:t> </a:t>
            </a:r>
            <a:r>
              <a:rPr lang="en-US" sz="8000" dirty="0" err="1">
                <a:solidFill>
                  <a:srgbClr val="002060"/>
                </a:solidFill>
              </a:rPr>
              <a:t>tiếng</a:t>
            </a:r>
            <a:r>
              <a:rPr lang="en-US" sz="8000" dirty="0">
                <a:solidFill>
                  <a:srgbClr val="002060"/>
                </a:solidFill>
              </a:rPr>
              <a:t> reo </a:t>
            </a:r>
            <a:r>
              <a:rPr lang="en-US" sz="8000" dirty="0" err="1">
                <a:solidFill>
                  <a:srgbClr val="002060"/>
                </a:solidFill>
              </a:rPr>
              <a:t>mừng</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tiến</a:t>
            </a:r>
            <a:r>
              <a:rPr lang="en-US" sz="8000" dirty="0">
                <a:solidFill>
                  <a:srgbClr val="002060"/>
                </a:solidFill>
              </a:rPr>
              <a:t> </a:t>
            </a:r>
            <a:r>
              <a:rPr lang="en-US" sz="8000" dirty="0" err="1">
                <a:solidFill>
                  <a:srgbClr val="002060"/>
                </a:solidFill>
              </a:rPr>
              <a:t>lên</a:t>
            </a:r>
            <a:r>
              <a:rPr lang="en-US" sz="8000" dirty="0">
                <a:solidFill>
                  <a:srgbClr val="002060"/>
                </a:solidFill>
              </a:rPr>
              <a:t> </a:t>
            </a:r>
            <a:r>
              <a:rPr lang="en-US" sz="8000" dirty="0" err="1">
                <a:solidFill>
                  <a:srgbClr val="002060"/>
                </a:solidFill>
              </a:rPr>
              <a:t>trong</a:t>
            </a:r>
            <a:r>
              <a:rPr lang="en-US" sz="8000" dirty="0">
                <a:solidFill>
                  <a:srgbClr val="002060"/>
                </a:solidFill>
              </a:rPr>
              <a:t> </a:t>
            </a:r>
            <a:r>
              <a:rPr lang="en-US" sz="8000" dirty="0" err="1">
                <a:solidFill>
                  <a:srgbClr val="002060"/>
                </a:solidFill>
              </a:rPr>
              <a:t>tiếng</a:t>
            </a:r>
            <a:r>
              <a:rPr lang="en-US" sz="8000" dirty="0">
                <a:solidFill>
                  <a:srgbClr val="002060"/>
                </a:solidFill>
              </a:rPr>
              <a:t> </a:t>
            </a:r>
            <a:r>
              <a:rPr lang="en-US" sz="8000" dirty="0" err="1">
                <a:solidFill>
                  <a:srgbClr val="002060"/>
                </a:solidFill>
              </a:rPr>
              <a:t>kèn</a:t>
            </a:r>
            <a:r>
              <a:rPr lang="en-US" sz="8000" dirty="0">
                <a:solidFill>
                  <a:srgbClr val="002060"/>
                </a:solidFill>
              </a:rPr>
              <a:t> </a:t>
            </a:r>
            <a:r>
              <a:rPr lang="en-US" sz="8000" dirty="0" err="1">
                <a:solidFill>
                  <a:srgbClr val="002060"/>
                </a:solidFill>
              </a:rPr>
              <a:t>vang</a:t>
            </a:r>
            <a:r>
              <a:rPr lang="en-US" sz="8000" dirty="0">
                <a:solidFill>
                  <a:srgbClr val="002060"/>
                </a:solidFill>
              </a:rPr>
              <a:t>.</a:t>
            </a:r>
            <a:endParaRPr lang="en-US" sz="8000" dirty="0">
              <a:solidFill>
                <a:srgbClr val="002060"/>
              </a:solidFill>
            </a:endParaRPr>
          </a:p>
        </p:txBody>
      </p:sp>
    </p:spTree>
    <p:extLst>
      <p:ext uri="{BB962C8B-B14F-4D97-AF65-F5344CB8AC3E}">
        <p14:creationId xmlns:p14="http://schemas.microsoft.com/office/powerpoint/2010/main" val="1490017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dirty="0" smtClean="0">
                <a:solidFill>
                  <a:srgbClr val="C00000"/>
                </a:solidFill>
              </a:rPr>
              <a:t>Tk3:</a:t>
            </a:r>
            <a:r>
              <a:rPr lang="en-US" sz="5600" dirty="0" smtClean="0"/>
              <a:t> </a:t>
            </a:r>
            <a:r>
              <a:rPr lang="vi-VN" sz="5600" dirty="0">
                <a:solidFill>
                  <a:srgbClr val="002060"/>
                </a:solidFill>
              </a:rPr>
              <a:t>Đức vua cai trị cả thế giới. Tiến Ngài muôn khúc ca tuyệt luân. Này Chúa vẫn thống trị vạn quốc, hằng ngự trên thánh ngai của Ngài.</a:t>
            </a:r>
            <a:endParaRPr lang="en-US" sz="5600" dirty="0">
              <a:solidFill>
                <a:srgbClr val="002060"/>
              </a:solidFill>
            </a:endParaRPr>
          </a:p>
        </p:txBody>
      </p:sp>
    </p:spTree>
    <p:extLst>
      <p:ext uri="{BB962C8B-B14F-4D97-AF65-F5344CB8AC3E}">
        <p14:creationId xmlns:p14="http://schemas.microsoft.com/office/powerpoint/2010/main" val="2712867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8000" dirty="0" err="1" smtClean="0">
                <a:solidFill>
                  <a:srgbClr val="C00000"/>
                </a:solidFill>
              </a:rPr>
              <a:t>Đk</a:t>
            </a:r>
            <a:r>
              <a:rPr lang="en-US" sz="8000" dirty="0" smtClean="0">
                <a:solidFill>
                  <a:srgbClr val="C00000"/>
                </a:solidFill>
              </a:rPr>
              <a:t>:</a:t>
            </a:r>
            <a:r>
              <a:rPr lang="en-US" sz="8000" dirty="0"/>
              <a:t> </a:t>
            </a:r>
            <a:r>
              <a:rPr lang="en-US" sz="8000" dirty="0" err="1">
                <a:solidFill>
                  <a:srgbClr val="002060"/>
                </a:solidFill>
              </a:rPr>
              <a:t>Chúa</a:t>
            </a:r>
            <a:r>
              <a:rPr lang="en-US" sz="8000" dirty="0">
                <a:solidFill>
                  <a:srgbClr val="002060"/>
                </a:solidFill>
              </a:rPr>
              <a:t> </a:t>
            </a:r>
            <a:r>
              <a:rPr lang="en-US" sz="8000" dirty="0" err="1">
                <a:solidFill>
                  <a:srgbClr val="002060"/>
                </a:solidFill>
              </a:rPr>
              <a:t>tiến</a:t>
            </a:r>
            <a:r>
              <a:rPr lang="en-US" sz="8000" dirty="0">
                <a:solidFill>
                  <a:srgbClr val="002060"/>
                </a:solidFill>
              </a:rPr>
              <a:t> </a:t>
            </a:r>
            <a:r>
              <a:rPr lang="en-US" sz="8000" dirty="0" err="1">
                <a:solidFill>
                  <a:srgbClr val="002060"/>
                </a:solidFill>
              </a:rPr>
              <a:t>lên</a:t>
            </a:r>
            <a:r>
              <a:rPr lang="en-US" sz="8000" dirty="0">
                <a:solidFill>
                  <a:srgbClr val="002060"/>
                </a:solidFill>
              </a:rPr>
              <a:t> </a:t>
            </a:r>
            <a:r>
              <a:rPr lang="en-US" sz="8000" dirty="0" err="1">
                <a:solidFill>
                  <a:srgbClr val="002060"/>
                </a:solidFill>
              </a:rPr>
              <a:t>giữa</a:t>
            </a:r>
            <a:r>
              <a:rPr lang="en-US" sz="8000" dirty="0">
                <a:solidFill>
                  <a:srgbClr val="002060"/>
                </a:solidFill>
              </a:rPr>
              <a:t> </a:t>
            </a:r>
            <a:r>
              <a:rPr lang="en-US" sz="8000" dirty="0" err="1">
                <a:solidFill>
                  <a:srgbClr val="002060"/>
                </a:solidFill>
              </a:rPr>
              <a:t>tiếng</a:t>
            </a:r>
            <a:r>
              <a:rPr lang="en-US" sz="8000" dirty="0">
                <a:solidFill>
                  <a:srgbClr val="002060"/>
                </a:solidFill>
              </a:rPr>
              <a:t> reo </a:t>
            </a:r>
            <a:r>
              <a:rPr lang="en-US" sz="8000" dirty="0" err="1">
                <a:solidFill>
                  <a:srgbClr val="002060"/>
                </a:solidFill>
              </a:rPr>
              <a:t>mừng</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tiến</a:t>
            </a:r>
            <a:r>
              <a:rPr lang="en-US" sz="8000" dirty="0">
                <a:solidFill>
                  <a:srgbClr val="002060"/>
                </a:solidFill>
              </a:rPr>
              <a:t> </a:t>
            </a:r>
            <a:r>
              <a:rPr lang="en-US" sz="8000" dirty="0" err="1">
                <a:solidFill>
                  <a:srgbClr val="002060"/>
                </a:solidFill>
              </a:rPr>
              <a:t>lên</a:t>
            </a:r>
            <a:r>
              <a:rPr lang="en-US" sz="8000" dirty="0">
                <a:solidFill>
                  <a:srgbClr val="002060"/>
                </a:solidFill>
              </a:rPr>
              <a:t> </a:t>
            </a:r>
            <a:r>
              <a:rPr lang="en-US" sz="8000" dirty="0" err="1">
                <a:solidFill>
                  <a:srgbClr val="002060"/>
                </a:solidFill>
              </a:rPr>
              <a:t>trong</a:t>
            </a:r>
            <a:r>
              <a:rPr lang="en-US" sz="8000" dirty="0">
                <a:solidFill>
                  <a:srgbClr val="002060"/>
                </a:solidFill>
              </a:rPr>
              <a:t> </a:t>
            </a:r>
            <a:r>
              <a:rPr lang="en-US" sz="8000" dirty="0" err="1">
                <a:solidFill>
                  <a:srgbClr val="002060"/>
                </a:solidFill>
              </a:rPr>
              <a:t>tiếng</a:t>
            </a:r>
            <a:r>
              <a:rPr lang="en-US" sz="8000" dirty="0">
                <a:solidFill>
                  <a:srgbClr val="002060"/>
                </a:solidFill>
              </a:rPr>
              <a:t> </a:t>
            </a:r>
            <a:r>
              <a:rPr lang="en-US" sz="8000" dirty="0" err="1">
                <a:solidFill>
                  <a:srgbClr val="002060"/>
                </a:solidFill>
              </a:rPr>
              <a:t>kèn</a:t>
            </a:r>
            <a:r>
              <a:rPr lang="en-US" sz="8000" dirty="0">
                <a:solidFill>
                  <a:srgbClr val="002060"/>
                </a:solidFill>
              </a:rPr>
              <a:t> </a:t>
            </a:r>
            <a:r>
              <a:rPr lang="en-US" sz="8000" dirty="0" err="1">
                <a:solidFill>
                  <a:srgbClr val="002060"/>
                </a:solidFill>
              </a:rPr>
              <a:t>vang</a:t>
            </a:r>
            <a:r>
              <a:rPr lang="en-US" sz="8000" dirty="0">
                <a:solidFill>
                  <a:srgbClr val="002060"/>
                </a:solidFill>
              </a:rPr>
              <a:t>.</a:t>
            </a:r>
            <a:endParaRPr lang="en-US" sz="8000" dirty="0">
              <a:solidFill>
                <a:srgbClr val="002060"/>
              </a:solidFill>
            </a:endParaRPr>
          </a:p>
        </p:txBody>
      </p:sp>
    </p:spTree>
    <p:extLst>
      <p:ext uri="{BB962C8B-B14F-4D97-AF65-F5344CB8AC3E}">
        <p14:creationId xmlns:p14="http://schemas.microsoft.com/office/powerpoint/2010/main" val="1490017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fontScale="90000"/>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2.</a:t>
            </a:r>
            <a:br>
              <a:rPr lang="en-US" sz="3600" dirty="0" smtClean="0">
                <a:solidFill>
                  <a:srgbClr val="C00000"/>
                </a:solidFill>
              </a:rPr>
            </a:br>
            <a:r>
              <a:rPr lang="en-US" sz="3600" i="1" dirty="0" err="1" smtClean="0">
                <a:solidFill>
                  <a:srgbClr val="002060"/>
                </a:solidFill>
              </a:rPr>
              <a:t>Thiên</a:t>
            </a:r>
            <a:r>
              <a:rPr lang="en-US" sz="3600" i="1" dirty="0" smtClean="0">
                <a:solidFill>
                  <a:srgbClr val="002060"/>
                </a:solidFill>
              </a:rPr>
              <a:t> </a:t>
            </a:r>
            <a:r>
              <a:rPr lang="en-US" sz="3600" i="1" dirty="0" err="1" smtClean="0">
                <a:solidFill>
                  <a:srgbClr val="002060"/>
                </a:solidFill>
              </a:rPr>
              <a:t>Chúa</a:t>
            </a:r>
            <a:r>
              <a:rPr lang="en-US" sz="3600" i="1" dirty="0" smtClean="0">
                <a:solidFill>
                  <a:srgbClr val="002060"/>
                </a:solidFill>
              </a:rPr>
              <a:t> </a:t>
            </a:r>
            <a:r>
              <a:rPr lang="en-US" sz="3600" i="1" dirty="0" err="1" smtClean="0">
                <a:solidFill>
                  <a:srgbClr val="002060"/>
                </a:solidFill>
              </a:rPr>
              <a:t>đã</a:t>
            </a:r>
            <a:r>
              <a:rPr lang="en-US" sz="3600" i="1" dirty="0" smtClean="0">
                <a:solidFill>
                  <a:srgbClr val="002060"/>
                </a:solidFill>
              </a:rPr>
              <a:t> </a:t>
            </a:r>
            <a:r>
              <a:rPr lang="en-US" sz="3600" i="1" dirty="0" err="1" smtClean="0">
                <a:solidFill>
                  <a:srgbClr val="002060"/>
                </a:solidFill>
              </a:rPr>
              <a:t>đặt</a:t>
            </a:r>
            <a:r>
              <a:rPr lang="en-US" sz="3600" i="1" dirty="0" smtClean="0">
                <a:solidFill>
                  <a:srgbClr val="002060"/>
                </a:solidFill>
              </a:rPr>
              <a:t> </a:t>
            </a:r>
            <a:r>
              <a:rPr lang="en-US" sz="3600" i="1" dirty="0" err="1" smtClean="0">
                <a:solidFill>
                  <a:srgbClr val="002060"/>
                </a:solidFill>
              </a:rPr>
              <a:t>Đức</a:t>
            </a:r>
            <a:r>
              <a:rPr lang="en-US" sz="3600" i="1" dirty="0" smtClean="0">
                <a:solidFill>
                  <a:srgbClr val="002060"/>
                </a:solidFill>
              </a:rPr>
              <a:t> Ki-</a:t>
            </a:r>
            <a:r>
              <a:rPr lang="en-US" sz="3600" i="1" dirty="0" err="1" smtClean="0">
                <a:solidFill>
                  <a:srgbClr val="002060"/>
                </a:solidFill>
              </a:rPr>
              <a:t>tô</a:t>
            </a:r>
            <a:r>
              <a:rPr lang="en-US" sz="3600" i="1" dirty="0" smtClean="0">
                <a:solidFill>
                  <a:srgbClr val="002060"/>
                </a:solidFill>
              </a:rPr>
              <a:t> </a:t>
            </a:r>
            <a:r>
              <a:rPr lang="en-US" sz="3600" i="1" dirty="0" err="1" smtClean="0">
                <a:solidFill>
                  <a:srgbClr val="002060"/>
                </a:solidFill>
              </a:rPr>
              <a:t>ngự</a:t>
            </a:r>
            <a:r>
              <a:rPr lang="en-US" sz="3600" i="1" dirty="0" smtClean="0">
                <a:solidFill>
                  <a:srgbClr val="002060"/>
                </a:solidFill>
              </a:rPr>
              <a:t> </a:t>
            </a:r>
            <a:r>
              <a:rPr lang="en-US" sz="3600" i="1" dirty="0" err="1" smtClean="0">
                <a:solidFill>
                  <a:srgbClr val="002060"/>
                </a:solidFill>
              </a:rPr>
              <a:t>bên</a:t>
            </a:r>
            <a:r>
              <a:rPr lang="en-US" sz="3600" i="1" dirty="0" smtClean="0">
                <a:solidFill>
                  <a:srgbClr val="002060"/>
                </a:solidFill>
              </a:rPr>
              <a:t> </a:t>
            </a:r>
            <a:r>
              <a:rPr lang="en-US" sz="3600" i="1" dirty="0" err="1" smtClean="0">
                <a:solidFill>
                  <a:srgbClr val="002060"/>
                </a:solidFill>
              </a:rPr>
              <a:t>hữu</a:t>
            </a:r>
            <a:r>
              <a:rPr lang="en-US" sz="3600" i="1" dirty="0" smtClean="0">
                <a:solidFill>
                  <a:srgbClr val="002060"/>
                </a:solidFill>
              </a:rPr>
              <a:t> </a:t>
            </a:r>
            <a:r>
              <a:rPr lang="en-US" sz="3600" i="1" dirty="0" err="1" smtClean="0">
                <a:solidFill>
                  <a:srgbClr val="002060"/>
                </a:solidFill>
              </a:rPr>
              <a:t>Người</a:t>
            </a:r>
            <a:r>
              <a:rPr lang="en-US" sz="3600" i="1" dirty="0" smtClean="0">
                <a:solidFill>
                  <a:srgbClr val="002060"/>
                </a:solidFill>
              </a:rPr>
              <a:t> </a:t>
            </a:r>
            <a:r>
              <a:rPr lang="en-US" sz="3600" i="1" dirty="0" err="1" smtClean="0">
                <a:solidFill>
                  <a:srgbClr val="002060"/>
                </a:solidFill>
              </a:rPr>
              <a:t>trên</a:t>
            </a:r>
            <a:r>
              <a:rPr lang="en-US" sz="3600" i="1" dirty="0" smtClean="0">
                <a:solidFill>
                  <a:srgbClr val="002060"/>
                </a:solidFill>
              </a:rPr>
              <a:t> </a:t>
            </a:r>
            <a:r>
              <a:rPr lang="en-US" sz="3600" i="1" dirty="0" err="1" smtClean="0">
                <a:solidFill>
                  <a:srgbClr val="002060"/>
                </a:solidFill>
              </a:rPr>
              <a:t>trời</a:t>
            </a:r>
            <a:r>
              <a:rPr lang="en-US" sz="3600" i="1" dirty="0" smtClean="0">
                <a:solidFill>
                  <a:srgbClr val="002060"/>
                </a:solidFill>
              </a:rPr>
              <a:t>.</a:t>
            </a:r>
            <a:br>
              <a:rPr lang="en-US" sz="3600" i="1" dirty="0" smtClean="0">
                <a:solidFill>
                  <a:srgbClr val="002060"/>
                </a:solidFill>
              </a:rPr>
            </a:br>
            <a:r>
              <a:rPr lang="vi-VN" sz="3600" dirty="0" smtClean="0">
                <a:solidFill>
                  <a:srgbClr val="C00000"/>
                </a:solidFill>
              </a:rPr>
              <a:t>Bài </a:t>
            </a:r>
            <a:r>
              <a:rPr lang="vi-VN" sz="3600" dirty="0" smtClean="0">
                <a:solidFill>
                  <a:srgbClr val="C00000"/>
                </a:solidFill>
              </a:rPr>
              <a:t>trích thư của thánh Phao-lô tông đồ gửi tín hữu </a:t>
            </a:r>
            <a:r>
              <a:rPr lang="en-US" sz="3600" dirty="0" smtClean="0">
                <a:solidFill>
                  <a:srgbClr val="C00000"/>
                </a:solidFill>
              </a:rPr>
              <a:t>Ê-</a:t>
            </a:r>
            <a:r>
              <a:rPr lang="en-US" sz="3600" dirty="0" err="1">
                <a:solidFill>
                  <a:srgbClr val="C00000"/>
                </a:solidFill>
              </a:rPr>
              <a:t>p</a:t>
            </a:r>
            <a:r>
              <a:rPr lang="en-US" sz="3600" dirty="0" err="1" smtClean="0">
                <a:solidFill>
                  <a:srgbClr val="C00000"/>
                </a:solidFill>
              </a:rPr>
              <a:t>hê</a:t>
            </a:r>
            <a:r>
              <a:rPr lang="en-US" sz="3600" dirty="0" smtClean="0">
                <a:solidFill>
                  <a:srgbClr val="C00000"/>
                </a:solidFill>
              </a:rPr>
              <a:t>-</a:t>
            </a:r>
            <a:r>
              <a:rPr lang="en-US" sz="3600" dirty="0" err="1" smtClean="0">
                <a:solidFill>
                  <a:srgbClr val="C00000"/>
                </a:solidFill>
              </a:rPr>
              <a:t>xô</a:t>
            </a:r>
            <a:r>
              <a:rPr lang="vi-VN" sz="3600" dirty="0" smtClean="0">
                <a:solidFill>
                  <a:srgbClr val="C00000"/>
                </a:solidFill>
              </a:rPr>
              <a:t>.</a:t>
            </a:r>
            <a:endParaRPr lang="en-US" sz="3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3373244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039"/>
            <a:ext cx="9144000" cy="3714749"/>
          </a:xfrm>
        </p:spPr>
        <p:txBody>
          <a:bodyPr>
            <a:noAutofit/>
          </a:bodyPr>
          <a:lstStyle/>
          <a:p>
            <a:pPr algn="just"/>
            <a:r>
              <a:rPr lang="vi-VN" sz="6000" dirty="0">
                <a:solidFill>
                  <a:srgbClr val="002060"/>
                </a:solidFill>
              </a:rPr>
              <a:t>Chúa nói: các con hãy ra đi giảng dạy muôn dân, và đây Thầy ở cùng các con mọi ngày cho đến tận thế.</a:t>
            </a:r>
            <a:endParaRPr lang="en-US" sz="6000" dirty="0">
              <a:solidFill>
                <a:srgbClr val="002060"/>
              </a:solidFill>
            </a:endParaRPr>
          </a:p>
        </p:txBody>
      </p:sp>
      <p:sp>
        <p:nvSpPr>
          <p:cNvPr id="3" name="Rectangle 2"/>
          <p:cNvSpPr/>
          <p:nvPr/>
        </p:nvSpPr>
        <p:spPr>
          <a:xfrm>
            <a:off x="0" y="0"/>
            <a:ext cx="4648200" cy="707886"/>
          </a:xfrm>
          <a:prstGeom prst="rect">
            <a:avLst/>
          </a:prstGeom>
        </p:spPr>
        <p:txBody>
          <a:bodyPr wrap="square">
            <a:spAutoFit/>
          </a:bodyPr>
          <a:lstStyle/>
          <a:p>
            <a:r>
              <a:rPr lang="en-US" sz="4000" dirty="0" smtClean="0">
                <a:solidFill>
                  <a:srgbClr val="C00000"/>
                </a:solidFill>
                <a:ea typeface="+mj-ea"/>
                <a:cs typeface="+mj-cs"/>
              </a:rPr>
              <a:t>Alleluia-Alleluia.</a:t>
            </a:r>
            <a:endParaRPr lang="en-US" sz="900" dirty="0"/>
          </a:p>
        </p:txBody>
      </p:sp>
      <p:sp>
        <p:nvSpPr>
          <p:cNvPr id="5" name="Rectangle 4"/>
          <p:cNvSpPr/>
          <p:nvPr/>
        </p:nvSpPr>
        <p:spPr>
          <a:xfrm>
            <a:off x="6629400" y="4399788"/>
            <a:ext cx="1805302" cy="707886"/>
          </a:xfrm>
          <a:prstGeom prst="rect">
            <a:avLst/>
          </a:prstGeom>
        </p:spPr>
        <p:txBody>
          <a:bodyPr wrap="none">
            <a:spAutoFit/>
          </a:bodyPr>
          <a:lstStyle/>
          <a:p>
            <a:r>
              <a:rPr lang="en-US" sz="4000" dirty="0" smtClean="0">
                <a:solidFill>
                  <a:srgbClr val="C00000"/>
                </a:solidFill>
              </a:rPr>
              <a:t>Alleluia.</a:t>
            </a:r>
            <a:endParaRPr lang="en-US" dirty="0"/>
          </a:p>
        </p:txBody>
      </p:sp>
    </p:spTree>
    <p:extLst>
      <p:ext uri="{BB962C8B-B14F-4D97-AF65-F5344CB8AC3E}">
        <p14:creationId xmlns:p14="http://schemas.microsoft.com/office/powerpoint/2010/main" val="255080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17408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3575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76917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latin typeface="+mj-lt"/>
                <a:cs typeface="Times New Roman" pitchFamily="18" charset="0"/>
              </a:rPr>
              <a:t>KINH TIN KÍNH</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405067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i="1" dirty="0">
                <a:solidFill>
                  <a:srgbClr val="C00000"/>
                </a:solidFill>
                <a:effectLst/>
                <a:latin typeface="+mj-lt"/>
                <a:cs typeface="Times New Roman" pitchFamily="18" charset="0"/>
              </a:rPr>
              <a:t>Tôi tin kính một Thiên Chúa là Cha toàn năng,</a:t>
            </a:r>
            <a:r>
              <a:rPr lang="vi-VN" sz="5400" b="0" dirty="0">
                <a:solidFill>
                  <a:srgbClr val="420042"/>
                </a:solidFill>
                <a:effectLst/>
                <a:latin typeface="+mj-lt"/>
                <a:cs typeface="Times New Roman" pitchFamily="18" charset="0"/>
              </a:rPr>
              <a:t> </a:t>
            </a:r>
            <a:r>
              <a:rPr lang="vi-VN" sz="5400" b="0" dirty="0">
                <a:solidFill>
                  <a:srgbClr val="002060"/>
                </a:solidFill>
                <a:effectLst/>
                <a:latin typeface="+mj-lt"/>
                <a:cs typeface="Times New Roman" pitchFamily="18" charset="0"/>
              </a:rPr>
              <a:t>Đấng tạo thành trời đất, muôn vật hữu hình và vô hình. </a:t>
            </a:r>
            <a:r>
              <a:rPr lang="en-US" sz="5400" b="0" dirty="0" err="1">
                <a:solidFill>
                  <a:srgbClr val="002060"/>
                </a:solidFill>
                <a:effectLst/>
                <a:latin typeface="+mj-lt"/>
                <a:cs typeface="Times New Roman" pitchFamily="18" charset="0"/>
              </a:rPr>
              <a:t>Tôi</a:t>
            </a:r>
            <a:r>
              <a:rPr lang="en-US" sz="5400" b="0" dirty="0">
                <a:solidFill>
                  <a:srgbClr val="002060"/>
                </a:solidFill>
                <a:effectLst/>
                <a:latin typeface="+mj-lt"/>
                <a:cs typeface="Times New Roman" pitchFamily="18" charset="0"/>
              </a:rPr>
              <a:t> tin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Giêsu</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Kitô</a:t>
            </a:r>
            <a:r>
              <a:rPr lang="en-US" sz="5400" b="0" dirty="0">
                <a:solidFill>
                  <a:srgbClr val="002060"/>
                </a:solidFill>
                <a:effectLst/>
                <a:latin typeface="+mj-lt"/>
                <a:cs typeface="Times New Roman" pitchFamily="18" charset="0"/>
              </a:rPr>
              <a:t>, Con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Thiên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7172834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2060"/>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2060"/>
                </a:solidFill>
                <a:effectLst/>
                <a:latin typeface="+mj-lt"/>
                <a:cs typeface="Times New Roman" pitchFamily="18" charset="0"/>
              </a:rPr>
              <a: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bởi</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2037028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56993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403862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763626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2060"/>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752697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30834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607899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2060"/>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5978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115440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177570"/>
            <a:ext cx="2057400" cy="984980"/>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defRPr/>
            </a:pPr>
            <a:r>
              <a:rPr lang="en-US" sz="4000" dirty="0">
                <a:solidFill>
                  <a:srgbClr val="C00000"/>
                </a:solidFill>
              </a:rPr>
              <a:t>LỜI NGUYỆN TÍN HỮU</a:t>
            </a:r>
          </a:p>
        </p:txBody>
      </p:sp>
      <p:sp>
        <p:nvSpPr>
          <p:cNvPr id="8" name="Rectangle 7"/>
          <p:cNvSpPr/>
          <p:nvPr/>
        </p:nvSpPr>
        <p:spPr>
          <a:xfrm>
            <a:off x="2286000" y="917436"/>
            <a:ext cx="6705600" cy="3539430"/>
          </a:xfrm>
          <a:prstGeom prst="rect">
            <a:avLst/>
          </a:prstGeom>
        </p:spPr>
        <p:txBody>
          <a:bodyPr wrap="square">
            <a:spAutoFit/>
          </a:bodyPr>
          <a:lstStyle/>
          <a:p>
            <a:pPr algn="just">
              <a:defRPr/>
            </a:pPr>
            <a:r>
              <a:rPr lang="en-US" sz="3200" dirty="0">
                <a:solidFill>
                  <a:srgbClr val="002060"/>
                </a:solidFill>
              </a:rPr>
              <a:t>Anh </a:t>
            </a:r>
            <a:r>
              <a:rPr lang="en-US" sz="3200" dirty="0" err="1">
                <a:solidFill>
                  <a:srgbClr val="002060"/>
                </a:solidFill>
              </a:rPr>
              <a:t>chị</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mến</a:t>
            </a:r>
            <a:r>
              <a:rPr lang="en-US" sz="3200" dirty="0">
                <a:solidFill>
                  <a:srgbClr val="002060"/>
                </a:solidFill>
              </a:rPr>
              <a:t>, </a:t>
            </a:r>
            <a:r>
              <a:rPr lang="en-US" sz="3200" dirty="0" err="1" smtClean="0">
                <a:solidFill>
                  <a:srgbClr val="002060"/>
                </a:solidFill>
              </a:rPr>
              <a:t>Đức</a:t>
            </a:r>
            <a:r>
              <a:rPr lang="en-US" sz="3200" dirty="0" smtClean="0">
                <a:solidFill>
                  <a:srgbClr val="002060"/>
                </a:solidFill>
              </a:rPr>
              <a:t> </a:t>
            </a:r>
            <a:r>
              <a:rPr lang="en-US" sz="3200" dirty="0" err="1" smtClean="0">
                <a:solidFill>
                  <a:srgbClr val="002060"/>
                </a:solidFill>
              </a:rPr>
              <a:t>Giê-su</a:t>
            </a:r>
            <a:r>
              <a:rPr lang="en-US" sz="3200" dirty="0" smtClean="0">
                <a:solidFill>
                  <a:srgbClr val="002060"/>
                </a:solidFill>
              </a:rPr>
              <a:t> Ki-</a:t>
            </a:r>
            <a:r>
              <a:rPr lang="en-US" sz="3200" dirty="0" err="1" smtClean="0">
                <a:solidFill>
                  <a:srgbClr val="002060"/>
                </a:solidFill>
              </a:rPr>
              <a:t>tô</a:t>
            </a:r>
            <a:r>
              <a:rPr lang="en-US" sz="3200" dirty="0" smtClean="0">
                <a:solidFill>
                  <a:srgbClr val="002060"/>
                </a:solidFill>
              </a:rPr>
              <a:t> </a:t>
            </a:r>
            <a:r>
              <a:rPr lang="en-US" sz="3200" dirty="0" err="1" smtClean="0">
                <a:solidFill>
                  <a:srgbClr val="002060"/>
                </a:solidFill>
              </a:rPr>
              <a:t>đã</a:t>
            </a:r>
            <a:r>
              <a:rPr lang="en-US" sz="3200" dirty="0" smtClean="0">
                <a:solidFill>
                  <a:srgbClr val="002060"/>
                </a:solidFill>
              </a:rPr>
              <a:t> </a:t>
            </a:r>
            <a:r>
              <a:rPr lang="en-US" sz="3200" dirty="0" err="1" smtClean="0">
                <a:solidFill>
                  <a:srgbClr val="002060"/>
                </a:solidFill>
              </a:rPr>
              <a:t>trải</a:t>
            </a:r>
            <a:r>
              <a:rPr lang="en-US" sz="3200" dirty="0" smtClean="0">
                <a:solidFill>
                  <a:srgbClr val="002060"/>
                </a:solidFill>
              </a:rPr>
              <a:t> qua con </a:t>
            </a:r>
            <a:r>
              <a:rPr lang="en-US" sz="3200" dirty="0" err="1" smtClean="0">
                <a:solidFill>
                  <a:srgbClr val="002060"/>
                </a:solidFill>
              </a:rPr>
              <a:t>đường</a:t>
            </a:r>
            <a:r>
              <a:rPr lang="en-US" sz="3200" dirty="0" smtClean="0">
                <a:solidFill>
                  <a:srgbClr val="002060"/>
                </a:solidFill>
              </a:rPr>
              <a:t> </a:t>
            </a:r>
            <a:r>
              <a:rPr lang="en-US" sz="3200" dirty="0" err="1" smtClean="0">
                <a:solidFill>
                  <a:srgbClr val="002060"/>
                </a:solidFill>
              </a:rPr>
              <a:t>thập</a:t>
            </a:r>
            <a:r>
              <a:rPr lang="en-US" sz="3200" dirty="0" smtClean="0">
                <a:solidFill>
                  <a:srgbClr val="002060"/>
                </a:solidFill>
              </a:rPr>
              <a:t> </a:t>
            </a:r>
            <a:r>
              <a:rPr lang="en-US" sz="3200" dirty="0" err="1" smtClean="0">
                <a:solidFill>
                  <a:srgbClr val="002060"/>
                </a:solidFill>
              </a:rPr>
              <a:t>giá</a:t>
            </a:r>
            <a:endParaRPr lang="en-US" sz="3200" dirty="0" smtClean="0">
              <a:solidFill>
                <a:srgbClr val="002060"/>
              </a:solidFill>
            </a:endParaRPr>
          </a:p>
          <a:p>
            <a:pPr algn="just">
              <a:defRPr/>
            </a:pPr>
            <a:r>
              <a:rPr lang="en-US" sz="3200" dirty="0" err="1" smtClean="0">
                <a:solidFill>
                  <a:srgbClr val="002060"/>
                </a:solidFill>
              </a:rPr>
              <a:t>Rồi</a:t>
            </a:r>
            <a:r>
              <a:rPr lang="en-US" sz="3200" dirty="0" smtClean="0">
                <a:solidFill>
                  <a:srgbClr val="002060"/>
                </a:solidFill>
              </a:rPr>
              <a:t> </a:t>
            </a:r>
            <a:r>
              <a:rPr lang="en-US" sz="3200" dirty="0" err="1" smtClean="0">
                <a:solidFill>
                  <a:srgbClr val="002060"/>
                </a:solidFill>
              </a:rPr>
              <a:t>mới</a:t>
            </a:r>
            <a:r>
              <a:rPr lang="en-US" sz="3200" dirty="0" smtClean="0">
                <a:solidFill>
                  <a:srgbClr val="002060"/>
                </a:solidFill>
              </a:rPr>
              <a:t> </a:t>
            </a:r>
            <a:r>
              <a:rPr lang="en-US" sz="3200" dirty="0" err="1" smtClean="0">
                <a:solidFill>
                  <a:srgbClr val="002060"/>
                </a:solidFill>
              </a:rPr>
              <a:t>bước</a:t>
            </a:r>
            <a:r>
              <a:rPr lang="en-US" sz="3200" dirty="0" smtClean="0">
                <a:solidFill>
                  <a:srgbClr val="002060"/>
                </a:solidFill>
              </a:rPr>
              <a:t> </a:t>
            </a:r>
            <a:r>
              <a:rPr lang="en-US" sz="3200" dirty="0" err="1" smtClean="0">
                <a:solidFill>
                  <a:srgbClr val="002060"/>
                </a:solidFill>
              </a:rPr>
              <a:t>vào</a:t>
            </a:r>
            <a:r>
              <a:rPr lang="en-US" sz="3200" dirty="0" smtClean="0">
                <a:solidFill>
                  <a:srgbClr val="002060"/>
                </a:solidFill>
              </a:rPr>
              <a:t> </a:t>
            </a:r>
            <a:r>
              <a:rPr lang="en-US" sz="3200" dirty="0" err="1" smtClean="0">
                <a:solidFill>
                  <a:srgbClr val="002060"/>
                </a:solidFill>
              </a:rPr>
              <a:t>vinh</a:t>
            </a:r>
            <a:r>
              <a:rPr lang="en-US" sz="3200" dirty="0" smtClean="0">
                <a:solidFill>
                  <a:srgbClr val="002060"/>
                </a:solidFill>
              </a:rPr>
              <a:t> </a:t>
            </a:r>
            <a:r>
              <a:rPr lang="en-US" sz="3200" dirty="0" err="1" smtClean="0">
                <a:solidFill>
                  <a:srgbClr val="002060"/>
                </a:solidFill>
              </a:rPr>
              <a:t>quang</a:t>
            </a:r>
            <a:r>
              <a:rPr lang="en-US" sz="3200" dirty="0" smtClean="0">
                <a:solidFill>
                  <a:srgbClr val="002060"/>
                </a:solidFill>
              </a:rPr>
              <a:t> </a:t>
            </a:r>
            <a:r>
              <a:rPr lang="en-US" sz="3200" dirty="0" err="1" smtClean="0">
                <a:solidFill>
                  <a:srgbClr val="002060"/>
                </a:solidFill>
              </a:rPr>
              <a:t>phục</a:t>
            </a:r>
            <a:r>
              <a:rPr lang="en-US" sz="3200" dirty="0" smtClean="0">
                <a:solidFill>
                  <a:srgbClr val="002060"/>
                </a:solidFill>
              </a:rPr>
              <a:t> </a:t>
            </a:r>
            <a:r>
              <a:rPr lang="en-US" sz="3200" dirty="0" err="1" smtClean="0">
                <a:solidFill>
                  <a:srgbClr val="002060"/>
                </a:solidFill>
              </a:rPr>
              <a:t>sinh</a:t>
            </a:r>
            <a:r>
              <a:rPr lang="en-US" sz="3200" dirty="0" smtClean="0">
                <a:solidFill>
                  <a:srgbClr val="002060"/>
                </a:solidFill>
              </a:rPr>
              <a:t>. </a:t>
            </a:r>
            <a:r>
              <a:rPr lang="en-US" sz="3200" dirty="0" err="1" smtClean="0">
                <a:solidFill>
                  <a:srgbClr val="002060"/>
                </a:solidFill>
              </a:rPr>
              <a:t>Với</a:t>
            </a:r>
            <a:r>
              <a:rPr lang="en-US" sz="3200" dirty="0" smtClean="0">
                <a:solidFill>
                  <a:srgbClr val="002060"/>
                </a:solidFill>
              </a:rPr>
              <a:t> </a:t>
            </a:r>
            <a:r>
              <a:rPr lang="en-US" sz="3200" dirty="0" err="1" smtClean="0">
                <a:solidFill>
                  <a:srgbClr val="002060"/>
                </a:solidFill>
              </a:rPr>
              <a:t>ước</a:t>
            </a:r>
            <a:r>
              <a:rPr lang="en-US" sz="3200" dirty="0" smtClean="0">
                <a:solidFill>
                  <a:srgbClr val="002060"/>
                </a:solidFill>
              </a:rPr>
              <a:t> </a:t>
            </a:r>
            <a:r>
              <a:rPr lang="en-US" sz="3200" dirty="0" err="1" smtClean="0">
                <a:solidFill>
                  <a:srgbClr val="002060"/>
                </a:solidFill>
              </a:rPr>
              <a:t>mong</a:t>
            </a:r>
            <a:r>
              <a:rPr lang="en-US" sz="3200" dirty="0" smtClean="0">
                <a:solidFill>
                  <a:srgbClr val="002060"/>
                </a:solidFill>
              </a:rPr>
              <a:t> </a:t>
            </a:r>
            <a:r>
              <a:rPr lang="en-US" sz="3200" dirty="0" err="1" smtClean="0">
                <a:solidFill>
                  <a:srgbClr val="002060"/>
                </a:solidFill>
              </a:rPr>
              <a:t>sống</a:t>
            </a:r>
            <a:r>
              <a:rPr lang="en-US" sz="3200" dirty="0" smtClean="0">
                <a:solidFill>
                  <a:srgbClr val="002060"/>
                </a:solidFill>
              </a:rPr>
              <a:t> </a:t>
            </a:r>
            <a:r>
              <a:rPr lang="en-US" sz="3200" dirty="0" err="1" smtClean="0">
                <a:solidFill>
                  <a:srgbClr val="002060"/>
                </a:solidFill>
              </a:rPr>
              <a:t>trọn</a:t>
            </a:r>
            <a:r>
              <a:rPr lang="en-US" sz="3200" dirty="0" smtClean="0">
                <a:solidFill>
                  <a:srgbClr val="002060"/>
                </a:solidFill>
              </a:rPr>
              <a:t> </a:t>
            </a:r>
            <a:r>
              <a:rPr lang="en-US" sz="3200" dirty="0" err="1" smtClean="0">
                <a:solidFill>
                  <a:srgbClr val="002060"/>
                </a:solidFill>
              </a:rPr>
              <a:t>vẹn</a:t>
            </a:r>
            <a:r>
              <a:rPr lang="en-US" sz="3200" dirty="0" smtClean="0">
                <a:solidFill>
                  <a:srgbClr val="002060"/>
                </a:solidFill>
              </a:rPr>
              <a:t> </a:t>
            </a:r>
            <a:r>
              <a:rPr lang="en-US" sz="3200" dirty="0" err="1" smtClean="0">
                <a:solidFill>
                  <a:srgbClr val="002060"/>
                </a:solidFill>
              </a:rPr>
              <a:t>vai</a:t>
            </a:r>
            <a:r>
              <a:rPr lang="en-US" sz="3200" dirty="0" smtClean="0">
                <a:solidFill>
                  <a:srgbClr val="002060"/>
                </a:solidFill>
              </a:rPr>
              <a:t> </a:t>
            </a:r>
            <a:r>
              <a:rPr lang="en-US" sz="3200" dirty="0" err="1" smtClean="0">
                <a:solidFill>
                  <a:srgbClr val="002060"/>
                </a:solidFill>
              </a:rPr>
              <a:t>trò</a:t>
            </a:r>
            <a:r>
              <a:rPr lang="en-US" sz="3200" dirty="0" smtClean="0">
                <a:solidFill>
                  <a:srgbClr val="002060"/>
                </a:solidFill>
              </a:rPr>
              <a:t> </a:t>
            </a:r>
            <a:r>
              <a:rPr lang="en-US" sz="3200" dirty="0" err="1" smtClean="0">
                <a:solidFill>
                  <a:srgbClr val="002060"/>
                </a:solidFill>
              </a:rPr>
              <a:t>chứng</a:t>
            </a:r>
            <a:r>
              <a:rPr lang="en-US" sz="3200" dirty="0" smtClean="0">
                <a:solidFill>
                  <a:srgbClr val="002060"/>
                </a:solidFill>
              </a:rPr>
              <a:t> </a:t>
            </a:r>
            <a:r>
              <a:rPr lang="en-US" sz="3200" dirty="0" err="1" smtClean="0">
                <a:solidFill>
                  <a:srgbClr val="002060"/>
                </a:solidFill>
              </a:rPr>
              <a:t>nhân</a:t>
            </a:r>
            <a:r>
              <a:rPr lang="en-US" sz="3200" dirty="0" smtClean="0">
                <a:solidFill>
                  <a:srgbClr val="002060"/>
                </a:solidFill>
              </a:rPr>
              <a:t> </a:t>
            </a:r>
            <a:r>
              <a:rPr lang="en-US" sz="3200" dirty="0" err="1" smtClean="0">
                <a:solidFill>
                  <a:srgbClr val="002060"/>
                </a:solidFill>
              </a:rPr>
              <a:t>cho</a:t>
            </a:r>
            <a:r>
              <a:rPr lang="en-US" sz="3200" dirty="0" smtClean="0">
                <a:solidFill>
                  <a:srgbClr val="002060"/>
                </a:solidFill>
              </a:rPr>
              <a:t> </a:t>
            </a:r>
            <a:r>
              <a:rPr lang="en-US" sz="3200" dirty="0" err="1" smtClean="0">
                <a:solidFill>
                  <a:srgbClr val="002060"/>
                </a:solidFill>
              </a:rPr>
              <a:t>Đức</a:t>
            </a:r>
            <a:r>
              <a:rPr lang="en-US" sz="3200" dirty="0" smtClean="0">
                <a:solidFill>
                  <a:srgbClr val="002060"/>
                </a:solidFill>
              </a:rPr>
              <a:t> Ki-</a:t>
            </a:r>
            <a:r>
              <a:rPr lang="en-US" sz="3200" dirty="0" err="1" smtClean="0">
                <a:solidFill>
                  <a:srgbClr val="002060"/>
                </a:solidFill>
              </a:rPr>
              <a:t>tô</a:t>
            </a:r>
            <a:r>
              <a:rPr lang="en-US" sz="3200" dirty="0" smtClean="0">
                <a:solidFill>
                  <a:srgbClr val="002060"/>
                </a:solidFill>
              </a:rPr>
              <a:t> </a:t>
            </a:r>
            <a:r>
              <a:rPr lang="en-US" sz="3200" dirty="0" err="1" smtClean="0">
                <a:solidFill>
                  <a:srgbClr val="002060"/>
                </a:solidFill>
              </a:rPr>
              <a:t>Phục</a:t>
            </a:r>
            <a:r>
              <a:rPr lang="en-US" sz="3200" dirty="0" smtClean="0">
                <a:solidFill>
                  <a:srgbClr val="002060"/>
                </a:solidFill>
              </a:rPr>
              <a:t> </a:t>
            </a:r>
            <a:r>
              <a:rPr lang="en-US" sz="3200" dirty="0" err="1" smtClean="0">
                <a:solidFill>
                  <a:srgbClr val="002060"/>
                </a:solidFill>
              </a:rPr>
              <a:t>Sinh</a:t>
            </a:r>
            <a:r>
              <a:rPr lang="en-US" sz="3200" dirty="0" smtClean="0">
                <a:solidFill>
                  <a:srgbClr val="002060"/>
                </a:solidFill>
              </a:rPr>
              <a:t>, </a:t>
            </a:r>
            <a:r>
              <a:rPr lang="en-US" sz="3200" dirty="0" err="1" smtClean="0">
                <a:solidFill>
                  <a:srgbClr val="002060"/>
                </a:solidFill>
              </a:rPr>
              <a:t>chúng</a:t>
            </a:r>
            <a:r>
              <a:rPr lang="en-US" sz="3200" dirty="0" smtClean="0">
                <a:solidFill>
                  <a:srgbClr val="002060"/>
                </a:solidFill>
              </a:rPr>
              <a:t> ta </a:t>
            </a:r>
            <a:r>
              <a:rPr lang="en-US" sz="3200" dirty="0" err="1" smtClean="0">
                <a:solidFill>
                  <a:srgbClr val="002060"/>
                </a:solidFill>
              </a:rPr>
              <a:t>cùng</a:t>
            </a:r>
            <a:r>
              <a:rPr lang="en-US" sz="3200" dirty="0" smtClean="0">
                <a:solidFill>
                  <a:srgbClr val="002060"/>
                </a:solidFill>
              </a:rPr>
              <a:t> </a:t>
            </a:r>
            <a:r>
              <a:rPr lang="en-US" sz="3200" dirty="0" err="1" smtClean="0">
                <a:solidFill>
                  <a:srgbClr val="002060"/>
                </a:solidFill>
              </a:rPr>
              <a:t>dâng</a:t>
            </a:r>
            <a:r>
              <a:rPr lang="en-US" sz="3200" dirty="0" smtClean="0">
                <a:solidFill>
                  <a:srgbClr val="002060"/>
                </a:solidFill>
              </a:rPr>
              <a:t> </a:t>
            </a:r>
            <a:r>
              <a:rPr lang="en-US" sz="3200" dirty="0" err="1" smtClean="0">
                <a:solidFill>
                  <a:srgbClr val="002060"/>
                </a:solidFill>
              </a:rPr>
              <a:t>lời</a:t>
            </a:r>
            <a:r>
              <a:rPr lang="en-US" sz="3200" dirty="0" smtClean="0">
                <a:solidFill>
                  <a:srgbClr val="002060"/>
                </a:solidFill>
              </a:rPr>
              <a:t> </a:t>
            </a:r>
            <a:r>
              <a:rPr lang="en-US" sz="3200" dirty="0" err="1" smtClean="0">
                <a:solidFill>
                  <a:srgbClr val="002060"/>
                </a:solidFill>
              </a:rPr>
              <a:t>cầu</a:t>
            </a:r>
            <a:r>
              <a:rPr lang="en-US" sz="3200" dirty="0" smtClean="0">
                <a:solidFill>
                  <a:srgbClr val="002060"/>
                </a:solidFill>
              </a:rPr>
              <a:t> </a:t>
            </a:r>
            <a:r>
              <a:rPr lang="en-US" sz="3200" dirty="0" err="1" smtClean="0">
                <a:solidFill>
                  <a:srgbClr val="002060"/>
                </a:solidFill>
              </a:rPr>
              <a:t>nguyện</a:t>
            </a:r>
            <a:r>
              <a:rPr lang="en-US" sz="3200" dirty="0" smtClean="0">
                <a:solidFill>
                  <a:srgbClr val="002060"/>
                </a:solidFill>
              </a:rPr>
              <a:t>.</a:t>
            </a:r>
            <a:endParaRPr lang="en-US" sz="3200" dirty="0">
              <a:solidFill>
                <a:srgbClr val="002060"/>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341" y="-22098"/>
            <a:ext cx="2276859" cy="3415288"/>
          </a:xfrm>
          <a:prstGeom prst="rect">
            <a:avLst/>
          </a:prstGeom>
        </p:spPr>
      </p:pic>
    </p:spTree>
    <p:extLst>
      <p:ext uri="{BB962C8B-B14F-4D97-AF65-F5344CB8AC3E}">
        <p14:creationId xmlns:p14="http://schemas.microsoft.com/office/powerpoint/2010/main" val="3928776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Dâng</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dirty="0" err="1" smtClean="0">
                <a:solidFill>
                  <a:srgbClr val="C00000"/>
                </a:solidFill>
              </a:rPr>
              <a:t>Tấm</a:t>
            </a:r>
            <a:r>
              <a:rPr lang="en-US" dirty="0" smtClean="0">
                <a:solidFill>
                  <a:srgbClr val="C00000"/>
                </a:solidFill>
              </a:rPr>
              <a:t> </a:t>
            </a:r>
            <a:r>
              <a:rPr lang="en-US" dirty="0" err="1" smtClean="0">
                <a:solidFill>
                  <a:srgbClr val="C00000"/>
                </a:solidFill>
              </a:rPr>
              <a:t>Lòng</a:t>
            </a:r>
            <a:r>
              <a:rPr lang="en-US" dirty="0" smtClean="0">
                <a:solidFill>
                  <a:srgbClr val="C00000"/>
                </a:solidFill>
              </a:rPr>
              <a:t/>
            </a:r>
            <a:br>
              <a:rPr lang="en-US" dirty="0" smtClean="0">
                <a:solidFill>
                  <a:srgbClr val="C00000"/>
                </a:solidFill>
              </a:rPr>
            </a:br>
            <a:r>
              <a:rPr lang="en-US" i="1" dirty="0" err="1" smtClean="0">
                <a:solidFill>
                  <a:srgbClr val="0070C0"/>
                </a:solidFill>
              </a:rPr>
              <a:t>Phanxico</a:t>
            </a: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4212025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Tk1:</a:t>
            </a:r>
            <a:r>
              <a:rPr lang="en-US" sz="4800" dirty="0" smtClean="0"/>
              <a:t> </a:t>
            </a:r>
            <a:r>
              <a:rPr lang="vi-VN" sz="4800" dirty="0">
                <a:solidFill>
                  <a:srgbClr val="002060"/>
                </a:solidFill>
              </a:rPr>
              <a:t>Xin dâng Người đôi bàn tay này, ngày mưa nắng kiếp nhân sinh. Xin dâng Người nặng gánh đôi vai, cho đàn em bé nhỏ môi cười. Tìm thấy trong đời niềm hạnh phúc của ngày </a:t>
            </a:r>
            <a:r>
              <a:rPr lang="vi-VN" sz="4800" dirty="0" smtClean="0">
                <a:solidFill>
                  <a:srgbClr val="002060"/>
                </a:solidFill>
              </a:rPr>
              <a:t>mai</a:t>
            </a:r>
            <a:r>
              <a:rPr lang="en-US" sz="4800" dirty="0" smtClean="0">
                <a:solidFill>
                  <a:srgbClr val="002060"/>
                </a:solidFill>
              </a:rPr>
              <a:t>.</a:t>
            </a:r>
            <a:endParaRPr lang="en-US" sz="4800" dirty="0">
              <a:solidFill>
                <a:srgbClr val="002060"/>
              </a:solidFill>
            </a:endParaRPr>
          </a:p>
        </p:txBody>
      </p:sp>
    </p:spTree>
    <p:extLst>
      <p:ext uri="{BB962C8B-B14F-4D97-AF65-F5344CB8AC3E}">
        <p14:creationId xmlns:p14="http://schemas.microsoft.com/office/powerpoint/2010/main" val="128994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Tấm bánh này chứa chan nỗi niềm, là của lễ cuộc đời con dâng Ngài. Chén thánh này chất cả tâm tư, tuy đơn nghèo nhưng mang trọn tình yêu.</a:t>
            </a:r>
            <a:endParaRPr lang="en-US" sz="5400" dirty="0">
              <a:solidFill>
                <a:srgbClr val="002060"/>
              </a:solidFill>
            </a:endParaRPr>
          </a:p>
        </p:txBody>
      </p:sp>
    </p:spTree>
    <p:extLst>
      <p:ext uri="{BB962C8B-B14F-4D97-AF65-F5344CB8AC3E}">
        <p14:creationId xmlns:p14="http://schemas.microsoft.com/office/powerpoint/2010/main" val="1978246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002060"/>
                </a:solidFill>
              </a:rPr>
              <a:t>Tk2: </a:t>
            </a:r>
            <a:r>
              <a:rPr lang="vi-VN" sz="4800" dirty="0">
                <a:solidFill>
                  <a:srgbClr val="002060"/>
                </a:solidFill>
              </a:rPr>
              <a:t>Xin dâng Người những ngày qua rồi, niềm vui lẫn với thương đau. Xin dâng Người mộng ước tương lai, mong ngày mai sẽ thắm tươi màu. Và xin dâng Người từng giây phút trong đời con.</a:t>
            </a:r>
            <a:endParaRPr lang="en-US" sz="4800" dirty="0">
              <a:solidFill>
                <a:srgbClr val="002060"/>
              </a:solidFill>
            </a:endParaRPr>
          </a:p>
        </p:txBody>
      </p:sp>
    </p:spTree>
    <p:extLst>
      <p:ext uri="{BB962C8B-B14F-4D97-AF65-F5344CB8AC3E}">
        <p14:creationId xmlns:p14="http://schemas.microsoft.com/office/powerpoint/2010/main" val="2548157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Tấm bánh này chứa chan nỗi niềm, là của lễ cuộc đời con dâng Ngài. Chén thánh này chất cả tâm tư, tuy đơn nghèo nhưng mang trọn tình yêu.</a:t>
            </a:r>
            <a:endParaRPr lang="en-US" sz="5400" dirty="0">
              <a:solidFill>
                <a:srgbClr val="002060"/>
              </a:solidFill>
            </a:endParaRPr>
          </a:p>
        </p:txBody>
      </p:sp>
    </p:spTree>
    <p:extLst>
      <p:ext uri="{BB962C8B-B14F-4D97-AF65-F5344CB8AC3E}">
        <p14:creationId xmlns:p14="http://schemas.microsoft.com/office/powerpoint/2010/main" val="4163405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Tk3:</a:t>
            </a:r>
            <a:r>
              <a:rPr lang="en-US" sz="4800" dirty="0" smtClean="0"/>
              <a:t> </a:t>
            </a:r>
            <a:r>
              <a:rPr lang="vi-VN" sz="4800" dirty="0">
                <a:solidFill>
                  <a:srgbClr val="002060"/>
                </a:solidFill>
              </a:rPr>
              <a:t>Xin dâng Người tâm hồn bé nhỏ, hằng mơ ước cõi vô biên. Xin dâng Người từng bước chân đi, trong niềm tin thoáng bỗng nghi ngờ. Con xin đi hoài và đi mãi đi về Cha.</a:t>
            </a:r>
            <a:endParaRPr lang="en-US" sz="4800" dirty="0">
              <a:solidFill>
                <a:srgbClr val="002060"/>
              </a:solidFill>
            </a:endParaRPr>
          </a:p>
        </p:txBody>
      </p:sp>
    </p:spTree>
    <p:extLst>
      <p:ext uri="{BB962C8B-B14F-4D97-AF65-F5344CB8AC3E}">
        <p14:creationId xmlns:p14="http://schemas.microsoft.com/office/powerpoint/2010/main" val="13365942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Tấm bánh này chứa chan nỗi niềm, là của lễ cuộc đời con dâng Ngài. Chén thánh này chất cả tâm tư, tuy đơn nghèo nhưng mang trọn tình yêu.</a:t>
            </a:r>
            <a:endParaRPr lang="en-US" sz="5400" dirty="0">
              <a:solidFill>
                <a:srgbClr val="002060"/>
              </a:solidFill>
            </a:endParaRPr>
          </a:p>
        </p:txBody>
      </p:sp>
    </p:spTree>
    <p:extLst>
      <p:ext uri="{BB962C8B-B14F-4D97-AF65-F5344CB8AC3E}">
        <p14:creationId xmlns:p14="http://schemas.microsoft.com/office/powerpoint/2010/main" val="416340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2565554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Tk4:</a:t>
            </a:r>
            <a:r>
              <a:rPr lang="en-US" sz="4800" dirty="0" smtClean="0"/>
              <a:t> </a:t>
            </a:r>
            <a:r>
              <a:rPr lang="vi-VN" sz="4800" dirty="0">
                <a:solidFill>
                  <a:srgbClr val="002060"/>
                </a:solidFill>
              </a:rPr>
              <a:t>Xin dâng Người mối tình trong đời , niềm hạnh phúc tuổi thanh xuân. Xin dâng Người giận dỗi qua mau, cho tình yêu chứa vẫn mặn mà. Và xin dâng Người cả cay đắng bao bạc vong.</a:t>
            </a:r>
            <a:endParaRPr lang="en-US" sz="4800" dirty="0">
              <a:solidFill>
                <a:srgbClr val="002060"/>
              </a:solidFill>
            </a:endParaRPr>
          </a:p>
        </p:txBody>
      </p:sp>
    </p:spTree>
    <p:extLst>
      <p:ext uri="{BB962C8B-B14F-4D97-AF65-F5344CB8AC3E}">
        <p14:creationId xmlns:p14="http://schemas.microsoft.com/office/powerpoint/2010/main" val="17711398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Tấm bánh này chứa chan nỗi niềm, là của lễ cuộc đời con dâng Ngài. Chén thánh này chất cả tâm tư, tuy đơn nghèo nhưng mang trọn tình yêu.</a:t>
            </a:r>
            <a:endParaRPr lang="en-US" sz="5400" dirty="0">
              <a:solidFill>
                <a:srgbClr val="002060"/>
              </a:solidFill>
            </a:endParaRPr>
          </a:p>
        </p:txBody>
      </p:sp>
    </p:spTree>
    <p:extLst>
      <p:ext uri="{BB962C8B-B14F-4D97-AF65-F5344CB8AC3E}">
        <p14:creationId xmlns:p14="http://schemas.microsoft.com/office/powerpoint/2010/main" val="4163405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329789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97656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994115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Nguyện</a:t>
            </a:r>
            <a:r>
              <a:rPr lang="en-US" sz="6000" dirty="0" smtClean="0">
                <a:solidFill>
                  <a:srgbClr val="C00000"/>
                </a:solidFill>
              </a:rPr>
              <a:t> </a:t>
            </a:r>
            <a:r>
              <a:rPr lang="en-US" sz="6000" dirty="0" err="1" smtClean="0">
                <a:solidFill>
                  <a:srgbClr val="C00000"/>
                </a:solidFill>
              </a:rPr>
              <a:t>Hiệp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err="1" smtClean="0">
                <a:solidFill>
                  <a:srgbClr val="C00000"/>
                </a:solidFill>
              </a:rPr>
              <a:t>Chúa</a:t>
            </a:r>
            <a:r>
              <a:rPr lang="en-US" sz="6000" dirty="0" smtClean="0">
                <a:solidFill>
                  <a:srgbClr val="C00000"/>
                </a:solidFill>
              </a:rPr>
              <a:t> </a:t>
            </a:r>
            <a:r>
              <a:rPr lang="en-US" sz="6000" dirty="0" err="1" smtClean="0">
                <a:solidFill>
                  <a:srgbClr val="C00000"/>
                </a:solidFill>
              </a:rPr>
              <a:t>Đã</a:t>
            </a:r>
            <a:r>
              <a:rPr lang="en-US" sz="6000" dirty="0" smtClean="0">
                <a:solidFill>
                  <a:srgbClr val="C00000"/>
                </a:solidFill>
              </a:rPr>
              <a:t> </a:t>
            </a:r>
            <a:r>
              <a:rPr lang="en-US" sz="6000" dirty="0" err="1" smtClean="0">
                <a:solidFill>
                  <a:srgbClr val="C00000"/>
                </a:solidFill>
              </a:rPr>
              <a:t>Lên</a:t>
            </a:r>
            <a:r>
              <a:rPr lang="en-US" sz="6000" dirty="0" smtClean="0">
                <a:solidFill>
                  <a:srgbClr val="C00000"/>
                </a:solidFill>
              </a:rPr>
              <a:t> </a:t>
            </a:r>
            <a:r>
              <a:rPr lang="en-US" sz="6000" dirty="0" err="1" smtClean="0">
                <a:solidFill>
                  <a:srgbClr val="C00000"/>
                </a:solidFill>
              </a:rPr>
              <a:t>Trời</a:t>
            </a:r>
            <a:r>
              <a:rPr lang="en-US" sz="6000" dirty="0" smtClean="0">
                <a:solidFill>
                  <a:srgbClr val="C00000"/>
                </a:solidFill>
              </a:rPr>
              <a:t/>
            </a:r>
            <a:br>
              <a:rPr lang="en-US" sz="6000" dirty="0" smtClean="0">
                <a:solidFill>
                  <a:srgbClr val="C00000"/>
                </a:solidFill>
              </a:rPr>
            </a:br>
            <a:r>
              <a:rPr lang="en-US" i="1" dirty="0" err="1" smtClean="0">
                <a:solidFill>
                  <a:srgbClr val="002060"/>
                </a:solidFill>
              </a:rPr>
              <a:t>Phanxico</a:t>
            </a:r>
            <a:endParaRPr lang="en-US" i="1" dirty="0">
              <a:solidFill>
                <a:srgbClr val="002060"/>
              </a:solidFill>
            </a:endParaRPr>
          </a:p>
        </p:txBody>
      </p:sp>
    </p:spTree>
    <p:extLst>
      <p:ext uri="{BB962C8B-B14F-4D97-AF65-F5344CB8AC3E}">
        <p14:creationId xmlns:p14="http://schemas.microsoft.com/office/powerpoint/2010/main" val="14067959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Tk1:</a:t>
            </a:r>
            <a:r>
              <a:rPr lang="en-US" sz="4800" dirty="0" smtClean="0"/>
              <a:t> </a:t>
            </a:r>
            <a:r>
              <a:rPr lang="vi-VN" sz="4800" dirty="0">
                <a:solidFill>
                  <a:srgbClr val="002060"/>
                </a:solidFill>
              </a:rPr>
              <a:t>Chúa đã lên trời, núi đồi đưa mắt nhìn theo. Chia ly đôi ngã, ngàn dâu xanh ngắt một màu. Thầy về quê hương xa vời ôi xa vời cuộc đời. Nhưng bao tình mến ơn trời mãi ở với Người.</a:t>
            </a:r>
            <a:endParaRPr lang="en-US" sz="4800" dirty="0">
              <a:solidFill>
                <a:srgbClr val="002060"/>
              </a:solidFill>
            </a:endParaRPr>
          </a:p>
        </p:txBody>
      </p:sp>
    </p:spTree>
    <p:extLst>
      <p:ext uri="{BB962C8B-B14F-4D97-AF65-F5344CB8AC3E}">
        <p14:creationId xmlns:p14="http://schemas.microsoft.com/office/powerpoint/2010/main" val="24239657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 </a:t>
            </a:r>
            <a:r>
              <a:rPr lang="vi-VN" sz="6600" dirty="0">
                <a:solidFill>
                  <a:srgbClr val="002060"/>
                </a:solidFill>
              </a:rPr>
              <a:t>Con nhìn lên cao thao thức với ngàn vì sao khấn xin Người dìu đưa con bền tâm bước lên trời cao.</a:t>
            </a:r>
            <a:endParaRPr lang="en-US" sz="6600" dirty="0">
              <a:solidFill>
                <a:srgbClr val="002060"/>
              </a:solidFill>
            </a:endParaRPr>
          </a:p>
        </p:txBody>
      </p:sp>
    </p:spTree>
    <p:extLst>
      <p:ext uri="{BB962C8B-B14F-4D97-AF65-F5344CB8AC3E}">
        <p14:creationId xmlns:p14="http://schemas.microsoft.com/office/powerpoint/2010/main" val="11922299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Tk2: </a:t>
            </a:r>
            <a:r>
              <a:rPr lang="vi-VN" sz="4800" dirty="0">
                <a:solidFill>
                  <a:srgbClr val="002060"/>
                </a:solidFill>
              </a:rPr>
              <a:t>Chúa đã xuống đời với người chung kiếp khổ đau. Lang thang muôn nẻo tìm đâu một chỗ tựa đầu. Người về Thiên Cung nhưng chẳng quên cát bụi cuộc đời. “Ta đi dọn chỗ cho người ở nhà Chúa Trời”.</a:t>
            </a:r>
            <a:endParaRPr lang="en-US" sz="4800" dirty="0">
              <a:solidFill>
                <a:srgbClr val="002060"/>
              </a:solidFill>
            </a:endParaRPr>
          </a:p>
        </p:txBody>
      </p:sp>
    </p:spTree>
    <p:extLst>
      <p:ext uri="{BB962C8B-B14F-4D97-AF65-F5344CB8AC3E}">
        <p14:creationId xmlns:p14="http://schemas.microsoft.com/office/powerpoint/2010/main" val="41726385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 </a:t>
            </a:r>
            <a:r>
              <a:rPr lang="vi-VN" sz="6600" dirty="0">
                <a:solidFill>
                  <a:srgbClr val="002060"/>
                </a:solidFill>
              </a:rPr>
              <a:t>Con nhìn lên cao thao thức với ngàn vì sao khấn xin Người dìu đưa con bền tâm bước lên trời cao.</a:t>
            </a:r>
            <a:endParaRPr lang="en-US" sz="6600" dirty="0">
              <a:solidFill>
                <a:srgbClr val="002060"/>
              </a:solidFill>
            </a:endParaRPr>
          </a:p>
        </p:txBody>
      </p:sp>
    </p:spTree>
    <p:extLst>
      <p:ext uri="{BB962C8B-B14F-4D97-AF65-F5344CB8AC3E}">
        <p14:creationId xmlns:p14="http://schemas.microsoft.com/office/powerpoint/2010/main" val="119222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2403994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dirty="0" smtClean="0">
                <a:solidFill>
                  <a:srgbClr val="C00000"/>
                </a:solidFill>
              </a:rPr>
              <a:t>Tk3: </a:t>
            </a:r>
            <a:r>
              <a:rPr lang="vi-VN" sz="4700" dirty="0">
                <a:solidFill>
                  <a:srgbClr val="002060"/>
                </a:solidFill>
              </a:rPr>
              <a:t>Chúa sống trong đời khóc cười bao nỗi nhục vinh. Cô đơn, đau khổ, tử sinh, oan trái, tội tình. Người về an vui nhưng lòng thương gian trần đọa đày. Trên cao gởi xuống Thánh Thần an ủi tháng ngày.</a:t>
            </a:r>
            <a:endParaRPr lang="en-US" sz="4700" dirty="0">
              <a:solidFill>
                <a:srgbClr val="002060"/>
              </a:solidFill>
            </a:endParaRPr>
          </a:p>
        </p:txBody>
      </p:sp>
    </p:spTree>
    <p:extLst>
      <p:ext uri="{BB962C8B-B14F-4D97-AF65-F5344CB8AC3E}">
        <p14:creationId xmlns:p14="http://schemas.microsoft.com/office/powerpoint/2010/main" val="3150295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 </a:t>
            </a:r>
            <a:r>
              <a:rPr lang="vi-VN" sz="6600" dirty="0">
                <a:solidFill>
                  <a:srgbClr val="002060"/>
                </a:solidFill>
              </a:rPr>
              <a:t>Con nhìn lên cao thao thức với ngàn vì sao khấn xin Người dìu đưa con bền tâm bước lên trời cao.</a:t>
            </a:r>
            <a:endParaRPr lang="en-US" sz="6600" dirty="0">
              <a:solidFill>
                <a:srgbClr val="002060"/>
              </a:solidFill>
            </a:endParaRPr>
          </a:p>
        </p:txBody>
      </p:sp>
    </p:spTree>
    <p:extLst>
      <p:ext uri="{BB962C8B-B14F-4D97-AF65-F5344CB8AC3E}">
        <p14:creationId xmlns:p14="http://schemas.microsoft.com/office/powerpoint/2010/main" val="11922299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Tk4: </a:t>
            </a:r>
            <a:r>
              <a:rPr lang="vi-VN" sz="4800" dirty="0">
                <a:solidFill>
                  <a:srgbClr val="002060"/>
                </a:solidFill>
              </a:rPr>
              <a:t>Chúa đã lên trời, bóng Người xa khuất mù khơi. Con mong được đổi làm mây theo gót chân Người. Bầu trời mênh mang luôn vọng vang tiếng Người gọi mời. Con vui nhẹ bước trên đời tiến về cõi trời.</a:t>
            </a:r>
            <a:endParaRPr lang="en-US" sz="4800" dirty="0">
              <a:solidFill>
                <a:srgbClr val="002060"/>
              </a:solidFill>
            </a:endParaRPr>
          </a:p>
        </p:txBody>
      </p:sp>
    </p:spTree>
    <p:extLst>
      <p:ext uri="{BB962C8B-B14F-4D97-AF65-F5344CB8AC3E}">
        <p14:creationId xmlns:p14="http://schemas.microsoft.com/office/powerpoint/2010/main" val="2583575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 </a:t>
            </a:r>
            <a:r>
              <a:rPr lang="vi-VN" sz="6600" dirty="0">
                <a:solidFill>
                  <a:srgbClr val="002060"/>
                </a:solidFill>
              </a:rPr>
              <a:t>Con nhìn lên cao thao thức với ngàn vì sao khấn xin Người dìu đưa con bền tâm bước lên trời cao.</a:t>
            </a:r>
            <a:endParaRPr lang="en-US" sz="6600" dirty="0">
              <a:solidFill>
                <a:srgbClr val="002060"/>
              </a:solidFill>
            </a:endParaRPr>
          </a:p>
        </p:txBody>
      </p:sp>
    </p:spTree>
    <p:extLst>
      <p:ext uri="{BB962C8B-B14F-4D97-AF65-F5344CB8AC3E}">
        <p14:creationId xmlns:p14="http://schemas.microsoft.com/office/powerpoint/2010/main" val="4212025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192508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994115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7200" dirty="0" err="1" smtClean="0">
                <a:solidFill>
                  <a:srgbClr val="C00000"/>
                </a:solidFill>
              </a:rPr>
              <a:t>Ca</a:t>
            </a:r>
            <a:r>
              <a:rPr lang="en-US" sz="7200" dirty="0" smtClean="0">
                <a:solidFill>
                  <a:srgbClr val="C00000"/>
                </a:solidFill>
              </a:rPr>
              <a:t> </a:t>
            </a:r>
            <a:r>
              <a:rPr lang="en-US" sz="7200" dirty="0" err="1" smtClean="0">
                <a:solidFill>
                  <a:srgbClr val="C00000"/>
                </a:solidFill>
              </a:rPr>
              <a:t>Kết</a:t>
            </a:r>
            <a:r>
              <a:rPr lang="en-US" sz="7200" dirty="0" smtClean="0">
                <a:solidFill>
                  <a:srgbClr val="C00000"/>
                </a:solidFill>
              </a:rPr>
              <a:t> </a:t>
            </a:r>
            <a:r>
              <a:rPr lang="en-US" sz="7200" dirty="0" err="1" smtClean="0">
                <a:solidFill>
                  <a:srgbClr val="C00000"/>
                </a:solidFill>
              </a:rPr>
              <a:t>Lễ</a:t>
            </a:r>
            <a:r>
              <a:rPr lang="en-US" sz="7200" dirty="0" smtClean="0">
                <a:solidFill>
                  <a:srgbClr val="C00000"/>
                </a:solidFill>
              </a:rPr>
              <a:t/>
            </a:r>
            <a:br>
              <a:rPr lang="en-US" sz="7200" dirty="0" smtClean="0">
                <a:solidFill>
                  <a:srgbClr val="C00000"/>
                </a:solidFill>
              </a:rPr>
            </a:br>
            <a:r>
              <a:rPr lang="en-US" sz="7200" dirty="0" err="1" smtClean="0">
                <a:solidFill>
                  <a:srgbClr val="C00000"/>
                </a:solidFill>
              </a:rPr>
              <a:t>Sai</a:t>
            </a:r>
            <a:r>
              <a:rPr lang="en-US" sz="7200" dirty="0" smtClean="0">
                <a:solidFill>
                  <a:srgbClr val="C00000"/>
                </a:solidFill>
              </a:rPr>
              <a:t> </a:t>
            </a:r>
            <a:r>
              <a:rPr lang="en-US" sz="7200" dirty="0" err="1" smtClean="0">
                <a:solidFill>
                  <a:srgbClr val="C00000"/>
                </a:solidFill>
              </a:rPr>
              <a:t>Đi</a:t>
            </a:r>
            <a:r>
              <a:rPr lang="en-US" sz="7200" dirty="0" smtClean="0">
                <a:solidFill>
                  <a:srgbClr val="C00000"/>
                </a:solidFill>
              </a:rPr>
              <a:t/>
            </a:r>
            <a:br>
              <a:rPr lang="en-US" sz="7200" dirty="0" smtClean="0">
                <a:solidFill>
                  <a:srgbClr val="C00000"/>
                </a:solidFill>
              </a:rPr>
            </a:br>
            <a:r>
              <a:rPr lang="en-US" sz="7200" i="1" dirty="0" smtClean="0">
                <a:solidFill>
                  <a:srgbClr val="002060"/>
                </a:solidFill>
              </a:rPr>
              <a:t>Lm. </a:t>
            </a:r>
            <a:r>
              <a:rPr lang="en-US" sz="7200" i="1" dirty="0" err="1" smtClean="0">
                <a:solidFill>
                  <a:srgbClr val="002060"/>
                </a:solidFill>
              </a:rPr>
              <a:t>Quang</a:t>
            </a:r>
            <a:r>
              <a:rPr lang="en-US" sz="7200" i="1" dirty="0" smtClean="0">
                <a:solidFill>
                  <a:srgbClr val="002060"/>
                </a:solidFill>
              </a:rPr>
              <a:t> </a:t>
            </a:r>
            <a:r>
              <a:rPr lang="en-US" sz="7200" i="1" dirty="0" err="1" smtClean="0">
                <a:solidFill>
                  <a:srgbClr val="002060"/>
                </a:solidFill>
              </a:rPr>
              <a:t>Uy</a:t>
            </a:r>
            <a:endParaRPr lang="en-US" sz="7200" i="1" dirty="0">
              <a:solidFill>
                <a:srgbClr val="002060"/>
              </a:solidFill>
            </a:endParaRPr>
          </a:p>
        </p:txBody>
      </p:sp>
    </p:spTree>
    <p:extLst>
      <p:ext uri="{BB962C8B-B14F-4D97-AF65-F5344CB8AC3E}">
        <p14:creationId xmlns:p14="http://schemas.microsoft.com/office/powerpoint/2010/main" val="1289943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Như Cha sai Thầy, Thầy cũng sai anh em. Mau mau lên đường loan báo Tin Mừng Thiên Chúa. Như Cha sai Thầy, Thầy cũng sai anh em. Sống giữa muôn người làm chứng cho tình yêu.</a:t>
            </a:r>
            <a:endParaRPr lang="en-US" sz="4800" dirty="0">
              <a:solidFill>
                <a:srgbClr val="002060"/>
              </a:solidFill>
            </a:endParaRPr>
          </a:p>
        </p:txBody>
      </p:sp>
    </p:spTree>
    <p:extLst>
      <p:ext uri="{BB962C8B-B14F-4D97-AF65-F5344CB8AC3E}">
        <p14:creationId xmlns:p14="http://schemas.microsoft.com/office/powerpoint/2010/main" val="25481579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Tk1:</a:t>
            </a:r>
            <a:r>
              <a:rPr lang="en-US" sz="6000" dirty="0" smtClean="0"/>
              <a:t> </a:t>
            </a:r>
            <a:r>
              <a:rPr lang="vi-VN" sz="6000" dirty="0">
                <a:solidFill>
                  <a:srgbClr val="002060"/>
                </a:solidFill>
              </a:rPr>
              <a:t>Anh em ra đi khắp nơi trần giới. Anh em ra đi khó khăn chẳng ngơi.  Anh em ra đi có Thầy ở với. Anh em ra đi bình an hát vui.</a:t>
            </a:r>
            <a:endParaRPr lang="en-US" sz="6000" dirty="0">
              <a:solidFill>
                <a:srgbClr val="002060"/>
              </a:solidFill>
            </a:endParaRPr>
          </a:p>
        </p:txBody>
      </p:sp>
    </p:spTree>
    <p:extLst>
      <p:ext uri="{BB962C8B-B14F-4D97-AF65-F5344CB8AC3E}">
        <p14:creationId xmlns:p14="http://schemas.microsoft.com/office/powerpoint/2010/main" val="13365942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Như Cha sai Thầy, Thầy cũng sai anh em. Mau mau lên đường loan báo Tin Mừng Thiên Chúa. Như Cha sai Thầy, Thầy cũng sai anh em. Sống giữa muôn người làm chứng cho tình yêu.</a:t>
            </a:r>
            <a:endParaRPr lang="en-US" sz="4800" dirty="0">
              <a:solidFill>
                <a:srgbClr val="002060"/>
              </a:solidFill>
            </a:endParaRPr>
          </a:p>
        </p:txBody>
      </p:sp>
    </p:spTree>
    <p:extLst>
      <p:ext uri="{BB962C8B-B14F-4D97-AF65-F5344CB8AC3E}">
        <p14:creationId xmlns:p14="http://schemas.microsoft.com/office/powerpoint/2010/main" val="384067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415398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6000" dirty="0" smtClean="0">
                <a:solidFill>
                  <a:srgbClr val="C00000"/>
                </a:solidFill>
              </a:rPr>
              <a:t>Tk2:</a:t>
            </a:r>
            <a:r>
              <a:rPr lang="en-US" sz="6000" dirty="0" smtClean="0"/>
              <a:t> </a:t>
            </a:r>
            <a:r>
              <a:rPr lang="vi-VN" sz="6000" dirty="0">
                <a:solidFill>
                  <a:srgbClr val="002060"/>
                </a:solidFill>
              </a:rPr>
              <a:t>Anh em xuyên thâu đêm đen ngọn đuốc. Anh em không quên tan đi dậy men.  Anh em ra khơi vui đời chài lưới. Anh em gieo muôn hạt lên lúa thơm.</a:t>
            </a:r>
            <a:endParaRPr lang="en-US" sz="6000" dirty="0">
              <a:solidFill>
                <a:srgbClr val="002060"/>
              </a:solidFill>
            </a:endParaRPr>
          </a:p>
        </p:txBody>
      </p:sp>
    </p:spTree>
    <p:extLst>
      <p:ext uri="{BB962C8B-B14F-4D97-AF65-F5344CB8AC3E}">
        <p14:creationId xmlns:p14="http://schemas.microsoft.com/office/powerpoint/2010/main" val="33297898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Như Cha sai Thầy, Thầy cũng sai anh em. Mau mau lên đường loan báo Tin Mừng Thiên Chúa. Như Cha sai Thầy, Thầy cũng sai anh em. Sống giữa muôn người làm chứng cho tình yêu.</a:t>
            </a:r>
            <a:endParaRPr lang="en-US" sz="4800" dirty="0">
              <a:solidFill>
                <a:srgbClr val="002060"/>
              </a:solidFill>
            </a:endParaRPr>
          </a:p>
        </p:txBody>
      </p:sp>
    </p:spTree>
    <p:extLst>
      <p:ext uri="{BB962C8B-B14F-4D97-AF65-F5344CB8AC3E}">
        <p14:creationId xmlns:p14="http://schemas.microsoft.com/office/powerpoint/2010/main" val="38406745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994115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2423965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2352</Words>
  <Application>Microsoft Office PowerPoint</Application>
  <PresentationFormat>On-screen Show (16:9)</PresentationFormat>
  <Paragraphs>112</Paragraphs>
  <Slides>93</Slides>
  <Notes>0</Notes>
  <HiddenSlides>0</HiddenSlides>
  <MMClips>0</MMClips>
  <ScaleCrop>false</ScaleCrop>
  <HeadingPairs>
    <vt:vector size="4" baseType="variant">
      <vt:variant>
        <vt:lpstr>Theme</vt:lpstr>
      </vt:variant>
      <vt:variant>
        <vt:i4>19</vt:i4>
      </vt:variant>
      <vt:variant>
        <vt:lpstr>Slide Titles</vt:lpstr>
      </vt:variant>
      <vt:variant>
        <vt:i4>93</vt:i4>
      </vt:variant>
    </vt:vector>
  </HeadingPairs>
  <TitlesOfParts>
    <vt:vector size="112" baseType="lpstr">
      <vt:lpstr>Office Theme</vt:lpstr>
      <vt:lpstr>1_Office Theme</vt:lpstr>
      <vt:lpstr>2_Office Theme</vt:lpstr>
      <vt:lpstr>3_Office Theme</vt:lpstr>
      <vt:lpstr>4_Office Theme</vt:lpstr>
      <vt:lpstr>5_Office Theme</vt:lpstr>
      <vt:lpstr>12_Office Theme</vt:lpstr>
      <vt:lpstr>13_Office Theme</vt:lpstr>
      <vt:lpstr>14_Office Theme</vt:lpstr>
      <vt:lpstr>18_Office Theme</vt:lpstr>
      <vt:lpstr>19_Office Theme</vt:lpstr>
      <vt:lpstr>36_Default Design</vt:lpstr>
      <vt:lpstr>21_Office Theme</vt:lpstr>
      <vt:lpstr>37_Default Design</vt:lpstr>
      <vt:lpstr>23_Office Theme</vt:lpstr>
      <vt:lpstr>20_Office Theme</vt:lpstr>
      <vt:lpstr>7_Office Theme</vt:lpstr>
      <vt:lpstr>8_Office Theme</vt:lpstr>
      <vt:lpstr>9_Office Theme</vt:lpstr>
      <vt:lpstr>PowerPoint Presentation</vt:lpstr>
      <vt:lpstr>Tập Hát Cộng Đoàn</vt:lpstr>
      <vt:lpstr>Đk: Chúa tiến lên giữa tiếng reo mừng, Chúa tiến lên trong tiếng kèn vang.</vt:lpstr>
      <vt:lpstr>Chúa nói: các con hãy ra đi giảng dạy muôn dân, và đây Thầy ở cùng các con mọi ngày cho đến tận thế.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Chúa Về Trời Con Ra Đi Phanxico</vt:lpstr>
      <vt:lpstr>Đk: ĐK: Hỡi người Ga-li-lê sao còn mải mê đăm đăm nhìn trời Chúa đã về. Mai này người lại đến trên đám mây trong thánh oai như hôm nay Người đã về trời.</vt:lpstr>
      <vt:lpstr>Tk1: Chúa về trời, con ra đi môi ca hát gieo rắc Tin Mừng đó đây. Bước theo Chúa vào cuộc đời. Khó nguy dẫu ngàn dặm đường rắc gieo tình thương.</vt:lpstr>
      <vt:lpstr>Đk: ĐK: Hỡi người Ga-li-lê sao còn mải mê đăm đăm nhìn trời Chúa đã về. Mai này người lại đến trên đám mây trong thánh oai như hôm nay Người đã về trời.</vt:lpstr>
      <vt:lpstr>Tk2: Chúa về trời, con ra đi tung đôi cánh soi ánh Tin Mừng Chúa xưa. Nắng mưa chấp nhận một đời. Vững tin Chúa trên tầng trời vẫn theo chở che.</vt:lpstr>
      <vt:lpstr>Đk: ĐK: Hỡi người Ga-li-lê sao còn mải mê đăm đăm nhìn trời Chúa đã về. Mai này người lại đến trên đám mây trong thánh oai như hôm nay Người đã về trời.</vt:lpstr>
      <vt:lpstr>Tk3: Chúa về trời, con ra đi mang Thánh Giá thương khó lên đồi máu xưa. Bước qua khổ hình cuộc đời. Tiến theo Chúa lên bầu trời biết bao niềm vui.</vt:lpstr>
      <vt:lpstr>Đk: ĐK: Hỡi người Ga-li-lê sao còn mải mê đăm đăm nhìn trời Chúa đã về. Mai này người lại đến trên đám mây trong thánh oai như hôm nay Người đã về trời.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Bài đọc 1. Đức Giê-su được cất lên ngay trước mặt các ông. Khởi đầu sách Công vụ Tông Đồ.</vt:lpstr>
      <vt:lpstr>Thánh Vịnh 46 Chúa Nhật Chúa Thăng Thiên Lm, Kim Long 03 câu</vt:lpstr>
      <vt:lpstr>Đk: Chúa tiến lên giữa tiếng reo mừng, Chúa tiến lên trong tiếng kèn vang.</vt:lpstr>
      <vt:lpstr>Tk1: Vỗ tay đi nào muôn dân hỡi !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Bài đọc 2. Thiên Chúa đã đặt Đức Ki-tô ngự bên hữu Người trên trời. Bài trích thư của thánh Phao-lô tông đồ gửi tín hữu Ê-phê-xô.</vt:lpstr>
      <vt:lpstr>Chúa nói: các con hãy ra đi giảng dạy muôn dân, và đây Thầy ở cùng các con mọi ngày cho đến tận thế.</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Ca Dâng Lễ Tấm Lòng Phanxico</vt:lpstr>
      <vt:lpstr>Tk1: Xin dâng Người đôi bàn tay này, ngày mưa nắng kiếp nhân sinh. Xin dâng Người nặng gánh đôi vai, cho đàn em bé nhỏ môi cười. Tìm thấy trong đời niềm hạnh phúc của ngày mai.</vt:lpstr>
      <vt:lpstr>Đk: Tấm bánh này chứa chan nỗi niềm, là của lễ cuộc đời con dâng Ngài. Chén thánh này chất cả tâm tư, tuy đơn nghèo nhưng mang trọn tình yêu.</vt:lpstr>
      <vt:lpstr>Tk2: Xin dâng Người những ngày qua rồi, niềm vui lẫn với thương đau. Xin dâng Người mộng ước tương lai, mong ngày mai sẽ thắm tươi màu. Và xin dâng Người từng giây phút trong đời con.</vt:lpstr>
      <vt:lpstr>Đk: Tấm bánh này chứa chan nỗi niềm, là của lễ cuộc đời con dâng Ngài. Chén thánh này chất cả tâm tư, tuy đơn nghèo nhưng mang trọn tình yêu.</vt:lpstr>
      <vt:lpstr>Tk3: Xin dâng Người tâm hồn bé nhỏ, hằng mơ ước cõi vô biên. Xin dâng Người từng bước chân đi, trong niềm tin thoáng bỗng nghi ngờ. Con xin đi hoài và đi mãi đi về Cha.</vt:lpstr>
      <vt:lpstr>Đk: Tấm bánh này chứa chan nỗi niềm, là của lễ cuộc đời con dâng Ngài. Chén thánh này chất cả tâm tư, tuy đơn nghèo nhưng mang trọn tình yêu.</vt:lpstr>
      <vt:lpstr>Tk4: Xin dâng Người mối tình trong đời , niềm hạnh phúc tuổi thanh xuân. Xin dâng Người giận dỗi qua mau, cho tình yêu chứa vẫn mặn mà. Và xin dâng Người cả cay đắng bao bạc vong.</vt:lpstr>
      <vt:lpstr>Đk: Tấm bánh này chứa chan nỗi niềm, là của lễ cuộc đời con dâng Ngài. Chén thánh này chất cả tâm tư, tuy đơn nghèo nhưng mang trọn tình yêu.</vt:lpstr>
      <vt:lpstr>PowerPoint Presentation</vt:lpstr>
      <vt:lpstr>PowerPoint Presentation</vt:lpstr>
      <vt:lpstr>PowerPoint Presentation</vt:lpstr>
      <vt:lpstr>Ca Nguyện Hiệp Lễ Chúa Đã Lên Trời Phanxico</vt:lpstr>
      <vt:lpstr>Tk1: Chúa đã lên trời, núi đồi đưa mắt nhìn theo. Chia ly đôi ngã, ngàn dâu xanh ngắt một màu. Thầy về quê hương xa vời ôi xa vời cuộc đời. Nhưng bao tình mến ơn trời mãi ở với Người.</vt:lpstr>
      <vt:lpstr>Đk: Con nhìn lên cao thao thức với ngàn vì sao khấn xin Người dìu đưa con bền tâm bước lên trời cao.</vt:lpstr>
      <vt:lpstr>Tk2: Chúa đã xuống đời với người chung kiếp khổ đau. Lang thang muôn nẻo tìm đâu một chỗ tựa đầu. Người về Thiên Cung nhưng chẳng quên cát bụi cuộc đời. “Ta đi dọn chỗ cho người ở nhà Chúa Trời”.</vt:lpstr>
      <vt:lpstr>Đk: Con nhìn lên cao thao thức với ngàn vì sao khấn xin Người dìu đưa con bền tâm bước lên trời cao.</vt:lpstr>
      <vt:lpstr>Tk3: Chúa sống trong đời khóc cười bao nỗi nhục vinh. Cô đơn, đau khổ, tử sinh, oan trái, tội tình. Người về an vui nhưng lòng thương gian trần đọa đày. Trên cao gởi xuống Thánh Thần an ủi tháng ngày.</vt:lpstr>
      <vt:lpstr>Đk: Con nhìn lên cao thao thức với ngàn vì sao khấn xin Người dìu đưa con bền tâm bước lên trời cao.</vt:lpstr>
      <vt:lpstr>Tk4: Chúa đã lên trời, bóng Người xa khuất mù khơi. Con mong được đổi làm mây theo gót chân Người. Bầu trời mênh mang luôn vọng vang tiếng Người gọi mời. Con vui nhẹ bước trên đời tiến về cõi trời.</vt:lpstr>
      <vt:lpstr>Đk: Con nhìn lên cao thao thức với ngàn vì sao khấn xin Người dìu đưa con bền tâm bước lên trời cao.</vt:lpstr>
      <vt:lpstr>PowerPoint Presentation</vt:lpstr>
      <vt:lpstr>PowerPoint Presentation</vt:lpstr>
      <vt:lpstr>Ca Kết Lễ Sai Đi Lm. Quang Uy</vt:lpstr>
      <vt:lpstr>Đk: Như Cha sai Thầy, Thầy cũng sai anh em. Mau mau lên đường loan báo Tin Mừng Thiên Chúa. Như Cha sai Thầy, Thầy cũng sai anh em. Sống giữa muôn người làm chứng cho tình yêu.</vt:lpstr>
      <vt:lpstr>Tk1: Anh em ra đi khắp nơi trần giới. Anh em ra đi khó khăn chẳng ngơi.  Anh em ra đi có Thầy ở với. Anh em ra đi bình an hát vui.</vt:lpstr>
      <vt:lpstr>Đk: Như Cha sai Thầy, Thầy cũng sai anh em. Mau mau lên đường loan báo Tin Mừng Thiên Chúa. Như Cha sai Thầy, Thầy cũng sai anh em. Sống giữa muôn người làm chứng cho tình yêu.</vt:lpstr>
      <vt:lpstr>Tk2: Anh em xuyên thâu đêm đen ngọn đuốc. Anh em không quên tan đi dậy men.  Anh em ra khơi vui đời chài lưới. Anh em gieo muôn hạt lên lúa thơm.</vt:lpstr>
      <vt:lpstr>Đk: Như Cha sai Thầy, Thầy cũng sai anh em. Mau mau lên đường loan báo Tin Mừng Thiên Chúa. Như Cha sai Thầy, Thầy cũng sai anh em. Sống giữa muôn người làm chứng cho tình yêu.</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117 Chúa Nhật Phục Sinh Lm, Kim Long</dc:title>
  <dc:creator>Hùng Nam</dc:creator>
  <cp:lastModifiedBy>Hùng Nam</cp:lastModifiedBy>
  <cp:revision>32</cp:revision>
  <dcterms:created xsi:type="dcterms:W3CDTF">2025-03-06T03:16:32Z</dcterms:created>
  <dcterms:modified xsi:type="dcterms:W3CDTF">2025-04-04T12:51:02Z</dcterms:modified>
</cp:coreProperties>
</file>