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16" r:id="rId3"/>
    <p:sldMasterId id="2147483828" r:id="rId4"/>
    <p:sldMasterId id="2147483840" r:id="rId5"/>
    <p:sldMasterId id="2147483848" r:id="rId6"/>
    <p:sldMasterId id="2147483856" r:id="rId7"/>
    <p:sldMasterId id="2147483868" r:id="rId8"/>
    <p:sldMasterId id="2147484036" r:id="rId9"/>
    <p:sldMasterId id="2147484048" r:id="rId10"/>
    <p:sldMasterId id="2147484060" r:id="rId11"/>
    <p:sldMasterId id="2147484072" r:id="rId12"/>
    <p:sldMasterId id="2147484084" r:id="rId13"/>
  </p:sldMasterIdLst>
  <p:sldIdLst>
    <p:sldId id="256" r:id="rId14"/>
    <p:sldId id="354" r:id="rId15"/>
    <p:sldId id="521" r:id="rId16"/>
    <p:sldId id="522" r:id="rId17"/>
    <p:sldId id="470" r:id="rId18"/>
    <p:sldId id="471" r:id="rId19"/>
    <p:sldId id="472" r:id="rId20"/>
    <p:sldId id="473" r:id="rId21"/>
    <p:sldId id="474" r:id="rId22"/>
    <p:sldId id="475" r:id="rId23"/>
    <p:sldId id="526" r:id="rId24"/>
    <p:sldId id="358" r:id="rId25"/>
    <p:sldId id="360" r:id="rId26"/>
    <p:sldId id="359" r:id="rId27"/>
    <p:sldId id="362" r:id="rId28"/>
    <p:sldId id="493" r:id="rId29"/>
    <p:sldId id="364" r:id="rId30"/>
    <p:sldId id="494" r:id="rId31"/>
    <p:sldId id="527" r:id="rId32"/>
    <p:sldId id="369" r:id="rId33"/>
    <p:sldId id="370" r:id="rId34"/>
    <p:sldId id="371" r:id="rId35"/>
    <p:sldId id="372" r:id="rId36"/>
    <p:sldId id="373" r:id="rId37"/>
    <p:sldId id="374" r:id="rId38"/>
    <p:sldId id="375" r:id="rId39"/>
    <p:sldId id="376" r:id="rId40"/>
    <p:sldId id="528" r:id="rId41"/>
    <p:sldId id="378" r:id="rId42"/>
    <p:sldId id="379" r:id="rId43"/>
    <p:sldId id="380" r:id="rId44"/>
    <p:sldId id="381" r:id="rId45"/>
    <p:sldId id="382" r:id="rId46"/>
    <p:sldId id="383" r:id="rId47"/>
    <p:sldId id="384" r:id="rId48"/>
    <p:sldId id="385" r:id="rId49"/>
    <p:sldId id="529" r:id="rId50"/>
    <p:sldId id="387" r:id="rId51"/>
    <p:sldId id="388" r:id="rId52"/>
    <p:sldId id="510" r:id="rId53"/>
    <p:sldId id="390" r:id="rId54"/>
    <p:sldId id="518" r:id="rId55"/>
    <p:sldId id="393" r:id="rId56"/>
    <p:sldId id="519" r:id="rId57"/>
    <p:sldId id="396" r:id="rId58"/>
    <p:sldId id="520" r:id="rId59"/>
    <p:sldId id="400" r:id="rId60"/>
    <p:sldId id="399" r:id="rId61"/>
    <p:sldId id="488" r:id="rId62"/>
    <p:sldId id="461" r:id="rId63"/>
    <p:sldId id="40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 id="416" r:id="rId77"/>
    <p:sldId id="417" r:id="rId78"/>
    <p:sldId id="523" r:id="rId79"/>
    <p:sldId id="419" r:id="rId80"/>
    <p:sldId id="530" r:id="rId81"/>
    <p:sldId id="422" r:id="rId82"/>
    <p:sldId id="423" r:id="rId83"/>
    <p:sldId id="424" r:id="rId84"/>
    <p:sldId id="425" r:id="rId85"/>
    <p:sldId id="481" r:id="rId86"/>
    <p:sldId id="427" r:id="rId87"/>
    <p:sldId id="482" r:id="rId88"/>
    <p:sldId id="431" r:id="rId89"/>
    <p:sldId id="516" r:id="rId90"/>
    <p:sldId id="433" r:id="rId91"/>
    <p:sldId id="435" r:id="rId92"/>
    <p:sldId id="434" r:id="rId93"/>
    <p:sldId id="437" r:id="rId94"/>
    <p:sldId id="500" r:id="rId95"/>
    <p:sldId id="524" r:id="rId96"/>
    <p:sldId id="525" r:id="rId97"/>
    <p:sldId id="517" r:id="rId98"/>
    <p:sldId id="444"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61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9422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9941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7434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401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0290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7409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7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5541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685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949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83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9422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9941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7434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4013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0290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74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713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554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68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9495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838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9422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9941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7434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401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02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7409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713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5541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685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9495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8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25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98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30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9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23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195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56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772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80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1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84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69360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61207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64095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31846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572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1370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39579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0722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576746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31634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87864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90348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22116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48213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04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39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52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50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00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00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4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21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857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836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955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89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192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60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999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944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732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9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9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4/4/2025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35983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35983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35983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9546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849931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6506479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6800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4/4/2025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746218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4/4/2025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59.xml"/><Relationship Id="rId5" Type="http://schemas.openxmlformats.org/officeDocument/2006/relationships/image" Target="../media/image1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6.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6.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13073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6781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Lời</a:t>
            </a:r>
            <a:r>
              <a:rPr lang="en-US" sz="6600" dirty="0" smtClean="0">
                <a:solidFill>
                  <a:srgbClr val="C00000"/>
                </a:solidFill>
              </a:rPr>
              <a:t> </a:t>
            </a:r>
            <a:r>
              <a:rPr lang="en-US" sz="6600" dirty="0" err="1" smtClean="0">
                <a:solidFill>
                  <a:srgbClr val="C00000"/>
                </a:solidFill>
              </a:rPr>
              <a:t>Chúa</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Thế</a:t>
            </a:r>
            <a:r>
              <a:rPr lang="en-US" i="1" dirty="0" smtClean="0">
                <a:solidFill>
                  <a:srgbClr val="002060"/>
                </a:solidFill>
              </a:rPr>
              <a:t> </a:t>
            </a:r>
            <a:r>
              <a:rPr lang="en-US" i="1" dirty="0" err="1" smtClean="0">
                <a:solidFill>
                  <a:srgbClr val="002060"/>
                </a:solidFill>
              </a:rPr>
              <a:t>Thông</a:t>
            </a:r>
            <a:endParaRPr lang="en-US" i="1" dirty="0">
              <a:solidFill>
                <a:srgbClr val="002060"/>
              </a:solidFill>
            </a:endParaRPr>
          </a:p>
        </p:txBody>
      </p:sp>
    </p:spTree>
    <p:extLst>
      <p:ext uri="{BB962C8B-B14F-4D97-AF65-F5344CB8AC3E}">
        <p14:creationId xmlns:p14="http://schemas.microsoft.com/office/powerpoint/2010/main" val="299509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6000" dirty="0" smtClean="0">
                <a:solidFill>
                  <a:srgbClr val="C00000"/>
                </a:solidFill>
              </a:rPr>
              <a:t>Tk1:</a:t>
            </a:r>
            <a:r>
              <a:rPr lang="en-US" sz="6000" dirty="0" smtClean="0"/>
              <a:t> </a:t>
            </a:r>
            <a:r>
              <a:rPr lang="vi-VN" sz="6000" dirty="0">
                <a:solidFill>
                  <a:srgbClr val="002060"/>
                </a:solidFill>
              </a:rPr>
              <a:t>Lời Chúa đã đến trong tim người. Lời Chúa đã trổ sinh tốt tươi. Ai ơi mở lòng ra đón nhận. Lời Người sẽ soi sáng trí lòng.</a:t>
            </a:r>
            <a:endParaRPr lang="en-US" sz="6000" dirty="0">
              <a:solidFill>
                <a:srgbClr val="002060"/>
              </a:solidFill>
            </a:endParaRPr>
          </a:p>
        </p:txBody>
      </p:sp>
    </p:spTree>
    <p:extLst>
      <p:ext uri="{BB962C8B-B14F-4D97-AF65-F5344CB8AC3E}">
        <p14:creationId xmlns:p14="http://schemas.microsoft.com/office/powerpoint/2010/main" val="382968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Chúa cúi xuống đến bên con người. Cho ta nghe nhịp vỗ yêu thương. Cho ta nghe tình yêu thôi thúc. Đây chân lý vẫy gọi người ơi.</a:t>
            </a:r>
            <a:endParaRPr lang="en-US" sz="5400" dirty="0">
              <a:solidFill>
                <a:srgbClr val="002060"/>
              </a:solidFill>
            </a:endParaRPr>
          </a:p>
        </p:txBody>
      </p:sp>
    </p:spTree>
    <p:extLst>
      <p:ext uri="{BB962C8B-B14F-4D97-AF65-F5344CB8AC3E}">
        <p14:creationId xmlns:p14="http://schemas.microsoft.com/office/powerpoint/2010/main" val="240529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5400" dirty="0" smtClean="0">
                <a:solidFill>
                  <a:srgbClr val="C00000"/>
                </a:solidFill>
              </a:rPr>
              <a:t>Tk2:</a:t>
            </a:r>
            <a:r>
              <a:rPr lang="en-US" sz="5400" dirty="0" smtClean="0"/>
              <a:t> </a:t>
            </a:r>
            <a:r>
              <a:rPr lang="vi-VN" sz="5400" dirty="0">
                <a:solidFill>
                  <a:srgbClr val="002060"/>
                </a:solidFill>
              </a:rPr>
              <a:t>Lời Chúa ấm áp bao ân tình. Lời Chúa tràn đầy muôn phúc vinh. Cho ta được hưởng ơn thái bình. Lời Người ngàn năm mãi vững bền.</a:t>
            </a:r>
            <a:endParaRPr lang="en-US" sz="5400" dirty="0">
              <a:solidFill>
                <a:srgbClr val="002060"/>
              </a:solidFill>
            </a:endParaRPr>
          </a:p>
        </p:txBody>
      </p:sp>
    </p:spTree>
    <p:extLst>
      <p:ext uri="{BB962C8B-B14F-4D97-AF65-F5344CB8AC3E}">
        <p14:creationId xmlns:p14="http://schemas.microsoft.com/office/powerpoint/2010/main" val="235737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Chúa cúi xuống đến bên con người. Cho ta nghe nhịp vỗ yêu thương. Cho ta nghe tình yêu thôi thúc. Đây chân lý vẫy gọi người ơi.</a:t>
            </a:r>
            <a:endParaRPr lang="en-US" sz="5400" dirty="0">
              <a:solidFill>
                <a:srgbClr val="002060"/>
              </a:solidFill>
            </a:endParaRPr>
          </a:p>
        </p:txBody>
      </p:sp>
    </p:spTree>
    <p:extLst>
      <p:ext uri="{BB962C8B-B14F-4D97-AF65-F5344CB8AC3E}">
        <p14:creationId xmlns:p14="http://schemas.microsoft.com/office/powerpoint/2010/main" val="110499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Tk3:</a:t>
            </a:r>
            <a:r>
              <a:rPr lang="en-US" sz="6000" dirty="0"/>
              <a:t> </a:t>
            </a:r>
            <a:r>
              <a:rPr lang="vi-VN" sz="6000" dirty="0">
                <a:solidFill>
                  <a:srgbClr val="002060"/>
                </a:solidFill>
              </a:rPr>
              <a:t>Lời Chúa sức sống bao tâm hồn. Lời Chúa là nguồn ơn tái sinh. Cho ta tìm được ơn cứu độ. Lời Người ngàn năm với đất trời.</a:t>
            </a:r>
            <a:endParaRPr lang="en-US" sz="6000" dirty="0">
              <a:solidFill>
                <a:srgbClr val="002060"/>
              </a:solidFill>
            </a:endParaRPr>
          </a:p>
        </p:txBody>
      </p:sp>
    </p:spTree>
    <p:extLst>
      <p:ext uri="{BB962C8B-B14F-4D97-AF65-F5344CB8AC3E}">
        <p14:creationId xmlns:p14="http://schemas.microsoft.com/office/powerpoint/2010/main" val="32628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Chúa cúi xuống đến bên con người. Cho ta nghe nhịp vỗ yêu thương. Cho ta nghe tình yêu thôi thúc. Đây chân lý vẫy gọi người ơi.</a:t>
            </a:r>
            <a:endParaRPr lang="en-US" sz="5400" dirty="0">
              <a:solidFill>
                <a:srgbClr val="002060"/>
              </a:solidFill>
            </a:endParaRPr>
          </a:p>
        </p:txBody>
      </p:sp>
    </p:spTree>
    <p:extLst>
      <p:ext uri="{BB962C8B-B14F-4D97-AF65-F5344CB8AC3E}">
        <p14:creationId xmlns:p14="http://schemas.microsoft.com/office/powerpoint/2010/main" val="11049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01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000" b="1" dirty="0" smtClean="0">
                <a:solidFill>
                  <a:srgbClr val="C00000"/>
                </a:solidFill>
                <a:latin typeface="+mj-lt"/>
                <a:cs typeface="Times New Roman" pitchFamily="18" charset="0"/>
              </a:rPr>
              <a:t>TẬP HÁT CỘNG ĐOÀN</a:t>
            </a:r>
            <a:endParaRPr lang="en-US" sz="6000" b="1" dirty="0">
              <a:solidFill>
                <a:srgbClr val="C00000"/>
              </a:solidFill>
              <a:latin typeface="+mj-lt"/>
              <a:cs typeface="Times New Roman" pitchFamily="18" charset="0"/>
            </a:endParaRPr>
          </a:p>
        </p:txBody>
      </p:sp>
    </p:spTree>
    <p:extLst>
      <p:ext uri="{BB962C8B-B14F-4D97-AF65-F5344CB8AC3E}">
        <p14:creationId xmlns:p14="http://schemas.microsoft.com/office/powerpoint/2010/main" val="1541563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892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5304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848816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878324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29022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53374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20161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992586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012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5064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57150"/>
            <a:ext cx="9144000" cy="5086349"/>
          </a:xfrm>
        </p:spPr>
        <p:txBody>
          <a:bodyPr>
            <a:noAutofit/>
          </a:bodyPr>
          <a:lstStyle/>
          <a:p>
            <a:pPr algn="just"/>
            <a:r>
              <a:rPr lang="vi-VN" sz="6600" dirty="0">
                <a:solidFill>
                  <a:srgbClr val="C00000"/>
                </a:solidFill>
              </a:rPr>
              <a:t>Đk:</a:t>
            </a:r>
            <a:r>
              <a:rPr lang="vi-VN" sz="6600" dirty="0">
                <a:solidFill>
                  <a:srgbClr val="002060"/>
                </a:solidFill>
              </a:rPr>
              <a:t> Chư dân hãy xưng tụng Ngài, lạy Thiên Chúa ! Chư dân hết thảy hãy xưng tụng Ngài</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1044224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60781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8296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361412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65899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2575797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900633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4979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6012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en-US" sz="3200" i="1" dirty="0" err="1" smtClean="0">
                <a:solidFill>
                  <a:srgbClr val="002060"/>
                </a:solidFill>
              </a:rPr>
              <a:t>Thánh</a:t>
            </a:r>
            <a:r>
              <a:rPr lang="en-US" sz="3200" i="1" dirty="0" smtClean="0">
                <a:solidFill>
                  <a:srgbClr val="002060"/>
                </a:solidFill>
              </a:rPr>
              <a:t> </a:t>
            </a:r>
            <a:r>
              <a:rPr lang="en-US" sz="3200" i="1" dirty="0" err="1" smtClean="0">
                <a:solidFill>
                  <a:srgbClr val="002060"/>
                </a:solidFill>
              </a:rPr>
              <a:t>Thần</a:t>
            </a:r>
            <a:r>
              <a:rPr lang="en-US" sz="3200" i="1" dirty="0" smtClean="0">
                <a:solidFill>
                  <a:srgbClr val="002060"/>
                </a:solidFill>
              </a:rPr>
              <a:t> </a:t>
            </a:r>
            <a:r>
              <a:rPr lang="en-US" sz="3200" i="1" dirty="0" err="1" smtClean="0">
                <a:solidFill>
                  <a:srgbClr val="002060"/>
                </a:solidFill>
              </a:rPr>
              <a:t>và</a:t>
            </a:r>
            <a:r>
              <a:rPr lang="en-US" sz="3200" i="1" dirty="0" smtClean="0">
                <a:solidFill>
                  <a:srgbClr val="002060"/>
                </a:solidFill>
              </a:rPr>
              <a:t> </a:t>
            </a:r>
            <a:r>
              <a:rPr lang="en-US" sz="3200" i="1" dirty="0" err="1" smtClean="0">
                <a:solidFill>
                  <a:srgbClr val="002060"/>
                </a:solidFill>
              </a:rPr>
              <a:t>chúng</a:t>
            </a:r>
            <a:r>
              <a:rPr lang="en-US" sz="3200" i="1" dirty="0" smtClean="0">
                <a:solidFill>
                  <a:srgbClr val="002060"/>
                </a:solidFill>
              </a:rPr>
              <a:t> </a:t>
            </a:r>
            <a:r>
              <a:rPr lang="en-US" sz="3200" i="1" dirty="0" err="1" smtClean="0">
                <a:solidFill>
                  <a:srgbClr val="002060"/>
                </a:solidFill>
              </a:rPr>
              <a:t>tôi</a:t>
            </a:r>
            <a:r>
              <a:rPr lang="en-US" sz="3200" i="1" dirty="0" smtClean="0">
                <a:solidFill>
                  <a:srgbClr val="002060"/>
                </a:solidFill>
              </a:rPr>
              <a:t> </a:t>
            </a:r>
            <a:r>
              <a:rPr lang="en-US" sz="3200" i="1" dirty="0" err="1" smtClean="0">
                <a:solidFill>
                  <a:srgbClr val="002060"/>
                </a:solidFill>
              </a:rPr>
              <a:t>quyết</a:t>
            </a:r>
            <a:r>
              <a:rPr lang="en-US" sz="3200" i="1" dirty="0" smtClean="0">
                <a:solidFill>
                  <a:srgbClr val="002060"/>
                </a:solidFill>
              </a:rPr>
              <a:t> </a:t>
            </a:r>
            <a:r>
              <a:rPr lang="en-US" sz="3200" i="1" dirty="0" err="1" smtClean="0">
                <a:solidFill>
                  <a:srgbClr val="002060"/>
                </a:solidFill>
              </a:rPr>
              <a:t>định</a:t>
            </a:r>
            <a:r>
              <a:rPr lang="en-US" sz="3200" i="1" dirty="0" smtClean="0">
                <a:solidFill>
                  <a:srgbClr val="002060"/>
                </a:solidFill>
              </a:rPr>
              <a:t>: </a:t>
            </a:r>
            <a:r>
              <a:rPr lang="en-US" sz="3200" i="1" dirty="0" err="1" smtClean="0">
                <a:solidFill>
                  <a:srgbClr val="002060"/>
                </a:solidFill>
              </a:rPr>
              <a:t>Không</a:t>
            </a:r>
            <a:r>
              <a:rPr lang="en-US" sz="3200" i="1" dirty="0" smtClean="0">
                <a:solidFill>
                  <a:srgbClr val="002060"/>
                </a:solidFill>
              </a:rPr>
              <a:t> </a:t>
            </a:r>
            <a:r>
              <a:rPr lang="en-US" sz="3200" i="1" dirty="0" err="1" smtClean="0">
                <a:solidFill>
                  <a:srgbClr val="002060"/>
                </a:solidFill>
              </a:rPr>
              <a:t>đặt</a:t>
            </a:r>
            <a:r>
              <a:rPr lang="en-US" sz="3200" i="1" dirty="0" smtClean="0">
                <a:solidFill>
                  <a:srgbClr val="002060"/>
                </a:solidFill>
              </a:rPr>
              <a:t> </a:t>
            </a:r>
            <a:r>
              <a:rPr lang="en-US" sz="3200" i="1" dirty="0" err="1" smtClean="0">
                <a:solidFill>
                  <a:srgbClr val="002060"/>
                </a:solidFill>
              </a:rPr>
              <a:t>lên</a:t>
            </a:r>
            <a:r>
              <a:rPr lang="en-US" sz="3200" i="1" dirty="0" smtClean="0">
                <a:solidFill>
                  <a:srgbClr val="002060"/>
                </a:solidFill>
              </a:rPr>
              <a:t> </a:t>
            </a:r>
            <a:r>
              <a:rPr lang="en-US" sz="3200" i="1" dirty="0" err="1" smtClean="0">
                <a:solidFill>
                  <a:srgbClr val="002060"/>
                </a:solidFill>
              </a:rPr>
              <a:t>vai</a:t>
            </a:r>
            <a:r>
              <a:rPr lang="en-US" sz="3200" i="1" dirty="0" smtClean="0">
                <a:solidFill>
                  <a:srgbClr val="002060"/>
                </a:solidFill>
              </a:rPr>
              <a:t> </a:t>
            </a:r>
            <a:r>
              <a:rPr lang="en-US" sz="3200" i="1" dirty="0" err="1" smtClean="0">
                <a:solidFill>
                  <a:srgbClr val="002060"/>
                </a:solidFill>
              </a:rPr>
              <a:t>anh</a:t>
            </a:r>
            <a:r>
              <a:rPr lang="en-US" sz="3200" i="1" dirty="0" smtClean="0">
                <a:solidFill>
                  <a:srgbClr val="002060"/>
                </a:solidFill>
              </a:rPr>
              <a:t> </a:t>
            </a:r>
            <a:r>
              <a:rPr lang="en-US" sz="3200" i="1" dirty="0" err="1" smtClean="0">
                <a:solidFill>
                  <a:srgbClr val="002060"/>
                </a:solidFill>
              </a:rPr>
              <a:t>em</a:t>
            </a:r>
            <a:r>
              <a:rPr lang="en-US" sz="3200" i="1" dirty="0" smtClean="0">
                <a:solidFill>
                  <a:srgbClr val="002060"/>
                </a:solidFill>
              </a:rPr>
              <a:t> </a:t>
            </a:r>
            <a:r>
              <a:rPr lang="en-US" sz="3200" i="1" dirty="0" err="1" smtClean="0">
                <a:solidFill>
                  <a:srgbClr val="002060"/>
                </a:solidFill>
              </a:rPr>
              <a:t>một</a:t>
            </a:r>
            <a:r>
              <a:rPr lang="en-US" sz="3200" i="1" dirty="0" smtClean="0">
                <a:solidFill>
                  <a:srgbClr val="002060"/>
                </a:solidFill>
              </a:rPr>
              <a:t> </a:t>
            </a:r>
            <a:r>
              <a:rPr lang="en-US" sz="3200" i="1" dirty="0" err="1" smtClean="0">
                <a:solidFill>
                  <a:srgbClr val="002060"/>
                </a:solidFill>
              </a:rPr>
              <a:t>gánh</a:t>
            </a:r>
            <a:r>
              <a:rPr lang="en-US" sz="3200" i="1" dirty="0" smtClean="0">
                <a:solidFill>
                  <a:srgbClr val="002060"/>
                </a:solidFill>
              </a:rPr>
              <a:t> </a:t>
            </a:r>
            <a:r>
              <a:rPr lang="en-US" sz="3200" i="1" dirty="0" err="1" smtClean="0">
                <a:solidFill>
                  <a:srgbClr val="002060"/>
                </a:solidFill>
              </a:rPr>
              <a:t>nặng</a:t>
            </a:r>
            <a:r>
              <a:rPr lang="en-US" sz="3200" i="1" dirty="0" smtClean="0">
                <a:solidFill>
                  <a:srgbClr val="002060"/>
                </a:solidFill>
              </a:rPr>
              <a:t> </a:t>
            </a:r>
            <a:r>
              <a:rPr lang="en-US" sz="3200" i="1" dirty="0" err="1" smtClean="0">
                <a:solidFill>
                  <a:srgbClr val="002060"/>
                </a:solidFill>
              </a:rPr>
              <a:t>nào</a:t>
            </a:r>
            <a:r>
              <a:rPr lang="en-US" sz="3200" i="1" dirty="0" smtClean="0">
                <a:solidFill>
                  <a:srgbClr val="002060"/>
                </a:solidFill>
              </a:rPr>
              <a:t> </a:t>
            </a:r>
            <a:r>
              <a:rPr lang="en-US" sz="3200" i="1" dirty="0" err="1" smtClean="0">
                <a:solidFill>
                  <a:srgbClr val="002060"/>
                </a:solidFill>
              </a:rPr>
              <a:t>khác</a:t>
            </a:r>
            <a:r>
              <a:rPr lang="en-US" sz="3200" i="1" dirty="0" smtClean="0">
                <a:solidFill>
                  <a:srgbClr val="002060"/>
                </a:solidFill>
              </a:rPr>
              <a:t> </a:t>
            </a:r>
            <a:r>
              <a:rPr lang="en-US" sz="3200" i="1" dirty="0" err="1" smtClean="0">
                <a:solidFill>
                  <a:srgbClr val="002060"/>
                </a:solidFill>
              </a:rPr>
              <a:t>ngoài</a:t>
            </a:r>
            <a:r>
              <a:rPr lang="en-US" sz="3200" i="1" dirty="0" smtClean="0">
                <a:solidFill>
                  <a:srgbClr val="002060"/>
                </a:solidFill>
              </a:rPr>
              <a:t> </a:t>
            </a:r>
            <a:r>
              <a:rPr lang="en-US" sz="3200" i="1" dirty="0" err="1" smtClean="0">
                <a:solidFill>
                  <a:srgbClr val="002060"/>
                </a:solidFill>
              </a:rPr>
              <a:t>những</a:t>
            </a:r>
            <a:r>
              <a:rPr lang="en-US" sz="3200" i="1" dirty="0" smtClean="0">
                <a:solidFill>
                  <a:srgbClr val="002060"/>
                </a:solidFill>
              </a:rPr>
              <a:t> </a:t>
            </a:r>
            <a:r>
              <a:rPr lang="en-US" sz="3200" i="1" dirty="0" err="1" smtClean="0">
                <a:solidFill>
                  <a:srgbClr val="002060"/>
                </a:solidFill>
              </a:rPr>
              <a:t>điều</a:t>
            </a:r>
            <a:r>
              <a:rPr lang="en-US" sz="3200" i="1" dirty="0" smtClean="0">
                <a:solidFill>
                  <a:srgbClr val="002060"/>
                </a:solidFill>
              </a:rPr>
              <a:t> </a:t>
            </a:r>
            <a:r>
              <a:rPr lang="en-US" sz="3200" i="1" dirty="0" err="1" smtClean="0">
                <a:solidFill>
                  <a:srgbClr val="002060"/>
                </a:solidFill>
              </a:rPr>
              <a:t>cần</a:t>
            </a:r>
            <a:r>
              <a:rPr lang="en-US" sz="3200" i="1" dirty="0" smtClean="0">
                <a:solidFill>
                  <a:srgbClr val="002060"/>
                </a:solidFill>
              </a:rPr>
              <a:t> </a:t>
            </a:r>
            <a:r>
              <a:rPr lang="en-US" sz="3200" i="1" dirty="0" err="1" smtClean="0">
                <a:solidFill>
                  <a:srgbClr val="002060"/>
                </a:solidFill>
              </a:rPr>
              <a:t>thiết</a:t>
            </a:r>
            <a:r>
              <a:rPr lang="en-US" sz="3200" i="1" dirty="0" smtClean="0">
                <a:solidFill>
                  <a:srgbClr val="002060"/>
                </a:solidFill>
              </a:rPr>
              <a:t>.</a:t>
            </a:r>
            <a:br>
              <a:rPr lang="en-US" sz="3200" i="1" dirty="0" smtClean="0">
                <a:solidFill>
                  <a:srgbClr val="002060"/>
                </a:solidFill>
              </a:rPr>
            </a:br>
            <a:r>
              <a:rPr lang="vi-VN" sz="3600" dirty="0" smtClean="0">
                <a:solidFill>
                  <a:srgbClr val="C00000"/>
                </a:solidFill>
              </a:rPr>
              <a:t>Bài </a:t>
            </a:r>
            <a:r>
              <a:rPr lang="vi-VN" sz="3600" dirty="0" smtClean="0">
                <a:solidFill>
                  <a:srgbClr val="C00000"/>
                </a:solidFill>
              </a:rPr>
              <a:t>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smtClean="0">
                <a:solidFill>
                  <a:srgbClr val="FF0000"/>
                </a:solidFill>
                <a:latin typeface="+mj-lt"/>
                <a:cs typeface="Tahoma" pitchFamily="34" charset="0"/>
              </a:rPr>
              <a:t>THÁNH VỊNH </a:t>
            </a:r>
            <a:r>
              <a:rPr lang="en-US" sz="5400" b="1" dirty="0" smtClean="0">
                <a:solidFill>
                  <a:srgbClr val="FF0000"/>
                </a:solidFill>
                <a:latin typeface="+mj-lt"/>
                <a:cs typeface="Tahoma" pitchFamily="34" charset="0"/>
              </a:rPr>
              <a:t>66</a:t>
            </a:r>
            <a:endParaRPr lang="en-US" sz="5400" b="1" dirty="0" smtClean="0">
              <a:solidFill>
                <a:srgbClr val="FF0000"/>
              </a:solidFill>
              <a:latin typeface="+mj-lt"/>
              <a:cs typeface="Tahoma" pitchFamily="34" charset="0"/>
            </a:endParaRPr>
          </a:p>
          <a:p>
            <a:pPr eaLnBrk="1" hangingPunct="1">
              <a:lnSpc>
                <a:spcPct val="120000"/>
              </a:lnSpc>
            </a:pPr>
            <a:r>
              <a:rPr lang="en-US" sz="5400" b="1" dirty="0" smtClean="0">
                <a:solidFill>
                  <a:srgbClr val="FF0000"/>
                </a:solidFill>
                <a:latin typeface="+mj-lt"/>
                <a:cs typeface="Tahoma" pitchFamily="34" charset="0"/>
              </a:rPr>
              <a:t>Lm Kim Long</a:t>
            </a:r>
          </a:p>
          <a:p>
            <a:pPr eaLnBrk="1" hangingPunct="1">
              <a:lnSpc>
                <a:spcPct val="120000"/>
              </a:lnSpc>
            </a:pPr>
            <a:r>
              <a:rPr lang="en-US" sz="5400" b="1" dirty="0" smtClean="0">
                <a:solidFill>
                  <a:srgbClr val="FF0000"/>
                </a:solidFill>
                <a:latin typeface="+mj-lt"/>
                <a:cs typeface="Tahoma" pitchFamily="34" charset="0"/>
              </a:rPr>
              <a:t>03 </a:t>
            </a:r>
            <a:r>
              <a:rPr lang="en-US" sz="5400" b="1" dirty="0" err="1" smtClean="0">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12039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400" dirty="0" smtClean="0">
                <a:solidFill>
                  <a:srgbClr val="002060"/>
                </a:solidFill>
                <a:cs typeface="Times New Roman" panose="02020603050405020304" pitchFamily="18" charset="0"/>
              </a:rPr>
              <a:t>Chúa </a:t>
            </a:r>
            <a:r>
              <a:rPr lang="vi-VN" sz="5400" dirty="0">
                <a:solidFill>
                  <a:srgbClr val="002060"/>
                </a:solidFill>
                <a:cs typeface="Times New Roman" panose="02020603050405020304" pitchFamily="18" charset="0"/>
              </a:rPr>
              <a:t>nói: nếu ai yêu mến Thầy, thì sẽ giữ lời Thầy, Cha Thầy sẽ yêu thương người ấy, Cha Thầy và Thầy sẽ đến và ở lại nơi người </a:t>
            </a:r>
            <a:r>
              <a:rPr lang="vi-VN" sz="5400" dirty="0" smtClean="0">
                <a:solidFill>
                  <a:srgbClr val="002060"/>
                </a:solidFill>
                <a:cs typeface="Times New Roman" panose="02020603050405020304" pitchFamily="18" charset="0"/>
              </a:rPr>
              <a:t>ấy</a:t>
            </a:r>
            <a:r>
              <a:rPr lang="en-US" sz="5400" dirty="0" smtClean="0">
                <a:solidFill>
                  <a:srgbClr val="002060"/>
                </a:solidFill>
                <a:cs typeface="Times New Roman" panose="02020603050405020304" pitchFamily="18" charset="0"/>
              </a:rPr>
              <a:t>.</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dirty="0">
                <a:solidFill>
                  <a:srgbClr val="FF0000"/>
                </a:solidFill>
                <a:cs typeface="Times New Roman" pitchFamily="18" charset="0"/>
              </a:rPr>
              <a:t>Alleluia…Alleluia</a:t>
            </a:r>
            <a:endParaRPr lang="en-US" sz="4000"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dirty="0">
                <a:solidFill>
                  <a:srgbClr val="FF0000"/>
                </a:solidFill>
                <a:cs typeface="Times New Roman" pitchFamily="18" charset="0"/>
              </a:rPr>
              <a:t>Alleluia…Alleluia.</a:t>
            </a:r>
            <a:endParaRPr lang="en-US" sz="3200" dirty="0">
              <a:solidFill>
                <a:srgbClr val="FF0000"/>
              </a:solidFill>
            </a:endParaRPr>
          </a:p>
        </p:txBody>
      </p:sp>
    </p:spTree>
    <p:extLst>
      <p:ext uri="{BB962C8B-B14F-4D97-AF65-F5344CB8AC3E}">
        <p14:creationId xmlns:p14="http://schemas.microsoft.com/office/powerpoint/2010/main" val="2632718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57150"/>
            <a:ext cx="9144000" cy="5086349"/>
          </a:xfrm>
        </p:spPr>
        <p:txBody>
          <a:bodyPr>
            <a:noAutofit/>
          </a:bodyPr>
          <a:lstStyle/>
          <a:p>
            <a:pPr algn="just"/>
            <a:r>
              <a:rPr lang="vi-VN" sz="6600" dirty="0">
                <a:solidFill>
                  <a:srgbClr val="C00000"/>
                </a:solidFill>
              </a:rPr>
              <a:t>Đk:</a:t>
            </a:r>
            <a:r>
              <a:rPr lang="vi-VN" sz="6600" dirty="0">
                <a:solidFill>
                  <a:srgbClr val="002060"/>
                </a:solidFill>
              </a:rPr>
              <a:t> Chư dân hãy xưng tụng Ngài, lạy Thiên Chúa ! Chư dân hết thảy hãy xưng tụng Ngài</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3481871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smtClean="0">
                <a:solidFill>
                  <a:srgbClr val="FF0000"/>
                </a:solidFill>
                <a:cs typeface="Times New Roman" pitchFamily="18" charset="0"/>
              </a:rPr>
              <a:t>Tk1:</a:t>
            </a:r>
            <a:r>
              <a:rPr lang="en-US" sz="6000" dirty="0" smtClean="0">
                <a:solidFill>
                  <a:srgbClr val="FF0000"/>
                </a:solidFill>
                <a:cs typeface="Times New Roman" pitchFamily="18" charset="0"/>
              </a:rPr>
              <a:t> </a:t>
            </a:r>
            <a:r>
              <a:rPr lang="vi-VN" sz="6000" dirty="0">
                <a:solidFill>
                  <a:srgbClr val="002060"/>
                </a:solidFill>
                <a:cs typeface="Times New Roman" panose="02020603050405020304" pitchFamily="18" charset="0"/>
              </a:rPr>
              <a:t>Nguyện Chúa đoái thương ban muôn vàn ơn lành, Tôn Nhan Ngài rầy xin chiếu sáng. Đường Chúa khắp trên địa cầu hay biết, các nước trông ơn Ngài cứu độ.</a:t>
            </a:r>
            <a:endParaRPr lang="en-US" sz="6000" dirty="0">
              <a:solidFill>
                <a:srgbClr val="002060"/>
              </a:solidFill>
              <a:cs typeface="Times New Roman" pitchFamily="18" charset="0"/>
            </a:endParaRPr>
          </a:p>
        </p:txBody>
      </p:sp>
    </p:spTree>
    <p:extLst>
      <p:ext uri="{BB962C8B-B14F-4D97-AF65-F5344CB8AC3E}">
        <p14:creationId xmlns:p14="http://schemas.microsoft.com/office/powerpoint/2010/main" val="517998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57150"/>
            <a:ext cx="9144000" cy="5086349"/>
          </a:xfrm>
        </p:spPr>
        <p:txBody>
          <a:bodyPr>
            <a:noAutofit/>
          </a:bodyPr>
          <a:lstStyle/>
          <a:p>
            <a:pPr algn="just"/>
            <a:r>
              <a:rPr lang="vi-VN" sz="6600" dirty="0">
                <a:solidFill>
                  <a:srgbClr val="C00000"/>
                </a:solidFill>
              </a:rPr>
              <a:t>Đk:</a:t>
            </a:r>
            <a:r>
              <a:rPr lang="vi-VN" sz="6600" dirty="0">
                <a:solidFill>
                  <a:srgbClr val="002060"/>
                </a:solidFill>
              </a:rPr>
              <a:t> Chư dân hãy xưng tụng Ngài, lạy Thiên Chúa ! Chư dân hết thảy hãy xưng tụng Ngài</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3179295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Tk2:</a:t>
            </a:r>
            <a:r>
              <a:rPr lang="en-US" sz="5400" b="1" dirty="0">
                <a:solidFill>
                  <a:srgbClr val="003399"/>
                </a:solidFill>
                <a:cs typeface="Times New Roman" pitchFamily="18" charset="0"/>
              </a:rPr>
              <a:t> </a:t>
            </a:r>
            <a:r>
              <a:rPr lang="vi-VN" altLang="en-US" sz="5400" dirty="0">
                <a:solidFill>
                  <a:srgbClr val="002060"/>
                </a:solidFill>
                <a:cs typeface="Times New Roman" panose="02020603050405020304" pitchFamily="18" charset="0"/>
              </a:rPr>
              <a:t>Vì Chúa sẽ công minh cai trị địa cầu, muôn dân nào mừng vui hát xướng. Ngài sẽ hiển minh trị vì muôn nước, thống lãnh muôn dân tộc cõi trần.</a:t>
            </a:r>
            <a:endParaRPr lang="en-US" sz="5400" dirty="0">
              <a:solidFill>
                <a:srgbClr val="002060"/>
              </a:solidFill>
              <a:cs typeface="Times New Roman" pitchFamily="18" charset="0"/>
            </a:endParaRPr>
          </a:p>
        </p:txBody>
      </p:sp>
    </p:spTree>
    <p:extLst>
      <p:ext uri="{BB962C8B-B14F-4D97-AF65-F5344CB8AC3E}">
        <p14:creationId xmlns:p14="http://schemas.microsoft.com/office/powerpoint/2010/main" val="1970907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57150"/>
            <a:ext cx="9144000" cy="5086349"/>
          </a:xfrm>
        </p:spPr>
        <p:txBody>
          <a:bodyPr>
            <a:noAutofit/>
          </a:bodyPr>
          <a:lstStyle/>
          <a:p>
            <a:pPr algn="just"/>
            <a:r>
              <a:rPr lang="vi-VN" sz="6600" dirty="0">
                <a:solidFill>
                  <a:srgbClr val="C00000"/>
                </a:solidFill>
              </a:rPr>
              <a:t>Đk:</a:t>
            </a:r>
            <a:r>
              <a:rPr lang="vi-VN" sz="6600" dirty="0">
                <a:solidFill>
                  <a:srgbClr val="002060"/>
                </a:solidFill>
              </a:rPr>
              <a:t> Chư dân hãy xưng tụng Ngài, lạy Thiên Chúa ! Chư dân hết thảy hãy xưng tụng Ngài</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3179295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cs typeface="Times New Roman" pitchFamily="18" charset="0"/>
              </a:rPr>
              <a:t>Tk3:</a:t>
            </a:r>
            <a:r>
              <a:rPr lang="en-US" sz="5400" dirty="0">
                <a:solidFill>
                  <a:srgbClr val="003399"/>
                </a:solidFill>
                <a:cs typeface="Times New Roman" pitchFamily="18" charset="0"/>
              </a:rPr>
              <a:t> </a:t>
            </a:r>
            <a:r>
              <a:rPr lang="vi-VN" altLang="en-US" sz="5400" dirty="0">
                <a:solidFill>
                  <a:srgbClr val="002060"/>
                </a:solidFill>
                <a:cs typeface="Times New Roman" panose="02020603050405020304" pitchFamily="18" charset="0"/>
              </a:rPr>
              <a:t>Thượng đế Chúa ta ban ân lộc muôn ngàn, bao hoa mầu trổ sinh khắp trốn. Nguyện Chúa khấng ban ngàn muôn ân phúc, cõi đất hãy tôn sợ kính thờ.</a:t>
            </a:r>
            <a:endParaRPr lang="en-US" sz="5400" dirty="0">
              <a:solidFill>
                <a:srgbClr val="002060"/>
              </a:solidFill>
              <a:cs typeface="Times New Roman" pitchFamily="18" charset="0"/>
            </a:endParaRPr>
          </a:p>
        </p:txBody>
      </p:sp>
    </p:spTree>
    <p:extLst>
      <p:ext uri="{BB962C8B-B14F-4D97-AF65-F5344CB8AC3E}">
        <p14:creationId xmlns:p14="http://schemas.microsoft.com/office/powerpoint/2010/main" val="3472682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57150"/>
            <a:ext cx="9144000" cy="5086349"/>
          </a:xfrm>
        </p:spPr>
        <p:txBody>
          <a:bodyPr>
            <a:noAutofit/>
          </a:bodyPr>
          <a:lstStyle/>
          <a:p>
            <a:pPr algn="just"/>
            <a:r>
              <a:rPr lang="vi-VN" sz="6600" dirty="0">
                <a:solidFill>
                  <a:srgbClr val="C00000"/>
                </a:solidFill>
              </a:rPr>
              <a:t>Đk:</a:t>
            </a:r>
            <a:r>
              <a:rPr lang="vi-VN" sz="6600" dirty="0">
                <a:solidFill>
                  <a:srgbClr val="002060"/>
                </a:solidFill>
              </a:rPr>
              <a:t> Chư dân hãy xưng tụng Ngài, lạy Thiên Chúa ! Chư dân hết thảy hãy xưng tụng Ngài</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3179295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en-US" sz="3600" i="1" dirty="0" err="1" smtClean="0">
                <a:solidFill>
                  <a:srgbClr val="002060"/>
                </a:solidFill>
              </a:rPr>
              <a:t>Thiên</a:t>
            </a:r>
            <a:r>
              <a:rPr lang="en-US" sz="3600" i="1" dirty="0" smtClean="0">
                <a:solidFill>
                  <a:srgbClr val="002060"/>
                </a:solidFill>
              </a:rPr>
              <a:t> </a:t>
            </a:r>
            <a:r>
              <a:rPr lang="en-US" sz="3600" i="1" dirty="0" err="1" smtClean="0">
                <a:solidFill>
                  <a:srgbClr val="002060"/>
                </a:solidFill>
              </a:rPr>
              <a:t>Chúa</a:t>
            </a:r>
            <a:r>
              <a:rPr lang="en-US" sz="3600" i="1" dirty="0" smtClean="0">
                <a:solidFill>
                  <a:srgbClr val="002060"/>
                </a:solidFill>
              </a:rPr>
              <a:t> </a:t>
            </a:r>
            <a:r>
              <a:rPr lang="en-US" sz="3600" i="1" dirty="0" err="1" smtClean="0">
                <a:solidFill>
                  <a:srgbClr val="002060"/>
                </a:solidFill>
              </a:rPr>
              <a:t>chỉ</a:t>
            </a:r>
            <a:r>
              <a:rPr lang="en-US" sz="3600" i="1" dirty="0" smtClean="0">
                <a:solidFill>
                  <a:srgbClr val="002060"/>
                </a:solidFill>
              </a:rPr>
              <a:t> </a:t>
            </a:r>
            <a:r>
              <a:rPr lang="en-US" sz="3600" i="1" dirty="0" err="1" smtClean="0">
                <a:solidFill>
                  <a:srgbClr val="002060"/>
                </a:solidFill>
              </a:rPr>
              <a:t>cho</a:t>
            </a:r>
            <a:r>
              <a:rPr lang="en-US" sz="3600" i="1" dirty="0" smtClean="0">
                <a:solidFill>
                  <a:srgbClr val="002060"/>
                </a:solidFill>
              </a:rPr>
              <a:t> </a:t>
            </a:r>
            <a:r>
              <a:rPr lang="en-US" sz="3600" i="1" dirty="0" err="1" smtClean="0">
                <a:solidFill>
                  <a:srgbClr val="002060"/>
                </a:solidFill>
              </a:rPr>
              <a:t>tôi</a:t>
            </a:r>
            <a:r>
              <a:rPr lang="en-US" sz="3600" i="1" dirty="0" smtClean="0">
                <a:solidFill>
                  <a:srgbClr val="002060"/>
                </a:solidFill>
              </a:rPr>
              <a:t> </a:t>
            </a:r>
            <a:r>
              <a:rPr lang="en-US" sz="3600" i="1" dirty="0" err="1" smtClean="0">
                <a:solidFill>
                  <a:srgbClr val="002060"/>
                </a:solidFill>
              </a:rPr>
              <a:t>thấy</a:t>
            </a:r>
            <a:r>
              <a:rPr lang="en-US" sz="3600" i="1" dirty="0" smtClean="0">
                <a:solidFill>
                  <a:srgbClr val="002060"/>
                </a:solidFill>
              </a:rPr>
              <a:t> </a:t>
            </a:r>
            <a:r>
              <a:rPr lang="en-US" sz="3600" i="1" dirty="0" err="1" smtClean="0">
                <a:solidFill>
                  <a:srgbClr val="002060"/>
                </a:solidFill>
              </a:rPr>
              <a:t>Thành</a:t>
            </a:r>
            <a:r>
              <a:rPr lang="en-US" sz="3600" i="1" dirty="0" smtClean="0">
                <a:solidFill>
                  <a:srgbClr val="002060"/>
                </a:solidFill>
              </a:rPr>
              <a:t> </a:t>
            </a:r>
            <a:r>
              <a:rPr lang="en-US" sz="3600" i="1" dirty="0" err="1" smtClean="0">
                <a:solidFill>
                  <a:srgbClr val="002060"/>
                </a:solidFill>
              </a:rPr>
              <a:t>Thánh</a:t>
            </a:r>
            <a:r>
              <a:rPr lang="en-US" sz="3600" i="1" dirty="0" smtClean="0">
                <a:solidFill>
                  <a:srgbClr val="002060"/>
                </a:solidFill>
              </a:rPr>
              <a:t> </a:t>
            </a:r>
            <a:r>
              <a:rPr lang="en-US" sz="3600" i="1" dirty="0" err="1" smtClean="0">
                <a:solidFill>
                  <a:srgbClr val="002060"/>
                </a:solidFill>
              </a:rPr>
              <a:t>từ</a:t>
            </a:r>
            <a:r>
              <a:rPr lang="en-US" sz="3600" i="1" dirty="0" smtClean="0">
                <a:solidFill>
                  <a:srgbClr val="002060"/>
                </a:solidFill>
              </a:rPr>
              <a:t> </a:t>
            </a:r>
            <a:r>
              <a:rPr lang="en-US" sz="3600" i="1" dirty="0" err="1" smtClean="0">
                <a:solidFill>
                  <a:srgbClr val="002060"/>
                </a:solidFill>
              </a:rPr>
              <a:t>trời</a:t>
            </a:r>
            <a:r>
              <a:rPr lang="en-US" sz="3600" i="1" dirty="0" smtClean="0">
                <a:solidFill>
                  <a:srgbClr val="002060"/>
                </a:solidFill>
              </a:rPr>
              <a:t> </a:t>
            </a:r>
            <a:r>
              <a:rPr lang="en-US" sz="3600" i="1" dirty="0" err="1" smtClean="0">
                <a:solidFill>
                  <a:srgbClr val="002060"/>
                </a:solidFill>
              </a:rPr>
              <a:t>mà</a:t>
            </a:r>
            <a:r>
              <a:rPr lang="en-US" sz="3600" i="1" dirty="0" smtClean="0">
                <a:solidFill>
                  <a:srgbClr val="002060"/>
                </a:solidFill>
              </a:rPr>
              <a:t> </a:t>
            </a:r>
            <a:r>
              <a:rPr lang="en-US" sz="3600" i="1" dirty="0" err="1" smtClean="0">
                <a:solidFill>
                  <a:srgbClr val="002060"/>
                </a:solidFill>
              </a:rPr>
              <a:t>xuống</a:t>
            </a:r>
            <a:r>
              <a:rPr lang="en-US" sz="3600" i="1" dirty="0" smtClean="0">
                <a:solidFill>
                  <a:srgbClr val="002060"/>
                </a:solidFill>
              </a:rPr>
              <a:t>.</a:t>
            </a:r>
            <a:br>
              <a:rPr lang="en-US" sz="3600" i="1" dirty="0" smtClean="0">
                <a:solidFill>
                  <a:srgbClr val="002060"/>
                </a:solidFill>
              </a:rPr>
            </a:br>
            <a:r>
              <a:rPr lang="vi-VN" dirty="0" smtClean="0">
                <a:solidFill>
                  <a:srgbClr val="C00000"/>
                </a:solidFill>
              </a:rPr>
              <a:t>Trích </a:t>
            </a:r>
            <a:r>
              <a:rPr lang="vi-VN" dirty="0">
                <a:solidFill>
                  <a:srgbClr val="C00000"/>
                </a:solidFill>
              </a:rPr>
              <a:t>sách Khải Huyền của Thánh </a:t>
            </a:r>
            <a:r>
              <a:rPr lang="vi-VN" dirty="0" smtClean="0">
                <a:solidFill>
                  <a:srgbClr val="C00000"/>
                </a:solidFill>
              </a:rPr>
              <a:t>Gioan</a:t>
            </a:r>
            <a:r>
              <a:rPr lang="en-US" dirty="0" smtClean="0">
                <a:solidFill>
                  <a:srgbClr val="C00000"/>
                </a:solidFill>
              </a:rPr>
              <a:t> </a:t>
            </a:r>
            <a:r>
              <a:rPr lang="en-US" dirty="0" err="1" smtClean="0">
                <a:solidFill>
                  <a:srgbClr val="C00000"/>
                </a:solidFill>
              </a:rPr>
              <a:t>tông</a:t>
            </a:r>
            <a:r>
              <a:rPr lang="en-US" dirty="0" smtClean="0">
                <a:solidFill>
                  <a:srgbClr val="C00000"/>
                </a:solidFill>
              </a:rPr>
              <a:t> </a:t>
            </a:r>
            <a:r>
              <a:rPr lang="en-US" dirty="0" err="1" smtClean="0">
                <a:solidFill>
                  <a:srgbClr val="C00000"/>
                </a:solidFill>
              </a:rPr>
              <a:t>đồ</a:t>
            </a:r>
            <a:r>
              <a:rPr lang="vi-VN" dirty="0" smtClean="0">
                <a:solidFill>
                  <a:srgbClr val="C00000"/>
                </a:solidFill>
              </a:rPr>
              <a:t>.</a:t>
            </a:r>
            <a:endParaRPr lang="en-US"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375575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400" dirty="0" smtClean="0">
                <a:solidFill>
                  <a:srgbClr val="002060"/>
                </a:solidFill>
                <a:cs typeface="Times New Roman" panose="02020603050405020304" pitchFamily="18" charset="0"/>
              </a:rPr>
              <a:t>Chúa </a:t>
            </a:r>
            <a:r>
              <a:rPr lang="vi-VN" sz="5400" dirty="0">
                <a:solidFill>
                  <a:srgbClr val="002060"/>
                </a:solidFill>
                <a:cs typeface="Times New Roman" panose="02020603050405020304" pitchFamily="18" charset="0"/>
              </a:rPr>
              <a:t>nói: nếu ai yêu mến Thầy, thì sẽ giữ lời Thầy, Cha Thầy sẽ yêu thương người ấy, Cha Thầy và Thầy sẽ đến và ở lại nơi người </a:t>
            </a:r>
            <a:r>
              <a:rPr lang="vi-VN" sz="5400" dirty="0" smtClean="0">
                <a:solidFill>
                  <a:srgbClr val="002060"/>
                </a:solidFill>
                <a:cs typeface="Times New Roman" panose="02020603050405020304" pitchFamily="18" charset="0"/>
              </a:rPr>
              <a:t>ấy</a:t>
            </a:r>
            <a:r>
              <a:rPr lang="en-US" sz="5400" dirty="0" smtClean="0">
                <a:solidFill>
                  <a:srgbClr val="002060"/>
                </a:solidFill>
                <a:cs typeface="Times New Roman" panose="02020603050405020304" pitchFamily="18" charset="0"/>
              </a:rPr>
              <a:t>.</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dirty="0">
                <a:solidFill>
                  <a:srgbClr val="FF0000"/>
                </a:solidFill>
                <a:cs typeface="Times New Roman" pitchFamily="18" charset="0"/>
              </a:rPr>
              <a:t>Alleluia…Alleluia</a:t>
            </a:r>
            <a:endParaRPr lang="en-US" sz="4000"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dirty="0">
                <a:solidFill>
                  <a:srgbClr val="FF0000"/>
                </a:solidFill>
                <a:cs typeface="Times New Roman" pitchFamily="18" charset="0"/>
              </a:rPr>
              <a:t>Alleluia…Alleluia.</a:t>
            </a:r>
            <a:endParaRPr lang="en-US" sz="3200" dirty="0">
              <a:solidFill>
                <a:srgbClr val="FF0000"/>
              </a:solidFill>
            </a:endParaRPr>
          </a:p>
        </p:txBody>
      </p:sp>
    </p:spTree>
    <p:extLst>
      <p:ext uri="{BB962C8B-B14F-4D97-AF65-F5344CB8AC3E}">
        <p14:creationId xmlns:p14="http://schemas.microsoft.com/office/powerpoint/2010/main" val="3781239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644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4534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41302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562879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60193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14309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90341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40694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03592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65388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49316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073923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421708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2954655"/>
          </a:xfrm>
          <a:prstGeom prst="rect">
            <a:avLst/>
          </a:prstGeom>
        </p:spPr>
        <p:txBody>
          <a:bodyPr wrap="square">
            <a:spAutoFit/>
          </a:bodyPr>
          <a:lstStyle/>
          <a:p>
            <a:pPr algn="just">
              <a:defRPr/>
            </a:pPr>
            <a:r>
              <a:rPr lang="vi-VN" sz="3100" dirty="0">
                <a:solidFill>
                  <a:srgbClr val="002060"/>
                </a:solidFill>
              </a:rPr>
              <a:t>Anh chị em thân mến, </a:t>
            </a:r>
            <a:r>
              <a:rPr lang="en-US" sz="3100" dirty="0" err="1" smtClean="0">
                <a:solidFill>
                  <a:srgbClr val="002060"/>
                </a:solidFill>
              </a:rPr>
              <a:t>Thánh</a:t>
            </a:r>
            <a:r>
              <a:rPr lang="en-US" sz="3100" dirty="0" smtClean="0">
                <a:solidFill>
                  <a:srgbClr val="002060"/>
                </a:solidFill>
              </a:rPr>
              <a:t> </a:t>
            </a:r>
            <a:r>
              <a:rPr lang="en-US" sz="3100" dirty="0" err="1" smtClean="0">
                <a:solidFill>
                  <a:srgbClr val="002060"/>
                </a:solidFill>
              </a:rPr>
              <a:t>Thần</a:t>
            </a:r>
            <a:r>
              <a:rPr lang="en-US" sz="3100" dirty="0" smtClean="0">
                <a:solidFill>
                  <a:srgbClr val="002060"/>
                </a:solidFill>
              </a:rPr>
              <a:t> </a:t>
            </a:r>
            <a:r>
              <a:rPr lang="en-US" sz="3100" dirty="0" err="1" smtClean="0">
                <a:solidFill>
                  <a:srgbClr val="002060"/>
                </a:solidFill>
              </a:rPr>
              <a:t>là</a:t>
            </a:r>
            <a:r>
              <a:rPr lang="en-US" sz="3100" dirty="0" smtClean="0">
                <a:solidFill>
                  <a:srgbClr val="002060"/>
                </a:solidFill>
              </a:rPr>
              <a:t> </a:t>
            </a:r>
            <a:r>
              <a:rPr lang="en-US" sz="3100" dirty="0" err="1" smtClean="0">
                <a:solidFill>
                  <a:srgbClr val="002060"/>
                </a:solidFill>
              </a:rPr>
              <a:t>đấng</a:t>
            </a:r>
            <a:r>
              <a:rPr lang="en-US" sz="3100" dirty="0" smtClean="0">
                <a:solidFill>
                  <a:srgbClr val="002060"/>
                </a:solidFill>
              </a:rPr>
              <a:t> </a:t>
            </a:r>
            <a:r>
              <a:rPr lang="en-US" sz="3100" dirty="0" err="1" smtClean="0">
                <a:solidFill>
                  <a:srgbClr val="002060"/>
                </a:solidFill>
              </a:rPr>
              <a:t>soi</a:t>
            </a:r>
            <a:r>
              <a:rPr lang="en-US" sz="3100" dirty="0" smtClean="0">
                <a:solidFill>
                  <a:srgbClr val="002060"/>
                </a:solidFill>
              </a:rPr>
              <a:t> </a:t>
            </a:r>
            <a:r>
              <a:rPr lang="en-US" sz="3100" dirty="0" err="1" smtClean="0">
                <a:solidFill>
                  <a:srgbClr val="002060"/>
                </a:solidFill>
              </a:rPr>
              <a:t>sáng</a:t>
            </a:r>
            <a:r>
              <a:rPr lang="en-US" sz="3100" dirty="0" smtClean="0">
                <a:solidFill>
                  <a:srgbClr val="002060"/>
                </a:solidFill>
              </a:rPr>
              <a:t> </a:t>
            </a:r>
            <a:r>
              <a:rPr lang="en-US" sz="3100" dirty="0" err="1" smtClean="0">
                <a:solidFill>
                  <a:srgbClr val="002060"/>
                </a:solidFill>
              </a:rPr>
              <a:t>hướng</a:t>
            </a:r>
            <a:r>
              <a:rPr lang="en-US" sz="3100" dirty="0" smtClean="0">
                <a:solidFill>
                  <a:srgbClr val="002060"/>
                </a:solidFill>
              </a:rPr>
              <a:t> </a:t>
            </a:r>
            <a:r>
              <a:rPr lang="en-US" sz="3100" dirty="0" err="1" smtClean="0">
                <a:solidFill>
                  <a:srgbClr val="002060"/>
                </a:solidFill>
              </a:rPr>
              <a:t>dẫn</a:t>
            </a:r>
            <a:r>
              <a:rPr lang="en-US" sz="3100" dirty="0" smtClean="0">
                <a:solidFill>
                  <a:srgbClr val="002060"/>
                </a:solidFill>
              </a:rPr>
              <a:t> </a:t>
            </a:r>
            <a:r>
              <a:rPr lang="en-US" sz="3100" dirty="0" err="1" smtClean="0">
                <a:solidFill>
                  <a:srgbClr val="002060"/>
                </a:solidFill>
              </a:rPr>
              <a:t>và</a:t>
            </a:r>
            <a:r>
              <a:rPr lang="en-US" sz="3100" dirty="0" smtClean="0">
                <a:solidFill>
                  <a:srgbClr val="002060"/>
                </a:solidFill>
              </a:rPr>
              <a:t> </a:t>
            </a:r>
            <a:r>
              <a:rPr lang="en-US" sz="3100" dirty="0" err="1" smtClean="0">
                <a:solidFill>
                  <a:srgbClr val="002060"/>
                </a:solidFill>
              </a:rPr>
              <a:t>nâng</a:t>
            </a:r>
            <a:r>
              <a:rPr lang="en-US" sz="3100" dirty="0" smtClean="0">
                <a:solidFill>
                  <a:srgbClr val="002060"/>
                </a:solidFill>
              </a:rPr>
              <a:t> </a:t>
            </a:r>
            <a:r>
              <a:rPr lang="en-US" sz="3100" dirty="0" err="1" smtClean="0">
                <a:solidFill>
                  <a:srgbClr val="002060"/>
                </a:solidFill>
              </a:rPr>
              <a:t>đỡ</a:t>
            </a:r>
            <a:r>
              <a:rPr lang="en-US" sz="3100" dirty="0" smtClean="0">
                <a:solidFill>
                  <a:srgbClr val="002060"/>
                </a:solidFill>
              </a:rPr>
              <a:t> </a:t>
            </a:r>
            <a:r>
              <a:rPr lang="en-US" sz="3100" dirty="0" err="1" smtClean="0">
                <a:solidFill>
                  <a:srgbClr val="002060"/>
                </a:solidFill>
              </a:rPr>
              <a:t>đời</a:t>
            </a:r>
            <a:r>
              <a:rPr lang="en-US" sz="3100" dirty="0" smtClean="0">
                <a:solidFill>
                  <a:srgbClr val="002060"/>
                </a:solidFill>
              </a:rPr>
              <a:t> </a:t>
            </a:r>
            <a:r>
              <a:rPr lang="en-US" sz="3100" dirty="0" err="1" smtClean="0">
                <a:solidFill>
                  <a:srgbClr val="002060"/>
                </a:solidFill>
              </a:rPr>
              <a:t>sống</a:t>
            </a:r>
            <a:r>
              <a:rPr lang="en-US" sz="3100" dirty="0" smtClean="0">
                <a:solidFill>
                  <a:srgbClr val="002060"/>
                </a:solidFill>
              </a:rPr>
              <a:t> </a:t>
            </a:r>
            <a:r>
              <a:rPr lang="en-US" sz="3100" dirty="0" err="1" smtClean="0">
                <a:solidFill>
                  <a:srgbClr val="002060"/>
                </a:solidFill>
              </a:rPr>
              <a:t>đức</a:t>
            </a:r>
            <a:r>
              <a:rPr lang="en-US" sz="3100" dirty="0" smtClean="0">
                <a:solidFill>
                  <a:srgbClr val="002060"/>
                </a:solidFill>
              </a:rPr>
              <a:t> tin </a:t>
            </a:r>
            <a:r>
              <a:rPr lang="en-US" sz="3100" dirty="0" err="1" smtClean="0">
                <a:solidFill>
                  <a:srgbClr val="002060"/>
                </a:solidFill>
              </a:rPr>
              <a:t>của</a:t>
            </a:r>
            <a:r>
              <a:rPr lang="en-US" sz="3100" dirty="0" smtClean="0">
                <a:solidFill>
                  <a:srgbClr val="002060"/>
                </a:solidFill>
              </a:rPr>
              <a:t> </a:t>
            </a:r>
            <a:r>
              <a:rPr lang="en-US" sz="3100" dirty="0" err="1" smtClean="0">
                <a:solidFill>
                  <a:srgbClr val="002060"/>
                </a:solidFill>
              </a:rPr>
              <a:t>người</a:t>
            </a:r>
            <a:r>
              <a:rPr lang="en-US" sz="3100" dirty="0" smtClean="0">
                <a:solidFill>
                  <a:srgbClr val="002060"/>
                </a:solidFill>
              </a:rPr>
              <a:t> Ki-</a:t>
            </a:r>
            <a:r>
              <a:rPr lang="en-US" sz="3100" dirty="0" err="1" smtClean="0">
                <a:solidFill>
                  <a:srgbClr val="002060"/>
                </a:solidFill>
              </a:rPr>
              <a:t>tô</a:t>
            </a:r>
            <a:r>
              <a:rPr lang="en-US" sz="3100" dirty="0" smtClean="0">
                <a:solidFill>
                  <a:srgbClr val="002060"/>
                </a:solidFill>
              </a:rPr>
              <a:t> </a:t>
            </a:r>
            <a:r>
              <a:rPr lang="en-US" sz="3100" dirty="0" err="1" smtClean="0">
                <a:solidFill>
                  <a:srgbClr val="002060"/>
                </a:solidFill>
              </a:rPr>
              <a:t>hữu</a:t>
            </a:r>
            <a:r>
              <a:rPr lang="en-US" sz="3100" dirty="0" smtClean="0">
                <a:solidFill>
                  <a:srgbClr val="002060"/>
                </a:solidFill>
              </a:rPr>
              <a:t>. </a:t>
            </a:r>
            <a:r>
              <a:rPr lang="en-US" sz="3100" dirty="0" err="1" smtClean="0">
                <a:solidFill>
                  <a:srgbClr val="002060"/>
                </a:solidFill>
              </a:rPr>
              <a:t>Vì</a:t>
            </a:r>
            <a:r>
              <a:rPr lang="en-US" sz="3100" dirty="0" smtClean="0">
                <a:solidFill>
                  <a:srgbClr val="002060"/>
                </a:solidFill>
              </a:rPr>
              <a:t> </a:t>
            </a:r>
            <a:r>
              <a:rPr lang="en-US" sz="3100" dirty="0" err="1" smtClean="0">
                <a:solidFill>
                  <a:srgbClr val="002060"/>
                </a:solidFill>
              </a:rPr>
              <a:t>thế</a:t>
            </a:r>
            <a:r>
              <a:rPr lang="en-US" sz="3100" dirty="0" smtClean="0">
                <a:solidFill>
                  <a:srgbClr val="002060"/>
                </a:solidFill>
              </a:rPr>
              <a:t>, </a:t>
            </a:r>
            <a:r>
              <a:rPr lang="en-US" sz="3100" dirty="0" err="1" smtClean="0">
                <a:solidFill>
                  <a:srgbClr val="002060"/>
                </a:solidFill>
              </a:rPr>
              <a:t>chúng</a:t>
            </a:r>
            <a:r>
              <a:rPr lang="en-US" sz="3100" dirty="0" smtClean="0">
                <a:solidFill>
                  <a:srgbClr val="002060"/>
                </a:solidFill>
              </a:rPr>
              <a:t> ta </a:t>
            </a:r>
            <a:r>
              <a:rPr lang="en-US" sz="3100" dirty="0" err="1" smtClean="0">
                <a:solidFill>
                  <a:srgbClr val="002060"/>
                </a:solidFill>
              </a:rPr>
              <a:t>cùng</a:t>
            </a:r>
            <a:r>
              <a:rPr lang="en-US" sz="3100" dirty="0" smtClean="0">
                <a:solidFill>
                  <a:srgbClr val="002060"/>
                </a:solidFill>
              </a:rPr>
              <a:t> </a:t>
            </a:r>
            <a:r>
              <a:rPr lang="en-US" sz="3100" dirty="0" err="1" smtClean="0">
                <a:solidFill>
                  <a:srgbClr val="002060"/>
                </a:solidFill>
              </a:rPr>
              <a:t>khẩn</a:t>
            </a:r>
            <a:r>
              <a:rPr lang="en-US" sz="3100" dirty="0" smtClean="0">
                <a:solidFill>
                  <a:srgbClr val="002060"/>
                </a:solidFill>
              </a:rPr>
              <a:t> </a:t>
            </a:r>
            <a:r>
              <a:rPr lang="en-US" sz="3100" dirty="0" err="1" smtClean="0">
                <a:solidFill>
                  <a:srgbClr val="002060"/>
                </a:solidFill>
              </a:rPr>
              <a:t>càu</a:t>
            </a:r>
            <a:r>
              <a:rPr lang="en-US" sz="3100" dirty="0" smtClean="0">
                <a:solidFill>
                  <a:srgbClr val="002060"/>
                </a:solidFill>
              </a:rPr>
              <a:t> </a:t>
            </a:r>
            <a:r>
              <a:rPr lang="en-US" sz="3100" dirty="0" err="1" smtClean="0">
                <a:solidFill>
                  <a:srgbClr val="002060"/>
                </a:solidFill>
              </a:rPr>
              <a:t>xin</a:t>
            </a:r>
            <a:r>
              <a:rPr lang="en-US" sz="3100" dirty="0" smtClean="0">
                <a:solidFill>
                  <a:srgbClr val="002060"/>
                </a:solidFill>
              </a:rPr>
              <a:t> </a:t>
            </a:r>
            <a:r>
              <a:rPr lang="en-US" sz="3100" dirty="0" err="1" smtClean="0">
                <a:solidFill>
                  <a:srgbClr val="002060"/>
                </a:solidFill>
              </a:rPr>
              <a:t>Thiên</a:t>
            </a:r>
            <a:r>
              <a:rPr lang="en-US" sz="3100" dirty="0" smtClean="0">
                <a:solidFill>
                  <a:srgbClr val="002060"/>
                </a:solidFill>
              </a:rPr>
              <a:t> </a:t>
            </a:r>
            <a:r>
              <a:rPr lang="en-US" sz="3100" dirty="0" err="1" smtClean="0">
                <a:solidFill>
                  <a:srgbClr val="002060"/>
                </a:solidFill>
              </a:rPr>
              <a:t>Chúa</a:t>
            </a:r>
            <a:r>
              <a:rPr lang="en-US" sz="3100" dirty="0" smtClean="0">
                <a:solidFill>
                  <a:srgbClr val="002060"/>
                </a:solidFill>
              </a:rPr>
              <a:t> ban </a:t>
            </a:r>
            <a:r>
              <a:rPr lang="en-US" sz="3100" dirty="0" err="1" smtClean="0">
                <a:solidFill>
                  <a:srgbClr val="002060"/>
                </a:solidFill>
              </a:rPr>
              <a:t>Thánh</a:t>
            </a:r>
            <a:r>
              <a:rPr lang="en-US" sz="3100" dirty="0" smtClean="0">
                <a:solidFill>
                  <a:srgbClr val="002060"/>
                </a:solidFill>
              </a:rPr>
              <a:t> </a:t>
            </a:r>
            <a:r>
              <a:rPr lang="en-US" sz="3100" dirty="0" err="1" smtClean="0">
                <a:solidFill>
                  <a:srgbClr val="002060"/>
                </a:solidFill>
              </a:rPr>
              <a:t>Thần</a:t>
            </a:r>
            <a:r>
              <a:rPr lang="en-US" sz="3100" dirty="0" smtClean="0">
                <a:solidFill>
                  <a:srgbClr val="002060"/>
                </a:solidFill>
              </a:rPr>
              <a:t> </a:t>
            </a:r>
            <a:r>
              <a:rPr lang="en-US" sz="3100" dirty="0" err="1" smtClean="0">
                <a:solidFill>
                  <a:srgbClr val="002060"/>
                </a:solidFill>
              </a:rPr>
              <a:t>cho</a:t>
            </a:r>
            <a:r>
              <a:rPr lang="en-US" sz="3100" dirty="0" smtClean="0">
                <a:solidFill>
                  <a:srgbClr val="002060"/>
                </a:solidFill>
              </a:rPr>
              <a:t> </a:t>
            </a:r>
            <a:r>
              <a:rPr lang="en-US" sz="3100" dirty="0" err="1" smtClean="0">
                <a:solidFill>
                  <a:srgbClr val="002060"/>
                </a:solidFill>
              </a:rPr>
              <a:t>chúng</a:t>
            </a:r>
            <a:r>
              <a:rPr lang="en-US" sz="3100" dirty="0" smtClean="0">
                <a:solidFill>
                  <a:srgbClr val="002060"/>
                </a:solidFill>
              </a:rPr>
              <a:t> ta.</a:t>
            </a:r>
            <a:endParaRPr lang="en-US" sz="3100" dirty="0">
              <a:solidFill>
                <a:srgbClr val="00206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99" y="-154324"/>
            <a:ext cx="2021736" cy="3686695"/>
          </a:xfrm>
          <a:prstGeom prst="rect">
            <a:avLst/>
          </a:prstGeom>
        </p:spPr>
      </p:pic>
    </p:spTree>
    <p:extLst>
      <p:ext uri="{BB962C8B-B14F-4D97-AF65-F5344CB8AC3E}">
        <p14:creationId xmlns:p14="http://schemas.microsoft.com/office/powerpoint/2010/main" val="3690906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Của</a:t>
            </a:r>
            <a:r>
              <a:rPr lang="en-US" dirty="0" smtClean="0">
                <a:solidFill>
                  <a:srgbClr val="C00000"/>
                </a:solidFill>
              </a:rPr>
              <a:t> </a:t>
            </a:r>
            <a:r>
              <a:rPr lang="en-US" dirty="0" err="1" smtClean="0">
                <a:solidFill>
                  <a:srgbClr val="C00000"/>
                </a:solidFill>
              </a:rPr>
              <a:t>Lễ</a:t>
            </a:r>
            <a:r>
              <a:rPr lang="en-US" dirty="0" smtClean="0">
                <a:solidFill>
                  <a:srgbClr val="C00000"/>
                </a:solidFill>
              </a:rPr>
              <a:t> </a:t>
            </a:r>
            <a:r>
              <a:rPr lang="en-US" dirty="0" err="1" smtClean="0">
                <a:solidFill>
                  <a:srgbClr val="C00000"/>
                </a:solidFill>
              </a:rPr>
              <a:t>Mới</a:t>
            </a:r>
            <a:r>
              <a:rPr lang="en-US" dirty="0" smtClean="0">
                <a:solidFill>
                  <a:srgbClr val="C00000"/>
                </a:solidFill>
              </a:rPr>
              <a:t/>
            </a:r>
            <a:br>
              <a:rPr lang="en-US" dirty="0" smtClean="0">
                <a:solidFill>
                  <a:srgbClr val="C00000"/>
                </a:solidFill>
              </a:rPr>
            </a:br>
            <a:r>
              <a:rPr lang="en-US" i="1" dirty="0" err="1" smtClean="0">
                <a:solidFill>
                  <a:srgbClr val="0070C0"/>
                </a:solidFill>
              </a:rPr>
              <a:t>Thái</a:t>
            </a:r>
            <a:r>
              <a:rPr lang="en-US" i="1" dirty="0" smtClean="0">
                <a:solidFill>
                  <a:srgbClr val="0070C0"/>
                </a:solidFill>
              </a:rPr>
              <a:t> </a:t>
            </a:r>
            <a:r>
              <a:rPr lang="en-US" i="1" dirty="0" err="1" smtClean="0">
                <a:solidFill>
                  <a:srgbClr val="0070C0"/>
                </a:solidFill>
              </a:rPr>
              <a:t>Nguyên</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a:t> </a:t>
            </a:r>
            <a:r>
              <a:rPr lang="vi-VN" sz="4800" dirty="0" smtClean="0">
                <a:solidFill>
                  <a:srgbClr val="002060"/>
                </a:solidFill>
              </a:rPr>
              <a:t>Chúa </a:t>
            </a:r>
            <a:r>
              <a:rPr lang="vi-VN" sz="4800" dirty="0">
                <a:solidFill>
                  <a:srgbClr val="002060"/>
                </a:solidFill>
              </a:rPr>
              <a:t>đã chết đi để lại cho con cuộc tình và Chúa đã phục sinh để lại cho con niềm tin, một niềm tin đến muôn đời một niềm vui chan chứa tuyệt vời trong nguồn hạnh phúc chẳng vơi.</a:t>
            </a:r>
            <a:endParaRPr lang="en-US" sz="4800" dirty="0">
              <a:solidFill>
                <a:srgbClr val="002060"/>
              </a:solidFill>
            </a:endParaRPr>
          </a:p>
        </p:txBody>
      </p:sp>
    </p:spTree>
    <p:extLst>
      <p:ext uri="{BB962C8B-B14F-4D97-AF65-F5344CB8AC3E}">
        <p14:creationId xmlns:p14="http://schemas.microsoft.com/office/powerpoint/2010/main" val="2470987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dâng lên của lễ mới sự sống chứa chan ngàn nơi ân ban hiệp nhất muôn người trong một hy tế huyền siêu. Dạt dào tình yêu Chúa hiến thân làm lễ vật, thì nay con đây Chúa ơi dâng Ngài trót đời. </a:t>
            </a:r>
            <a:endParaRPr lang="vi-VN" sz="4800" dirty="0">
              <a:solidFill>
                <a:srgbClr val="002060"/>
              </a:solidFill>
            </a:endParaRPr>
          </a:p>
        </p:txBody>
      </p:sp>
    </p:spTree>
    <p:extLst>
      <p:ext uri="{BB962C8B-B14F-4D97-AF65-F5344CB8AC3E}">
        <p14:creationId xmlns:p14="http://schemas.microsoft.com/office/powerpoint/2010/main" val="1434073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800" dirty="0" smtClean="0">
                <a:solidFill>
                  <a:srgbClr val="C00000"/>
                </a:solidFill>
              </a:rPr>
              <a:t>Tk2:</a:t>
            </a:r>
            <a:r>
              <a:rPr lang="en-US" sz="4800" dirty="0" smtClean="0"/>
              <a:t> </a:t>
            </a:r>
            <a:r>
              <a:rPr lang="vi-VN" sz="4800" dirty="0">
                <a:solidFill>
                  <a:srgbClr val="002060"/>
                </a:solidFill>
              </a:rPr>
              <a:t>Chúa đã chết đi rửa sạch cho con tội đời và Chúa đã phục sinh là nguồn quang vinh tuyệt đối, mời gọi con tiến bước theo Ngài để truyền rao chân lý ngàn đời gieo mầm cứu thoát mọi nơi.</a:t>
            </a:r>
            <a:endParaRPr lang="en-US" sz="4800" dirty="0">
              <a:solidFill>
                <a:srgbClr val="002060"/>
              </a:solidFill>
            </a:endParaRPr>
          </a:p>
        </p:txBody>
      </p:sp>
    </p:spTree>
    <p:extLst>
      <p:ext uri="{BB962C8B-B14F-4D97-AF65-F5344CB8AC3E}">
        <p14:creationId xmlns:p14="http://schemas.microsoft.com/office/powerpoint/2010/main" val="2197958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dâng lên của lễ mới sự sống chứa chan ngàn nơi ân ban hiệp nhất muôn người trong một hy tế huyền siêu. Dạt dào tình yêu Chúa hiến thân làm lễ vật, thì nay con đây Chúa ơi dâng Ngài trót đời. </a:t>
            </a:r>
            <a:endParaRPr lang="vi-VN" sz="4800" dirty="0">
              <a:solidFill>
                <a:srgbClr val="002060"/>
              </a:solidFill>
            </a:endParaRPr>
          </a:p>
        </p:txBody>
      </p:sp>
    </p:spTree>
    <p:extLst>
      <p:ext uri="{BB962C8B-B14F-4D97-AF65-F5344CB8AC3E}">
        <p14:creationId xmlns:p14="http://schemas.microsoft.com/office/powerpoint/2010/main" val="418006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1869992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52308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Lắng</a:t>
            </a:r>
            <a:r>
              <a:rPr lang="en-US" sz="6000" dirty="0" smtClean="0">
                <a:solidFill>
                  <a:srgbClr val="C00000"/>
                </a:solidFill>
              </a:rPr>
              <a:t> </a:t>
            </a:r>
            <a:r>
              <a:rPr lang="en-US" sz="6000" dirty="0" err="1" smtClean="0">
                <a:solidFill>
                  <a:srgbClr val="C00000"/>
                </a:solidFill>
              </a:rPr>
              <a:t>Nghe</a:t>
            </a:r>
            <a:r>
              <a:rPr lang="en-US" sz="6000" dirty="0" smtClean="0">
                <a:solidFill>
                  <a:srgbClr val="C00000"/>
                </a:solidFill>
              </a:rPr>
              <a:t> </a:t>
            </a:r>
            <a:r>
              <a:rPr lang="en-US" sz="6000" dirty="0" err="1" smtClean="0">
                <a:solidFill>
                  <a:srgbClr val="C00000"/>
                </a:solidFill>
              </a:rPr>
              <a:t>Lời</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r>
            <a:br>
              <a:rPr lang="en-US" sz="6000" dirty="0" smtClean="0">
                <a:solidFill>
                  <a:srgbClr val="C00000"/>
                </a:solidFill>
              </a:rPr>
            </a:br>
            <a:r>
              <a:rPr lang="en-US" i="1" dirty="0" err="1" smtClean="0">
                <a:solidFill>
                  <a:srgbClr val="002060"/>
                </a:solidFill>
              </a:rPr>
              <a:t>Phanxico</a:t>
            </a:r>
            <a:endParaRPr lang="en-US" i="1" dirty="0">
              <a:solidFill>
                <a:srgbClr val="002060"/>
              </a:solidFill>
            </a:endParaRPr>
          </a:p>
        </p:txBody>
      </p:sp>
    </p:spTree>
    <p:extLst>
      <p:ext uri="{BB962C8B-B14F-4D97-AF65-F5344CB8AC3E}">
        <p14:creationId xmlns:p14="http://schemas.microsoft.com/office/powerpoint/2010/main" val="180341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330224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Tk1:</a:t>
            </a:r>
            <a:r>
              <a:rPr lang="en-US" sz="4600" dirty="0"/>
              <a:t> </a:t>
            </a:r>
            <a:r>
              <a:rPr lang="vi-VN" sz="4600" dirty="0">
                <a:solidFill>
                  <a:srgbClr val="002060"/>
                </a:solidFill>
              </a:rPr>
              <a:t>Hãy lắng nghe lời Người là đuốc sáng soi đường dài. Hỡi những ai miệt mài còn trong mê lầm trần ai, hãy đến dự tiệc Trời và những khó khăn mệt nhoài, những đắng cay đường dài thành khói thoảng bay tàn phai.</a:t>
            </a:r>
          </a:p>
        </p:txBody>
      </p:sp>
    </p:spTree>
    <p:extLst>
      <p:ext uri="{BB962C8B-B14F-4D97-AF65-F5344CB8AC3E}">
        <p14:creationId xmlns:p14="http://schemas.microsoft.com/office/powerpoint/2010/main" val="1292153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800" dirty="0" err="1" smtClean="0">
                <a:solidFill>
                  <a:srgbClr val="C00000"/>
                </a:solidFill>
              </a:rPr>
              <a:t>Đk</a:t>
            </a:r>
            <a:r>
              <a:rPr lang="en-US" sz="4800" dirty="0" smtClean="0">
                <a:solidFill>
                  <a:srgbClr val="C00000"/>
                </a:solidFill>
              </a:rPr>
              <a:t>: </a:t>
            </a:r>
            <a:r>
              <a:rPr lang="vi-VN" sz="4800" dirty="0">
                <a:solidFill>
                  <a:srgbClr val="002060"/>
                </a:solidFill>
              </a:rPr>
              <a:t>Vì nơi Ngài là chốn hồn con đêm ngày náu nương giấc ngủ an lành tâm can nhẹ nhàng. Đồng xanh con hằng ước mơ dòng sông con hằng khát khao bởi chính Chúa trời gia nghiệp muôn đời. </a:t>
            </a:r>
            <a:endParaRPr lang="en-US" sz="4800" dirty="0">
              <a:solidFill>
                <a:srgbClr val="002060"/>
              </a:solidFill>
            </a:endParaRPr>
          </a:p>
        </p:txBody>
      </p:sp>
    </p:spTree>
    <p:extLst>
      <p:ext uri="{BB962C8B-B14F-4D97-AF65-F5344CB8AC3E}">
        <p14:creationId xmlns:p14="http://schemas.microsoft.com/office/powerpoint/2010/main" val="1072666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smtClean="0">
                <a:solidFill>
                  <a:srgbClr val="C00000"/>
                </a:solidFill>
              </a:rPr>
              <a:t>Tk2: </a:t>
            </a:r>
            <a:r>
              <a:rPr lang="vi-VN" sz="4700" dirty="0">
                <a:solidFill>
                  <a:srgbClr val="002060"/>
                </a:solidFill>
              </a:rPr>
              <a:t>Quyết vững tin Cậy Ngài dù những khó khăn buồn sầu. Dẫu thế gian lọc lừa lòng con không quên lời xưa. Tiếng Chúa kêu gọi mời đời con hy sinh vì người biết đắp xây cuộc đời đẹp tươi Nước Trời ngàn nơi.</a:t>
            </a:r>
            <a:endParaRPr lang="vi-VN" sz="4700" dirty="0">
              <a:solidFill>
                <a:srgbClr val="002060"/>
              </a:solidFill>
            </a:endParaRPr>
          </a:p>
        </p:txBody>
      </p:sp>
    </p:spTree>
    <p:extLst>
      <p:ext uri="{BB962C8B-B14F-4D97-AF65-F5344CB8AC3E}">
        <p14:creationId xmlns:p14="http://schemas.microsoft.com/office/powerpoint/2010/main" val="358852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800" dirty="0" err="1" smtClean="0">
                <a:solidFill>
                  <a:srgbClr val="C00000"/>
                </a:solidFill>
              </a:rPr>
              <a:t>Đk</a:t>
            </a:r>
            <a:r>
              <a:rPr lang="en-US" sz="4800" dirty="0" smtClean="0">
                <a:solidFill>
                  <a:srgbClr val="C00000"/>
                </a:solidFill>
              </a:rPr>
              <a:t>: </a:t>
            </a:r>
            <a:r>
              <a:rPr lang="vi-VN" sz="4800" dirty="0">
                <a:solidFill>
                  <a:srgbClr val="002060"/>
                </a:solidFill>
              </a:rPr>
              <a:t>Vì nơi Ngài là chốn hồn con đêm ngày náu nương giấc ngủ an lành tâm can nhẹ nhàng. Đồng xanh con hằng ước mơ dòng sông con hằng khát khao bởi chính Chúa trời gia nghiệp muôn đời. </a:t>
            </a:r>
            <a:endParaRPr lang="en-US" sz="4800" dirty="0">
              <a:solidFill>
                <a:srgbClr val="002060"/>
              </a:solidFill>
            </a:endParaRPr>
          </a:p>
        </p:txBody>
      </p:sp>
    </p:spTree>
    <p:extLst>
      <p:ext uri="{BB962C8B-B14F-4D97-AF65-F5344CB8AC3E}">
        <p14:creationId xmlns:p14="http://schemas.microsoft.com/office/powerpoint/2010/main" val="3695903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smtClean="0">
                <a:solidFill>
                  <a:srgbClr val="C00000"/>
                </a:solidFill>
              </a:rPr>
              <a:t>Tk3: </a:t>
            </a:r>
            <a:r>
              <a:rPr lang="vi-VN" sz="4700" dirty="0">
                <a:solidFill>
                  <a:srgbClr val="002060"/>
                </a:solidFill>
              </a:rPr>
              <a:t>Biết đến nghe Lời Ngài và rước của ăn tuyệt vời. Con như cây đèn ngời nguyện xin chiếu soi ngàn nơi. Sống chứng nhân hằng ngày là muối ướp mặn đời này. Chinh mến yêu vẹn đầy làm lễ hiến dâng Ngài đây.</a:t>
            </a:r>
            <a:endParaRPr lang="en-US" sz="4700" dirty="0">
              <a:solidFill>
                <a:srgbClr val="002060"/>
              </a:solidFill>
            </a:endParaRPr>
          </a:p>
        </p:txBody>
      </p:sp>
    </p:spTree>
    <p:extLst>
      <p:ext uri="{BB962C8B-B14F-4D97-AF65-F5344CB8AC3E}">
        <p14:creationId xmlns:p14="http://schemas.microsoft.com/office/powerpoint/2010/main" val="89794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800" dirty="0" err="1" smtClean="0">
                <a:solidFill>
                  <a:srgbClr val="C00000"/>
                </a:solidFill>
              </a:rPr>
              <a:t>Đk</a:t>
            </a:r>
            <a:r>
              <a:rPr lang="en-US" sz="4800" dirty="0" smtClean="0">
                <a:solidFill>
                  <a:srgbClr val="C00000"/>
                </a:solidFill>
              </a:rPr>
              <a:t>: </a:t>
            </a:r>
            <a:r>
              <a:rPr lang="vi-VN" sz="4800" dirty="0">
                <a:solidFill>
                  <a:srgbClr val="002060"/>
                </a:solidFill>
              </a:rPr>
              <a:t>Vì nơi Ngài là chốn hồn con đêm ngày náu nương giấc ngủ an lành tâm can nhẹ nhàng. Đồng xanh con hằng ước mơ dòng sông con hằng khát khao bởi chính Chúa trời gia nghiệp muôn đời. </a:t>
            </a:r>
            <a:endParaRPr lang="en-US" sz="4800" dirty="0">
              <a:solidFill>
                <a:srgbClr val="002060"/>
              </a:solidFill>
            </a:endParaRPr>
          </a:p>
        </p:txBody>
      </p:sp>
    </p:spTree>
    <p:extLst>
      <p:ext uri="{BB962C8B-B14F-4D97-AF65-F5344CB8AC3E}">
        <p14:creationId xmlns:p14="http://schemas.microsoft.com/office/powerpoint/2010/main" val="3695903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33267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Cành</a:t>
            </a:r>
            <a:r>
              <a:rPr lang="en-US" dirty="0" smtClean="0">
                <a:solidFill>
                  <a:srgbClr val="C00000"/>
                </a:solidFill>
              </a:rPr>
              <a:t> </a:t>
            </a:r>
            <a:r>
              <a:rPr lang="en-US" dirty="0" err="1" smtClean="0">
                <a:solidFill>
                  <a:srgbClr val="C00000"/>
                </a:solidFill>
              </a:rPr>
              <a:t>Hoa</a:t>
            </a:r>
            <a:r>
              <a:rPr lang="en-US" dirty="0" smtClean="0">
                <a:solidFill>
                  <a:srgbClr val="C00000"/>
                </a:solidFill>
              </a:rPr>
              <a:t> </a:t>
            </a:r>
            <a:r>
              <a:rPr lang="en-US" dirty="0" err="1" smtClean="0">
                <a:solidFill>
                  <a:srgbClr val="C00000"/>
                </a:solidFill>
              </a:rPr>
              <a:t>Dâng</a:t>
            </a:r>
            <a:r>
              <a:rPr lang="en-US" dirty="0" smtClean="0">
                <a:solidFill>
                  <a:srgbClr val="C00000"/>
                </a:solidFill>
              </a:rPr>
              <a:t> </a:t>
            </a:r>
            <a:r>
              <a:rPr lang="en-US" dirty="0" err="1" smtClean="0">
                <a:solidFill>
                  <a:srgbClr val="C00000"/>
                </a:solidFill>
              </a:rPr>
              <a:t>Mẹ</a:t>
            </a:r>
            <a:r>
              <a:rPr lang="en-US" dirty="0" smtClean="0">
                <a:solidFill>
                  <a:srgbClr val="C00000"/>
                </a:solidFill>
              </a:rPr>
              <a:t/>
            </a:r>
            <a:br>
              <a:rPr lang="en-US" dirty="0" smtClean="0">
                <a:solidFill>
                  <a:srgbClr val="C00000"/>
                </a:solidFill>
              </a:rPr>
            </a:br>
            <a:r>
              <a:rPr lang="en-US" i="1" dirty="0" smtClean="0">
                <a:solidFill>
                  <a:srgbClr val="002060"/>
                </a:solidFill>
              </a:rPr>
              <a:t>Mai </a:t>
            </a:r>
            <a:r>
              <a:rPr lang="en-US" i="1" dirty="0" err="1" smtClean="0">
                <a:solidFill>
                  <a:srgbClr val="002060"/>
                </a:solidFill>
              </a:rPr>
              <a:t>Nguyên</a:t>
            </a:r>
            <a:r>
              <a:rPr lang="en-US" i="1" dirty="0" smtClean="0">
                <a:solidFill>
                  <a:srgbClr val="002060"/>
                </a:solidFill>
              </a:rPr>
              <a:t> </a:t>
            </a:r>
            <a:r>
              <a:rPr lang="en-US" i="1" dirty="0" err="1" smtClean="0">
                <a:solidFill>
                  <a:srgbClr val="002060"/>
                </a:solidFill>
              </a:rPr>
              <a:t>Vũ</a:t>
            </a: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smtClean="0"/>
              <a:t> </a:t>
            </a:r>
            <a:r>
              <a:rPr lang="vi-VN" sz="4800" dirty="0">
                <a:solidFill>
                  <a:srgbClr val="002060"/>
                </a:solidFill>
              </a:rPr>
              <a:t>Cành hoa tươi thắm nguyện kính dâng lên, nguyện kính dâng lên, cùng với lòng mến tin. Này hoa thảo hiếu, thành kính tri ân, đoàn chúng con dâng về trước ngai Mẹ lành.</a:t>
            </a:r>
            <a:endParaRPr lang="vi-VN" sz="4800" dirty="0">
              <a:solidFill>
                <a:srgbClr val="002060"/>
              </a:solidFill>
            </a:endParaRPr>
          </a:p>
        </p:txBody>
      </p:sp>
    </p:spTree>
    <p:extLst>
      <p:ext uri="{BB962C8B-B14F-4D97-AF65-F5344CB8AC3E}">
        <p14:creationId xmlns:p14="http://schemas.microsoft.com/office/powerpoint/2010/main" val="16217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09044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Mẹ ơi ! Tim con rộn niềm vui, vang lên bài ca mới, dâng lên Mẹ muôn cánh hoa đẹp tươi. Mẹ ơi ! Xin dang rộng vòng tay, yêu thương và nâng đỡ, cho con được vui sống bên Mẹ hiền. </a:t>
            </a:r>
            <a:endParaRPr lang="vi-VN" sz="4800" dirty="0">
              <a:solidFill>
                <a:srgbClr val="002060"/>
              </a:solidFill>
            </a:endParaRPr>
          </a:p>
        </p:txBody>
      </p:sp>
    </p:spTree>
    <p:extLst>
      <p:ext uri="{BB962C8B-B14F-4D97-AF65-F5344CB8AC3E}">
        <p14:creationId xmlns:p14="http://schemas.microsoft.com/office/powerpoint/2010/main" val="874740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Tk2:</a:t>
            </a:r>
            <a:r>
              <a:rPr lang="en-US" sz="5400" dirty="0"/>
              <a:t> </a:t>
            </a:r>
            <a:r>
              <a:rPr lang="vi-VN" sz="5400" dirty="0">
                <a:solidFill>
                  <a:srgbClr val="002060"/>
                </a:solidFill>
              </a:rPr>
              <a:t>Đoàn con ước muốn thành những con ngoan, thờ Chúa vinh quang và tôn sùng Mẫu Tâm. Dù cho bão tố, dù có mưa sa, lòng vẫn nở hoa, nguyện tiếng dâng trước tòa.</a:t>
            </a:r>
            <a:endParaRPr lang="vi-VN" sz="5400" dirty="0">
              <a:solidFill>
                <a:srgbClr val="002060"/>
              </a:solidFill>
            </a:endParaRPr>
          </a:p>
        </p:txBody>
      </p:sp>
    </p:spTree>
    <p:extLst>
      <p:ext uri="{BB962C8B-B14F-4D97-AF65-F5344CB8AC3E}">
        <p14:creationId xmlns:p14="http://schemas.microsoft.com/office/powerpoint/2010/main" val="615449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Mẹ ơi ! Tim con rộn niềm vui, vang lên bài ca mới, dâng lên Mẹ muôn cánh hoa đẹp tươi. Mẹ ơi ! Xin dang rộng vòng tay, yêu thương và nâng đỡ, cho con được vui sống bên Mẹ hiền. </a:t>
            </a:r>
            <a:endParaRPr lang="vi-VN" sz="4800" dirty="0">
              <a:solidFill>
                <a:srgbClr val="002060"/>
              </a:solidFill>
            </a:endParaRPr>
          </a:p>
        </p:txBody>
      </p:sp>
    </p:spTree>
    <p:extLst>
      <p:ext uri="{BB962C8B-B14F-4D97-AF65-F5344CB8AC3E}">
        <p14:creationId xmlns:p14="http://schemas.microsoft.com/office/powerpoint/2010/main" val="1428283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Tk3:</a:t>
            </a:r>
            <a:r>
              <a:rPr lang="en-US" sz="5400" dirty="0" smtClean="0"/>
              <a:t> </a:t>
            </a:r>
            <a:r>
              <a:rPr lang="vi-VN" sz="5400" dirty="0">
                <a:solidFill>
                  <a:srgbClr val="002060"/>
                </a:solidFill>
              </a:rPr>
              <a:t>Mẹ ơi con đến quỳ gối ăn năn trọn những tháng năm lần trong đường tối tăm. Nhờ Mẹ cứu giúp, Mẹ dắt con ra vùng sáng bao la, hưởng ánh quang chan hòa.</a:t>
            </a:r>
            <a:endParaRPr lang="vi-VN" sz="5400" dirty="0">
              <a:solidFill>
                <a:srgbClr val="002060"/>
              </a:solidFill>
            </a:endParaRPr>
          </a:p>
        </p:txBody>
      </p:sp>
    </p:spTree>
    <p:extLst>
      <p:ext uri="{BB962C8B-B14F-4D97-AF65-F5344CB8AC3E}">
        <p14:creationId xmlns:p14="http://schemas.microsoft.com/office/powerpoint/2010/main" val="294187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Mẹ ơi ! Tim con rộn niềm vui, vang lên bài ca mới, dâng lên Mẹ muôn cánh hoa đẹp tươi. Mẹ ơi ! Xin dang rộng vòng tay, yêu thương và nâng đỡ, cho con được vui sống bên Mẹ hiền. </a:t>
            </a:r>
            <a:endParaRPr lang="vi-VN" sz="4800" dirty="0">
              <a:solidFill>
                <a:srgbClr val="002060"/>
              </a:solidFill>
            </a:endParaRPr>
          </a:p>
        </p:txBody>
      </p:sp>
    </p:spTree>
    <p:extLst>
      <p:ext uri="{BB962C8B-B14F-4D97-AF65-F5344CB8AC3E}">
        <p14:creationId xmlns:p14="http://schemas.microsoft.com/office/powerpoint/2010/main" val="1859893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93924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15785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2251</Words>
  <Application>Microsoft Office PowerPoint</Application>
  <PresentationFormat>On-screen Show (16:9)</PresentationFormat>
  <Paragraphs>109</Paragraphs>
  <Slides>86</Slides>
  <Notes>0</Notes>
  <HiddenSlides>0</HiddenSlides>
  <MMClips>0</MMClips>
  <ScaleCrop>false</ScaleCrop>
  <HeadingPairs>
    <vt:vector size="4" baseType="variant">
      <vt:variant>
        <vt:lpstr>Theme</vt:lpstr>
      </vt:variant>
      <vt:variant>
        <vt:i4>13</vt:i4>
      </vt:variant>
      <vt:variant>
        <vt:lpstr>Slide Titles</vt:lpstr>
      </vt:variant>
      <vt:variant>
        <vt:i4>86</vt:i4>
      </vt:variant>
    </vt:vector>
  </HeadingPairs>
  <TitlesOfParts>
    <vt:vector size="99" baseType="lpstr">
      <vt:lpstr>Office Theme</vt:lpstr>
      <vt:lpstr>12_Office Theme</vt:lpstr>
      <vt:lpstr>13_Office Theme</vt:lpstr>
      <vt:lpstr>14_Office Theme</vt:lpstr>
      <vt:lpstr>36_Default Design</vt:lpstr>
      <vt:lpstr>37_Default Design</vt:lpstr>
      <vt:lpstr>23_Office Theme</vt:lpstr>
      <vt:lpstr>20_Office Theme</vt:lpstr>
      <vt:lpstr>21_Office Theme</vt:lpstr>
      <vt:lpstr>22_Office Theme</vt:lpstr>
      <vt:lpstr>1_Office Theme</vt:lpstr>
      <vt:lpstr>2_Office Theme</vt:lpstr>
      <vt:lpstr>3_Office Theme</vt:lpstr>
      <vt:lpstr>PowerPoint Presentation</vt:lpstr>
      <vt:lpstr>TẬP HÁT CỘNG ĐOÀN</vt:lpstr>
      <vt:lpstr>Đk: Chư dân hãy xưng tụng Ngài, lạy Thiên Chúa ! Chư dân hết thảy hãy xưng tụng Ngài.</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Lời Chúa Thế Thông</vt:lpstr>
      <vt:lpstr>Tk1: Lời Chúa đã đến trong tim người. Lời Chúa đã trổ sinh tốt tươi. Ai ơi mở lòng ra đón nhận. Lời Người sẽ soi sáng trí lòng.</vt:lpstr>
      <vt:lpstr>Đk: Chúa cúi xuống đến bên con người. Cho ta nghe nhịp vỗ yêu thương. Cho ta nghe tình yêu thôi thúc. Đây chân lý vẫy gọi người ơi.</vt:lpstr>
      <vt:lpstr>Tk2: Lời Chúa ấm áp bao ân tình. Lời Chúa tràn đầy muôn phúc vinh. Cho ta được hưởng ơn thái bình. Lời Người ngàn năm mãi vững bền.</vt:lpstr>
      <vt:lpstr>Đk: Chúa cúi xuống đến bên con người. Cho ta nghe nhịp vỗ yêu thương. Cho ta nghe tình yêu thôi thúc. Đây chân lý vẫy gọi người ơi.</vt:lpstr>
      <vt:lpstr>Tk3: Lời Chúa sức sống bao tâm hồn. Lời Chúa là nguồn ơn tái sinh. Cho ta tìm được ơn cứu độ. Lời Người ngàn năm với đất trời.</vt:lpstr>
      <vt:lpstr>Đk: Chúa cúi xuống đến bên con người. Cho ta nghe nhịp vỗ yêu thương. Cho ta nghe tình yêu thôi thúc. Đây chân lý vẫy gọi người ơi.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Thánh Thần và chúng tôi quyết định: Không đặt lên vai anh em một gánh nặng nào khác ngoài những điều cần thiết. Bài trích sách Công vụ Tông Đồ.</vt:lpstr>
      <vt:lpstr> </vt:lpstr>
      <vt:lpstr>Đk: Chư dân hãy xưng tụng Ngài, lạy Thiên Chúa ! Chư dân hết thảy hãy xưng tụng Ngài.</vt:lpstr>
      <vt:lpstr>Tk1: Nguyện Chúa đoái thương ban muôn vàn ơn lành, Tôn Nhan Ngài rầy xin chiếu sáng. Đường Chúa khắp trên địa cầu hay biết, các nước trông ơn Ngài cứu độ.</vt:lpstr>
      <vt:lpstr>Đk: Chư dân hãy xưng tụng Ngài, lạy Thiên Chúa ! Chư dân hết thảy hãy xưng tụng Ngài.</vt:lpstr>
      <vt:lpstr>Tk2: Vì Chúa sẽ công minh cai trị địa cầu, muôn dân nào mừng vui hát xướng. Ngài sẽ hiển minh trị vì muôn nước, thống lãnh muôn dân tộc cõi trần.</vt:lpstr>
      <vt:lpstr>Đk: Chư dân hãy xưng tụng Ngài, lạy Thiên Chúa ! Chư dân hết thảy hãy xưng tụng Ngài.</vt:lpstr>
      <vt:lpstr>Tk3: Thượng đế Chúa ta ban ân lộc muôn ngàn, bao hoa mầu trổ sinh khắp trốn. Nguyện Chúa khấng ban ngàn muôn ân phúc, cõi đất hãy tôn sợ kính thờ.</vt:lpstr>
      <vt:lpstr>Đk: Chư dân hãy xưng tụng Ngài, lạy Thiên Chúa ! Chư dân hết thảy hãy xưng tụng Ngài.</vt:lpstr>
      <vt:lpstr>Bài đọc 2. Thiên Chúa chỉ cho tôi thấy Thành Thánh từ trời mà xuống. Trích sách Khải Huyền của Thánh Gioan tông đồ.</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Của Lễ Mới Thái Nguyên</vt:lpstr>
      <vt:lpstr>Tk1: Chúa đã chết đi để lại cho con cuộc tình và Chúa đã phục sinh để lại cho con niềm tin, một niềm tin đến muôn đời một niềm vui chan chứa tuyệt vời trong nguồn hạnh phúc chẳng vơi.</vt:lpstr>
      <vt:lpstr>Đk: Con dâng lên của lễ mới sự sống chứa chan ngàn nơi ân ban hiệp nhất muôn người trong một hy tế huyền siêu. Dạt dào tình yêu Chúa hiến thân làm lễ vật, thì nay con đây Chúa ơi dâng Ngài trót đời. </vt:lpstr>
      <vt:lpstr>Tk2: Chúa đã chết đi rửa sạch cho con tội đời và Chúa đã phục sinh là nguồn quang vinh tuyệt đối, mời gọi con tiến bước theo Ngài để truyền rao chân lý ngàn đời gieo mầm cứu thoát mọi nơi.</vt:lpstr>
      <vt:lpstr>Đk: Con dâng lên của lễ mới sự sống chứa chan ngàn nơi ân ban hiệp nhất muôn người trong một hy tế huyền siêu. Dạt dào tình yêu Chúa hiến thân làm lễ vật, thì nay con đây Chúa ơi dâng Ngài trót đời. </vt:lpstr>
      <vt:lpstr>PowerPoint Presentation</vt:lpstr>
      <vt:lpstr>PowerPoint Presentation</vt:lpstr>
      <vt:lpstr>Ca Nguyện Hiệp Lễ Lắng Nghe Lời Chúa Phanxico</vt:lpstr>
      <vt:lpstr>Tk1: Hãy lắng nghe lời Người là đuốc sáng soi đường dài. Hỡi những ai miệt mài còn trong mê lầm trần ai, hãy đến dự tiệc Trời và những khó khăn mệt nhoài, những đắng cay đường dài thành khói thoảng bay tàn phai.</vt:lpstr>
      <vt:lpstr>Đk: Vì nơi Ngài là chốn hồn con đêm ngày náu nương giấc ngủ an lành tâm can nhẹ nhàng. Đồng xanh con hằng ước mơ dòng sông con hằng khát khao bởi chính Chúa trời gia nghiệp muôn đời. </vt:lpstr>
      <vt:lpstr>Tk2: Quyết vững tin Cậy Ngài dù những khó khăn buồn sầu. Dẫu thế gian lọc lừa lòng con không quên lời xưa. Tiếng Chúa kêu gọi mời đời con hy sinh vì người biết đắp xây cuộc đời đẹp tươi Nước Trời ngàn nơi.</vt:lpstr>
      <vt:lpstr>Đk: Vì nơi Ngài là chốn hồn con đêm ngày náu nương giấc ngủ an lành tâm can nhẹ nhàng. Đồng xanh con hằng ước mơ dòng sông con hằng khát khao bởi chính Chúa trời gia nghiệp muôn đời. </vt:lpstr>
      <vt:lpstr>Tk3: Biết đến nghe Lời Ngài và rước của ăn tuyệt vời. Con như cây đèn ngời nguyện xin chiếu soi ngàn nơi. Sống chứng nhân hằng ngày là muối ướp mặn đời này. Chinh mến yêu vẹn đầy làm lễ hiến dâng Ngài đây.</vt:lpstr>
      <vt:lpstr>Đk: Vì nơi Ngài là chốn hồn con đêm ngày náu nương giấc ngủ an lành tâm can nhẹ nhàng. Đồng xanh con hằng ước mơ dòng sông con hằng khát khao bởi chính Chúa trời gia nghiệp muôn đời. </vt:lpstr>
      <vt:lpstr>PowerPoint Presentation</vt:lpstr>
      <vt:lpstr>PowerPoint Presentation</vt:lpstr>
      <vt:lpstr>Ca Kết Lễ Cành Hoa Dâng Mẹ Mai Nguyên Vũ</vt:lpstr>
      <vt:lpstr>Tk1: Cành hoa tươi thắm nguyện kính dâng lên, nguyện kính dâng lên, cùng với lòng mến tin. Này hoa thảo hiếu, thành kính tri ân, đoàn chúng con dâng về trước ngai Mẹ lành.</vt:lpstr>
      <vt:lpstr>Đk: Mẹ ơi ! Tim con rộn niềm vui, vang lên bài ca mới, dâng lên Mẹ muôn cánh hoa đẹp tươi. Mẹ ơi ! Xin dang rộng vòng tay, yêu thương và nâng đỡ, cho con được vui sống bên Mẹ hiền. </vt:lpstr>
      <vt:lpstr>Tk2: Đoàn con ước muốn thành những con ngoan, thờ Chúa vinh quang và tôn sùng Mẫu Tâm. Dù cho bão tố, dù có mưa sa, lòng vẫn nở hoa, nguyện tiếng dâng trước tòa.</vt:lpstr>
      <vt:lpstr>Đk: Mẹ ơi ! Tim con rộn niềm vui, vang lên bài ca mới, dâng lên Mẹ muôn cánh hoa đẹp tươi. Mẹ ơi ! Xin dang rộng vòng tay, yêu thương và nâng đỡ, cho con được vui sống bên Mẹ hiền. </vt:lpstr>
      <vt:lpstr>Tk3: Mẹ ơi con đến quỳ gối ăn năn trọn những tháng năm lần trong đường tối tăm. Nhờ Mẹ cứu giúp, Mẹ dắt con ra vùng sáng bao la, hưởng ánh quang chan hòa.</vt:lpstr>
      <vt:lpstr>Đk: Mẹ ơi ! Tim con rộn niềm vui, vang lên bài ca mới, dâng lên Mẹ muôn cánh hoa đẹp tươi. Mẹ ơi ! Xin dang rộng vòng tay, yêu thương và nâng đỡ, cho con được vui sống bên Mẹ hiền.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29</cp:revision>
  <dcterms:created xsi:type="dcterms:W3CDTF">2025-03-12T05:53:40Z</dcterms:created>
  <dcterms:modified xsi:type="dcterms:W3CDTF">2025-04-04T13:43:33Z</dcterms:modified>
</cp:coreProperties>
</file>