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</p:sldMasterIdLst>
  <p:sldIdLst>
    <p:sldId id="261" r:id="rId25"/>
    <p:sldId id="266" r:id="rId26"/>
    <p:sldId id="256" r:id="rId27"/>
    <p:sldId id="295" r:id="rId28"/>
    <p:sldId id="306" r:id="rId29"/>
    <p:sldId id="257" r:id="rId30"/>
    <p:sldId id="258" r:id="rId31"/>
    <p:sldId id="296" r:id="rId32"/>
    <p:sldId id="297" r:id="rId33"/>
    <p:sldId id="298" r:id="rId34"/>
    <p:sldId id="259" r:id="rId35"/>
    <p:sldId id="267" r:id="rId36"/>
    <p:sldId id="299" r:id="rId37"/>
    <p:sldId id="307" r:id="rId38"/>
    <p:sldId id="293" r:id="rId39"/>
    <p:sldId id="271" r:id="rId40"/>
    <p:sldId id="300" r:id="rId41"/>
    <p:sldId id="301" r:id="rId42"/>
    <p:sldId id="302" r:id="rId43"/>
    <p:sldId id="270" r:id="rId44"/>
    <p:sldId id="289" r:id="rId45"/>
    <p:sldId id="305" r:id="rId46"/>
    <p:sldId id="308" r:id="rId47"/>
    <p:sldId id="294" r:id="rId48"/>
    <p:sldId id="291" r:id="rId49"/>
    <p:sldId id="304" r:id="rId50"/>
    <p:sldId id="315" r:id="rId51"/>
    <p:sldId id="316" r:id="rId52"/>
    <p:sldId id="292" r:id="rId53"/>
    <p:sldId id="276" r:id="rId54"/>
    <p:sldId id="311" r:id="rId55"/>
    <p:sldId id="309" r:id="rId56"/>
    <p:sldId id="288" r:id="rId57"/>
    <p:sldId id="278" r:id="rId58"/>
    <p:sldId id="312" r:id="rId59"/>
    <p:sldId id="313" r:id="rId60"/>
    <p:sldId id="314" r:id="rId61"/>
    <p:sldId id="279" r:id="rId62"/>
    <p:sldId id="280" r:id="rId63"/>
    <p:sldId id="319" r:id="rId64"/>
    <p:sldId id="310" r:id="rId65"/>
    <p:sldId id="281" r:id="rId66"/>
    <p:sldId id="282" r:id="rId67"/>
    <p:sldId id="320" r:id="rId68"/>
    <p:sldId id="317" r:id="rId69"/>
    <p:sldId id="318" r:id="rId70"/>
    <p:sldId id="283" r:id="rId71"/>
    <p:sldId id="284" r:id="rId72"/>
    <p:sldId id="324" r:id="rId73"/>
    <p:sldId id="323" r:id="rId74"/>
    <p:sldId id="285" r:id="rId75"/>
    <p:sldId id="286" r:id="rId76"/>
    <p:sldId id="325" r:id="rId77"/>
    <p:sldId id="321" r:id="rId78"/>
    <p:sldId id="322" r:id="rId79"/>
    <p:sldId id="287" r:id="rId80"/>
    <p:sldId id="326" r:id="rId8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00" d="100"/>
          <a:sy n="100" d="100"/>
        </p:scale>
        <p:origin x="-2338" y="-10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7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84" Type="http://schemas.openxmlformats.org/officeDocument/2006/relationships/theme" Target="theme/theme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Relationship Id="rId34" Type="http://schemas.openxmlformats.org/officeDocument/2006/relationships/slide" Target="slides/slide10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76" Type="http://schemas.openxmlformats.org/officeDocument/2006/relationships/slide" Target="slides/slide5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5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66" Type="http://schemas.openxmlformats.org/officeDocument/2006/relationships/slide" Target="slides/slide42.xml"/><Relationship Id="rId61" Type="http://schemas.openxmlformats.org/officeDocument/2006/relationships/slide" Target="slides/slide37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7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453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41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862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4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417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021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8945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9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566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832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06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756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090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817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995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04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992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3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129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689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7840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4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9399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031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586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905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970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7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2447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245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4733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5794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5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985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931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587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827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8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690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0339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121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146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826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0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9256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19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294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1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397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99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802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16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3227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0547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3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61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08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5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874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704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42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277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1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376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04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3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615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0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5836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8746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7048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42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27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14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376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04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3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6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08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5836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8746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7048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42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27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14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3768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04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3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4615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082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5836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8746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704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42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277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814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376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5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661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9737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3893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9004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1278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0916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8076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2312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9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1912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5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1002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3179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4961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5230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356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5723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3943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43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7859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836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76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9936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37069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39330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7978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37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927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84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866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1809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4529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711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99208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7823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3843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6238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80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6693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8327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88859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2840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0545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5164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81772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3184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43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8458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9410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88831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4403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22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3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7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6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9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99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1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4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0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4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VII PHỤC SINH</a:t>
            </a:r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1"/>
            <a:ext cx="9144000" cy="51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Tôi </a:t>
            </a:r>
            <a:r>
              <a:rPr lang="vi-VN" sz="3200" i="1" dirty="0">
                <a:solidFill>
                  <a:schemeClr val="bg1"/>
                </a:solidFill>
              </a:rPr>
              <a:t>đã chạy hết chặng đường, chu toàn chức vụ tôi đã nhận từ Chúa Giê-su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3402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Hỡi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vương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quốc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trần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gian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hát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khen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Thượng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Đế</a:t>
            </a:r>
            <a:r>
              <a:rPr lang="en-US" sz="72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750"/>
            <a:ext cx="36290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9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Thầy sẽ xin Chúa Cha, và Người sẽ ban cho anh em một Đấng Bảo Trợ khác, đến ở với anh em luôn mãi.</a:t>
            </a:r>
            <a:endParaRPr lang="en-US" sz="59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4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2800" i="1" dirty="0" smtClean="0">
                <a:solidFill>
                  <a:schemeClr val="bg1"/>
                </a:solidFill>
              </a:rPr>
              <a:t>Tôi </a:t>
            </a:r>
            <a:r>
              <a:rPr lang="vi-VN" sz="2800" i="1" dirty="0">
                <a:solidFill>
                  <a:schemeClr val="bg1"/>
                </a:solidFill>
              </a:rPr>
              <a:t>xin phó thác anh em cho Thiên Chúa, Đấng có sức xây dựng và ban cho anh em được hưởng phần gia tài.</a:t>
            </a:r>
          </a:p>
          <a:p>
            <a:r>
              <a:rPr lang="vi-VN" sz="2800" dirty="0" smtClean="0">
                <a:solidFill>
                  <a:srgbClr val="FFFF00"/>
                </a:solidFill>
              </a:rPr>
              <a:t>Bài </a:t>
            </a:r>
            <a:r>
              <a:rPr lang="vi-VN" sz="28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3402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Hỡi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vương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quốc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trần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gian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hát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khen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Thượng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Đế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16230"/>
            <a:ext cx="47053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Lời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sự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thật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;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xin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lấy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sự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thật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hiến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con.</a:t>
            </a:r>
            <a:endParaRPr lang="en-US" sz="66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9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0" dirty="0" smtClean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4000" i="1" dirty="0" smtClean="0">
                <a:solidFill>
                  <a:schemeClr val="bg1"/>
                </a:solidFill>
              </a:rPr>
              <a:t>Con </a:t>
            </a:r>
            <a:r>
              <a:rPr lang="vi-VN" sz="4000" i="1" dirty="0">
                <a:solidFill>
                  <a:schemeClr val="bg1"/>
                </a:solidFill>
              </a:rPr>
              <a:t>cũng phải làm chứng tại Rô-ma nữa.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3402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Lạy Chúa Trời, xin giữ gìn </a:t>
            </a:r>
            <a:r>
              <a:rPr lang="vi-VN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con,</a:t>
            </a:r>
            <a:r>
              <a:rPr lang="en-US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8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vì </a:t>
            </a:r>
            <a:r>
              <a:rPr lang="vi-VN" sz="8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bên Ngài, con đang ẩn náu.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3850"/>
            <a:ext cx="4410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Chúa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nói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: “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Lạy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Cha,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xin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cho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tất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cả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nên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một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như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Cha ở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trong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và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 ở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trong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Cha,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để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thế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gian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tin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rằng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Cha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đã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sai</a:t>
            </a:r>
            <a:r>
              <a:rPr lang="en-US" sz="5400" b="0" dirty="0" smtClean="0">
                <a:solidFill>
                  <a:schemeClr val="bg1"/>
                </a:solidFill>
                <a:effectLst/>
                <a:latin typeface="+mj-lt"/>
                <a:cs typeface="Times New Roman" pitchFamily="18" charset="0"/>
              </a:rPr>
              <a:t> con.”</a:t>
            </a:r>
            <a:endParaRPr lang="en-US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9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Đức </a:t>
            </a:r>
            <a:r>
              <a:rPr lang="vi-VN" sz="3200" i="1" dirty="0">
                <a:solidFill>
                  <a:schemeClr val="bg1"/>
                </a:solidFill>
              </a:rPr>
              <a:t>Giê-su đã chết mà ông Phao-lô quả quyết là vẫn sống.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3402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đặt ngai báu trên trời cao thẳm.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23850"/>
            <a:ext cx="4467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Thánh Thần sẽ dạy anh em mọi điều, và sẽ làm cho anh em nhớ lại mọi điều Thầy đã nói với anh em.</a:t>
            </a:r>
            <a:endParaRPr lang="en-US" sz="6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VII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đọc 1</a:t>
            </a:r>
          </a:p>
          <a:p>
            <a:r>
              <a:rPr lang="vi-VN" sz="2800" i="1" dirty="0" smtClean="0">
                <a:solidFill>
                  <a:schemeClr val="bg1"/>
                </a:solidFill>
              </a:rPr>
              <a:t>Khi </a:t>
            </a:r>
            <a:r>
              <a:rPr lang="vi-VN" sz="2800" i="1" dirty="0">
                <a:solidFill>
                  <a:schemeClr val="bg1"/>
                </a:solidFill>
              </a:rPr>
              <a:t>tin theo, anh em đã nhận được Thánh Thần chưa ?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1752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Ông Phao-lô ở lại Rô-ma và rao giảng Nước Thiên Chúa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75209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69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Những kẻ sống ngay </a:t>
            </a:r>
            <a:r>
              <a:rPr lang="vi-VN" sz="69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lành</a:t>
            </a:r>
            <a:r>
              <a:rPr lang="en-US" sz="69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69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được </a:t>
            </a:r>
            <a:r>
              <a:rPr lang="vi-VN" sz="69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chiêm ngưỡng thánh nhan.</a:t>
            </a:r>
            <a:endParaRPr lang="en-US" sz="69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52" y="281940"/>
            <a:ext cx="365664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</a:t>
            </a:r>
            <a:r>
              <a:rPr lang="vi-VN" sz="60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nói: </a:t>
            </a:r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“Thầy sẽ sai Thần Khí sự thật đến với anh em ; Người sẽ dẫn anh em tới sự thật toàn vẹn.”</a:t>
            </a:r>
            <a:endParaRPr lang="en-US" sz="6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1802" y="4501733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3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Hỡi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vương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quốc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trần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gian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,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nào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hát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khen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Thượng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Đế</a:t>
            </a:r>
            <a:r>
              <a:rPr lang="en-US" sz="72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7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9860"/>
            <a:ext cx="40481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Anh em đã được trỗi dậy cùng với Đức Ki-tô, nên hãy tìm kiếm những gì thuộc thượng giới, nơi Đức Ki-tô đang ngự bên hữu Thiên Chúa.</a:t>
            </a:r>
            <a:endParaRPr lang="en-US" sz="5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1038" y="4501733"/>
            <a:ext cx="1643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494</Words>
  <Application>Microsoft Office PowerPoint</Application>
  <PresentationFormat>On-screen Show (16:9)</PresentationFormat>
  <Paragraphs>76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57</vt:i4>
      </vt:variant>
    </vt:vector>
  </HeadingPairs>
  <TitlesOfParts>
    <vt:vector size="8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28</cp:revision>
  <dcterms:created xsi:type="dcterms:W3CDTF">2022-10-30T00:36:35Z</dcterms:created>
  <dcterms:modified xsi:type="dcterms:W3CDTF">2025-04-22T21:33:06Z</dcterms:modified>
</cp:coreProperties>
</file>