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852" r:id="rId9"/>
    <p:sldMasterId id="2147483864" r:id="rId10"/>
    <p:sldMasterId id="2147483876" r:id="rId11"/>
    <p:sldMasterId id="2147483900" r:id="rId12"/>
    <p:sldMasterId id="2147483912" r:id="rId13"/>
    <p:sldMasterId id="2147483924" r:id="rId14"/>
    <p:sldMasterId id="2147483948" r:id="rId15"/>
    <p:sldMasterId id="2147483960" r:id="rId16"/>
    <p:sldMasterId id="2147483972" r:id="rId17"/>
  </p:sldMasterIdLst>
  <p:sldIdLst>
    <p:sldId id="261" r:id="rId18"/>
    <p:sldId id="266" r:id="rId19"/>
    <p:sldId id="256" r:id="rId20"/>
    <p:sldId id="326" r:id="rId21"/>
    <p:sldId id="313" r:id="rId22"/>
    <p:sldId id="312" r:id="rId23"/>
    <p:sldId id="257" r:id="rId24"/>
    <p:sldId id="258" r:id="rId25"/>
    <p:sldId id="325" r:id="rId26"/>
    <p:sldId id="259" r:id="rId27"/>
    <p:sldId id="267" r:id="rId28"/>
    <p:sldId id="310" r:id="rId29"/>
    <p:sldId id="327" r:id="rId30"/>
    <p:sldId id="268" r:id="rId31"/>
    <p:sldId id="271" r:id="rId32"/>
    <p:sldId id="328" r:id="rId33"/>
    <p:sldId id="270" r:id="rId34"/>
    <p:sldId id="289" r:id="rId35"/>
    <p:sldId id="308" r:id="rId36"/>
    <p:sldId id="332" r:id="rId37"/>
    <p:sldId id="290" r:id="rId38"/>
    <p:sldId id="291" r:id="rId39"/>
    <p:sldId id="330" r:id="rId40"/>
    <p:sldId id="292" r:id="rId41"/>
    <p:sldId id="276" r:id="rId42"/>
    <p:sldId id="306" r:id="rId43"/>
    <p:sldId id="333" r:id="rId44"/>
    <p:sldId id="288" r:id="rId45"/>
    <p:sldId id="278" r:id="rId46"/>
    <p:sldId id="334" r:id="rId47"/>
    <p:sldId id="279" r:id="rId48"/>
    <p:sldId id="280" r:id="rId49"/>
    <p:sldId id="304" r:id="rId50"/>
    <p:sldId id="339" r:id="rId51"/>
    <p:sldId id="281" r:id="rId52"/>
    <p:sldId id="282" r:id="rId53"/>
    <p:sldId id="338" r:id="rId54"/>
    <p:sldId id="283" r:id="rId55"/>
    <p:sldId id="284" r:id="rId56"/>
    <p:sldId id="336" r:id="rId57"/>
    <p:sldId id="340" r:id="rId58"/>
    <p:sldId id="285" r:id="rId59"/>
    <p:sldId id="286" r:id="rId60"/>
    <p:sldId id="337" r:id="rId61"/>
    <p:sldId id="287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8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709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906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106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617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99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17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410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674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2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96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057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735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22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437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959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64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364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4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991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99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288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381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9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902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631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067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57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224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858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186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66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11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626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637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29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024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852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918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8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365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874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369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048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519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82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118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939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345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3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338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811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95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4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156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334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843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235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6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650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8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371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655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3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743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817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390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820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46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981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821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6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56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50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0756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4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914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634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705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519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6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5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95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85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84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963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24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165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60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400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2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2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5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5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0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" y="285750"/>
            <a:ext cx="872744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black"/>
                </a:solidFill>
              </a:rPr>
              <a:t>Hãy tin vào Chúa Giê-su, thì ông và cả nhà sẽ được cứu độ</a:t>
            </a:r>
            <a:r>
              <a:rPr lang="vi-VN" sz="3200" i="1" dirty="0" smtClean="0">
                <a:solidFill>
                  <a:prstClr val="black"/>
                </a:solidFill>
              </a:rPr>
              <a:t>.</a:t>
            </a:r>
            <a:endParaRPr lang="en-US" sz="3200" i="1" dirty="0" smtClean="0">
              <a:solidFill>
                <a:prstClr val="black"/>
              </a:solidFill>
            </a:endParaRPr>
          </a:p>
          <a:p>
            <a:r>
              <a:rPr lang="vi-VN" sz="3200" dirty="0" smtClean="0">
                <a:solidFill>
                  <a:srgbClr val="C00000"/>
                </a:solidFill>
              </a:rPr>
              <a:t>Bài </a:t>
            </a:r>
            <a:r>
              <a:rPr lang="vi-VN" sz="3200" dirty="0">
                <a:solidFill>
                  <a:srgbClr val="C00000"/>
                </a:solidFill>
              </a:rPr>
              <a:t>trích sách Công vụ Tông Đồ.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5550"/>
            <a:ext cx="5115585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tay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uy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quyền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giải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thoát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con.</a:t>
            </a:r>
            <a:endParaRPr lang="en-US" sz="7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914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: “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Thầy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khí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;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dẫn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tới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toàn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vẹn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9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" y="285750"/>
            <a:ext cx="872744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Bài đọc 1</a:t>
            </a:r>
          </a:p>
          <a:p>
            <a:r>
              <a:rPr lang="en-US" sz="3200" i="1" dirty="0" err="1"/>
              <a:t>Đấng</a:t>
            </a:r>
            <a:r>
              <a:rPr lang="en-US" sz="3200" i="1" dirty="0"/>
              <a:t> </a:t>
            </a:r>
            <a:r>
              <a:rPr lang="en-US" sz="3200" i="1" dirty="0" err="1"/>
              <a:t>quý</a:t>
            </a:r>
            <a:r>
              <a:rPr lang="en-US" sz="3200" i="1" dirty="0"/>
              <a:t> </a:t>
            </a:r>
            <a:r>
              <a:rPr lang="en-US" sz="3200" i="1" dirty="0" err="1"/>
              <a:t>vị</a:t>
            </a:r>
            <a:r>
              <a:rPr lang="en-US" sz="3200" i="1" dirty="0"/>
              <a:t> </a:t>
            </a:r>
            <a:r>
              <a:rPr lang="en-US" sz="3200" i="1" dirty="0" err="1"/>
              <a:t>không</a:t>
            </a:r>
            <a:r>
              <a:rPr lang="en-US" sz="3200" i="1" dirty="0"/>
              <a:t> </a:t>
            </a:r>
            <a:r>
              <a:rPr lang="en-US" sz="3200" i="1" dirty="0" err="1"/>
              <a:t>biết</a:t>
            </a:r>
            <a:r>
              <a:rPr lang="en-US" sz="3200" i="1" dirty="0"/>
              <a:t> </a:t>
            </a:r>
            <a:r>
              <a:rPr lang="en-US" sz="3200" i="1" dirty="0" err="1"/>
              <a:t>mà</a:t>
            </a:r>
            <a:r>
              <a:rPr lang="en-US" sz="3200" i="1" dirty="0"/>
              <a:t> </a:t>
            </a:r>
            <a:r>
              <a:rPr lang="en-US" sz="3200" i="1" dirty="0" err="1"/>
              <a:t>vẫn</a:t>
            </a:r>
            <a:r>
              <a:rPr lang="en-US" sz="3200" i="1" dirty="0"/>
              <a:t> </a:t>
            </a:r>
            <a:r>
              <a:rPr lang="en-US" sz="3200" i="1" dirty="0" err="1"/>
              <a:t>tôn</a:t>
            </a:r>
            <a:r>
              <a:rPr lang="en-US" sz="3200" i="1" dirty="0"/>
              <a:t> </a:t>
            </a:r>
            <a:r>
              <a:rPr lang="en-US" sz="3200" i="1" dirty="0" err="1"/>
              <a:t>thờ</a:t>
            </a:r>
            <a:r>
              <a:rPr lang="en-US" sz="3200" i="1" dirty="0"/>
              <a:t>, </a:t>
            </a:r>
            <a:r>
              <a:rPr lang="en-US" sz="3200" i="1" dirty="0" err="1"/>
              <a:t>thì</a:t>
            </a:r>
            <a:r>
              <a:rPr lang="en-US" sz="3200" i="1" dirty="0"/>
              <a:t> </a:t>
            </a:r>
            <a:r>
              <a:rPr lang="en-US" sz="3200" i="1" dirty="0" err="1"/>
              <a:t>tôi</a:t>
            </a:r>
            <a:r>
              <a:rPr lang="en-US" sz="3200" i="1" dirty="0"/>
              <a:t> </a:t>
            </a:r>
            <a:r>
              <a:rPr lang="en-US" sz="3200" i="1" dirty="0" err="1"/>
              <a:t>xin</a:t>
            </a:r>
            <a:r>
              <a:rPr lang="en-US" sz="3200" i="1" dirty="0"/>
              <a:t> </a:t>
            </a:r>
            <a:r>
              <a:rPr lang="en-US" sz="3200" i="1" dirty="0" err="1"/>
              <a:t>rao</a:t>
            </a:r>
            <a:r>
              <a:rPr lang="en-US" sz="3200" i="1" dirty="0"/>
              <a:t> </a:t>
            </a:r>
            <a:r>
              <a:rPr lang="en-US" sz="3200" i="1" dirty="0" err="1"/>
              <a:t>giảng</a:t>
            </a:r>
            <a:r>
              <a:rPr lang="en-US" sz="3200" i="1" dirty="0"/>
              <a:t> </a:t>
            </a:r>
            <a:r>
              <a:rPr lang="en-US" sz="3200" i="1" dirty="0" err="1"/>
              <a:t>cho</a:t>
            </a:r>
            <a:r>
              <a:rPr lang="en-US" sz="3200" i="1" dirty="0"/>
              <a:t> </a:t>
            </a:r>
            <a:r>
              <a:rPr lang="en-US" sz="3200" i="1" dirty="0" err="1"/>
              <a:t>quý</a:t>
            </a:r>
            <a:r>
              <a:rPr lang="en-US" sz="3200" i="1" dirty="0"/>
              <a:t> </a:t>
            </a:r>
            <a:r>
              <a:rPr lang="en-US" sz="3200" i="1" dirty="0" err="1" smtClean="0"/>
              <a:t>vị</a:t>
            </a:r>
            <a:r>
              <a:rPr lang="en-US" sz="3200" i="1" dirty="0" smtClean="0"/>
              <a:t>.</a:t>
            </a:r>
          </a:p>
          <a:p>
            <a:r>
              <a:rPr lang="vi-VN" sz="3200" dirty="0" smtClean="0">
                <a:solidFill>
                  <a:srgbClr val="C00000"/>
                </a:solidFill>
              </a:rPr>
              <a:t>Bài </a:t>
            </a:r>
            <a:r>
              <a:rPr lang="vi-VN" sz="3200" dirty="0">
                <a:solidFill>
                  <a:srgbClr val="C00000"/>
                </a:solidFill>
              </a:rPr>
              <a:t>trích sách Công vụ Tông Đồ.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5550"/>
            <a:ext cx="5115585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rạng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ngời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vinh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quang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448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Thầy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Cha,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ban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một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phù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trợ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khác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ở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luôn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mãi</a:t>
            </a:r>
            <a:r>
              <a:rPr lang="en-US" sz="59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9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" y="285750"/>
            <a:ext cx="872744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black"/>
                </a:solidFill>
              </a:rPr>
              <a:t>Ông Phao-lô ở lại nhà họ, cùng làm việc và thảo luận tại hội đường</a:t>
            </a:r>
            <a:r>
              <a:rPr lang="vi-VN" sz="3200" i="1" dirty="0" smtClean="0">
                <a:solidFill>
                  <a:prstClr val="black"/>
                </a:solidFill>
              </a:rPr>
              <a:t>.</a:t>
            </a:r>
            <a:endParaRPr lang="en-US" sz="3200" i="1" dirty="0" smtClean="0">
              <a:solidFill>
                <a:prstClr val="black"/>
              </a:solidFill>
            </a:endParaRPr>
          </a:p>
          <a:p>
            <a:r>
              <a:rPr lang="vi-VN" sz="3200" dirty="0" smtClean="0">
                <a:solidFill>
                  <a:srgbClr val="C00000"/>
                </a:solidFill>
              </a:rPr>
              <a:t>Bài </a:t>
            </a:r>
            <a:r>
              <a:rPr lang="vi-VN" sz="3200" dirty="0">
                <a:solidFill>
                  <a:srgbClr val="C00000"/>
                </a:solidFill>
              </a:rPr>
              <a:t>trích sách Công vụ Tông Đồ.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5550"/>
            <a:ext cx="5115585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mặc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khải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độ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trước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mặt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chư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8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505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: “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Thầy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không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để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mồ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côi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Thầy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lại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6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.”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" y="285750"/>
            <a:ext cx="8727440" cy="15696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black"/>
                </a:solidFill>
              </a:rPr>
              <a:t>Thầy có một dân đông đảo trong thành này</a:t>
            </a:r>
            <a:r>
              <a:rPr lang="vi-VN" sz="3200" i="1" dirty="0" smtClean="0">
                <a:solidFill>
                  <a:prstClr val="black"/>
                </a:solidFill>
              </a:rPr>
              <a:t>.</a:t>
            </a:r>
            <a:endParaRPr lang="en-US" sz="3200" i="1" dirty="0" smtClean="0">
              <a:solidFill>
                <a:prstClr val="black"/>
              </a:solidFill>
            </a:endParaRPr>
          </a:p>
          <a:p>
            <a:r>
              <a:rPr lang="vi-VN" sz="3200" dirty="0" smtClean="0">
                <a:solidFill>
                  <a:srgbClr val="C00000"/>
                </a:solidFill>
              </a:rPr>
              <a:t>Bài </a:t>
            </a:r>
            <a:r>
              <a:rPr lang="vi-VN" sz="3200" dirty="0">
                <a:solidFill>
                  <a:srgbClr val="C00000"/>
                </a:solidFill>
              </a:rPr>
              <a:t>trích sách Công vụ Tông Đồ.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5550"/>
            <a:ext cx="5115585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toàn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cõi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địa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cầu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312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966"/>
            <a:ext cx="9144000" cy="4208317"/>
          </a:xfrm>
        </p:spPr>
        <p:txBody>
          <a:bodyPr bIns="1645920"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Đức Ki-tô phải chịu khổ hình, và từ cõi chết sống lại, rồi mới được hưởng vinh quang dành cho Người.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" y="285750"/>
            <a:ext cx="872744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black"/>
                </a:solidFill>
              </a:rPr>
              <a:t>Đức Vua của Ít-ra-en đang ngự giữa ngươi, chính là Đức Chúa</a:t>
            </a:r>
            <a:r>
              <a:rPr lang="vi-VN" sz="3200" i="1" dirty="0" smtClean="0">
                <a:solidFill>
                  <a:prstClr val="black"/>
                </a:solidFill>
              </a:rPr>
              <a:t>.</a:t>
            </a:r>
            <a:endParaRPr lang="vi-VN" sz="3200" i="1" dirty="0">
              <a:solidFill>
                <a:prstClr val="black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Bài trích sách ngôn sứ Xô-phô-ni-a.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5550"/>
            <a:ext cx="5115585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69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Giữa Xi-on, Đức Thánh của Ít-ra-en quả thật là vĩ đại !</a:t>
            </a:r>
            <a:endParaRPr lang="en-US" sz="69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16230"/>
            <a:ext cx="3343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2338"/>
            <a:ext cx="9144000" cy="5601270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Đức Mẹ đồng trinh Ma-ri-a, Mẹ thật diễm phúc, vì đã tin rằng Chúa sẽ thực hiện những gì Người đã cho Mẹ biết.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" y="285750"/>
            <a:ext cx="872744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/>
              <a:t>Bài đọc 1</a:t>
            </a:r>
          </a:p>
          <a:p>
            <a:r>
              <a:rPr lang="vi-VN" sz="3200" i="1" dirty="0" smtClean="0"/>
              <a:t>Chúa </a:t>
            </a:r>
            <a:r>
              <a:rPr lang="vi-VN" sz="3200" i="1" dirty="0"/>
              <a:t>mở lòng cho bà Ly-đi-a để bà chú ý đến những lời ông Phao-lô nói.</a:t>
            </a:r>
          </a:p>
          <a:p>
            <a:r>
              <a:rPr lang="vi-VN" sz="3200" dirty="0" smtClean="0"/>
              <a:t>Bài </a:t>
            </a:r>
            <a:r>
              <a:rPr lang="vi-VN" sz="3200" dirty="0"/>
              <a:t>trích sách Công vụ Tông Đồ.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5550"/>
            <a:ext cx="5115585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mến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chuộng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950"/>
            <a:ext cx="3962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: “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Thần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Khí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sự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thật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chứng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Thầy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nữa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cũng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chứng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Thầy</a:t>
            </a:r>
            <a:r>
              <a:rPr lang="en-US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.”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479</Words>
  <Application>Microsoft Office PowerPoint</Application>
  <PresentationFormat>On-screen Show (16:9)</PresentationFormat>
  <Paragraphs>76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8_Office Theme</vt:lpstr>
      <vt:lpstr>9_Office Theme</vt:lpstr>
      <vt:lpstr>17_Office Theme</vt:lpstr>
      <vt:lpstr>12_Office Theme</vt:lpstr>
      <vt:lpstr>13_Office Theme</vt:lpstr>
      <vt:lpstr>14_Office Theme</vt:lpstr>
      <vt:lpstr>16_Office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30</cp:revision>
  <dcterms:created xsi:type="dcterms:W3CDTF">2022-10-30T00:36:35Z</dcterms:created>
  <dcterms:modified xsi:type="dcterms:W3CDTF">2025-04-15T22:57:53Z</dcterms:modified>
</cp:coreProperties>
</file>