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72" r:id="rId6"/>
    <p:sldMasterId id="2147483808" r:id="rId7"/>
    <p:sldMasterId id="2147483816" r:id="rId8"/>
    <p:sldMasterId id="2147483864" r:id="rId9"/>
    <p:sldMasterId id="2147483924" r:id="rId10"/>
    <p:sldMasterId id="2147483936" r:id="rId11"/>
    <p:sldMasterId id="2147483948" r:id="rId12"/>
    <p:sldMasterId id="2147483960" r:id="rId13"/>
    <p:sldMasterId id="2147483972" r:id="rId14"/>
    <p:sldMasterId id="2147483984" r:id="rId15"/>
    <p:sldMasterId id="2147483996" r:id="rId16"/>
    <p:sldMasterId id="2147484004" r:id="rId17"/>
    <p:sldMasterId id="2147484016" r:id="rId18"/>
    <p:sldMasterId id="2147484028" r:id="rId19"/>
    <p:sldMasterId id="2147484040" r:id="rId20"/>
    <p:sldMasterId id="2147484052" r:id="rId21"/>
  </p:sldMasterIdLst>
  <p:notesMasterIdLst>
    <p:notesMasterId r:id="rId117"/>
  </p:notesMasterIdLst>
  <p:sldIdLst>
    <p:sldId id="9464" r:id="rId22"/>
    <p:sldId id="9545" r:id="rId23"/>
    <p:sldId id="9543" r:id="rId24"/>
    <p:sldId id="9544" r:id="rId25"/>
    <p:sldId id="9537" r:id="rId26"/>
    <p:sldId id="9538" r:id="rId27"/>
    <p:sldId id="9539" r:id="rId28"/>
    <p:sldId id="9540" r:id="rId29"/>
    <p:sldId id="9541" r:id="rId30"/>
    <p:sldId id="9542" r:id="rId31"/>
    <p:sldId id="316" r:id="rId32"/>
    <p:sldId id="370" r:id="rId33"/>
    <p:sldId id="317" r:id="rId34"/>
    <p:sldId id="9500" r:id="rId35"/>
    <p:sldId id="9499" r:id="rId36"/>
    <p:sldId id="9501" r:id="rId37"/>
    <p:sldId id="9522" r:id="rId38"/>
    <p:sldId id="9529" r:id="rId39"/>
    <p:sldId id="9530" r:id="rId40"/>
    <p:sldId id="9531" r:id="rId41"/>
    <p:sldId id="9532" r:id="rId42"/>
    <p:sldId id="9533" r:id="rId43"/>
    <p:sldId id="9534" r:id="rId44"/>
    <p:sldId id="9535" r:id="rId45"/>
    <p:sldId id="9536" r:id="rId46"/>
    <p:sldId id="325" r:id="rId47"/>
    <p:sldId id="326" r:id="rId48"/>
    <p:sldId id="327" r:id="rId49"/>
    <p:sldId id="328" r:id="rId50"/>
    <p:sldId id="329" r:id="rId51"/>
    <p:sldId id="330" r:id="rId52"/>
    <p:sldId id="331" r:id="rId53"/>
    <p:sldId id="332" r:id="rId54"/>
    <p:sldId id="9523" r:id="rId55"/>
    <p:sldId id="9546" r:id="rId56"/>
    <p:sldId id="334" r:id="rId57"/>
    <p:sldId id="9528" r:id="rId58"/>
    <p:sldId id="1200" r:id="rId59"/>
    <p:sldId id="9527" r:id="rId60"/>
    <p:sldId id="9436" r:id="rId61"/>
    <p:sldId id="9526" r:id="rId62"/>
    <p:sldId id="664" r:id="rId63"/>
    <p:sldId id="9504" r:id="rId64"/>
    <p:sldId id="9547" r:id="rId65"/>
    <p:sldId id="9412" r:id="rId66"/>
    <p:sldId id="9473" r:id="rId67"/>
    <p:sldId id="9548" r:id="rId68"/>
    <p:sldId id="301" r:id="rId69"/>
    <p:sldId id="302" r:id="rId70"/>
    <p:sldId id="303" r:id="rId71"/>
    <p:sldId id="304" r:id="rId72"/>
    <p:sldId id="305" r:id="rId73"/>
    <p:sldId id="306" r:id="rId74"/>
    <p:sldId id="307" r:id="rId75"/>
    <p:sldId id="9415" r:id="rId76"/>
    <p:sldId id="308" r:id="rId77"/>
    <p:sldId id="309" r:id="rId78"/>
    <p:sldId id="310" r:id="rId79"/>
    <p:sldId id="311" r:id="rId80"/>
    <p:sldId id="312" r:id="rId81"/>
    <p:sldId id="9468" r:id="rId82"/>
    <p:sldId id="341" r:id="rId83"/>
    <p:sldId id="9425" r:id="rId84"/>
    <p:sldId id="342" r:id="rId85"/>
    <p:sldId id="9505" r:id="rId86"/>
    <p:sldId id="344" r:id="rId87"/>
    <p:sldId id="9506" r:id="rId88"/>
    <p:sldId id="336" r:id="rId89"/>
    <p:sldId id="9524" r:id="rId90"/>
    <p:sldId id="9478" r:id="rId91"/>
    <p:sldId id="9481" r:id="rId92"/>
    <p:sldId id="9507" r:id="rId93"/>
    <p:sldId id="9508" r:id="rId94"/>
    <p:sldId id="9479" r:id="rId95"/>
    <p:sldId id="9509" r:id="rId96"/>
    <p:sldId id="9510" r:id="rId97"/>
    <p:sldId id="9511" r:id="rId98"/>
    <p:sldId id="9480" r:id="rId99"/>
    <p:sldId id="9512" r:id="rId100"/>
    <p:sldId id="9513" r:id="rId101"/>
    <p:sldId id="9514" r:id="rId102"/>
    <p:sldId id="9482" r:id="rId103"/>
    <p:sldId id="9515" r:id="rId104"/>
    <p:sldId id="9516" r:id="rId105"/>
    <p:sldId id="9517" r:id="rId106"/>
    <p:sldId id="9483" r:id="rId107"/>
    <p:sldId id="9518" r:id="rId108"/>
    <p:sldId id="9519" r:id="rId109"/>
    <p:sldId id="9520" r:id="rId110"/>
    <p:sldId id="9495" r:id="rId111"/>
    <p:sldId id="9525" r:id="rId112"/>
    <p:sldId id="359" r:id="rId113"/>
    <p:sldId id="361" r:id="rId114"/>
    <p:sldId id="9521" r:id="rId115"/>
    <p:sldId id="9471" r:id="rId1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16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presProps" Target="presProps.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slide" Target="slides/slide87.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2.xml"/><Relationship Id="rId28" Type="http://schemas.openxmlformats.org/officeDocument/2006/relationships/slide" Target="slides/slide7.xml"/><Relationship Id="rId49" Type="http://schemas.openxmlformats.org/officeDocument/2006/relationships/slide" Target="slides/slide28.xml"/><Relationship Id="rId114" Type="http://schemas.openxmlformats.org/officeDocument/2006/relationships/slide" Target="slides/slide93.xml"/><Relationship Id="rId119" Type="http://schemas.openxmlformats.org/officeDocument/2006/relationships/viewProps" Target="viewProps.xml"/><Relationship Id="rId44" Type="http://schemas.openxmlformats.org/officeDocument/2006/relationships/slide" Target="slides/slide23.xml"/><Relationship Id="rId60" Type="http://schemas.openxmlformats.org/officeDocument/2006/relationships/slide" Target="slides/slide39.xml"/><Relationship Id="rId65" Type="http://schemas.openxmlformats.org/officeDocument/2006/relationships/slide" Target="slides/slide44.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116"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slide" Target="slides/slide90.xml"/><Relationship Id="rId15" Type="http://schemas.openxmlformats.org/officeDocument/2006/relationships/slideMaster" Target="slideMasters/slideMaster15.xml"/><Relationship Id="rId36" Type="http://schemas.openxmlformats.org/officeDocument/2006/relationships/slide" Target="slides/slide15.xml"/><Relationship Id="rId57" Type="http://schemas.openxmlformats.org/officeDocument/2006/relationships/slide" Target="slides/slide36.xml"/><Relationship Id="rId106" Type="http://schemas.openxmlformats.org/officeDocument/2006/relationships/slide" Target="slides/slide85.xml"/><Relationship Id="rId10" Type="http://schemas.openxmlformats.org/officeDocument/2006/relationships/slideMaster" Target="slideMasters/slideMaster10.xml"/><Relationship Id="rId31" Type="http://schemas.openxmlformats.org/officeDocument/2006/relationships/slide" Target="slides/slide10.xml"/><Relationship Id="rId52" Type="http://schemas.openxmlformats.org/officeDocument/2006/relationships/slide" Target="slides/slide31.xml"/><Relationship Id="rId73" Type="http://schemas.openxmlformats.org/officeDocument/2006/relationships/slide" Target="slides/slide52.xml"/><Relationship Id="rId78" Type="http://schemas.openxmlformats.org/officeDocument/2006/relationships/slide" Target="slides/slide57.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5/30/2025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30DC3-6C0C-4850-BAD2-25D90ECFC7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91642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6D842-8479-4AAC-8B34-32D0C2C79A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9708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0FD696-1E69-4A4B-A2A6-0940915AE2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2477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2474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312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742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27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566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9906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70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391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75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424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102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2474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3128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742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279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566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99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7044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39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758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424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1028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594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584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177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026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47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461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365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48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0251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150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966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594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584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177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0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4762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461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365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48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0251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150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966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594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584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1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026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4762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461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365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48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0251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150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966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5172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02304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331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097872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41292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05098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3638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036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694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3188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981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7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1387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200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368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1581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2779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5630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4455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8115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0562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03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099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172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062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9585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5006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5443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391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4213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1834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476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601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641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3517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0026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806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4014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268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25858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186088"/>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2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2563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718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162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21691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267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619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9279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045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1661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7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58677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9724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8688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5739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1411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3877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389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1804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50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73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325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472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01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65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791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29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997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527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5847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12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461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0192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64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6960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2964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24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6931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6050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1793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0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5715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010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D67F6-D1E6-42A1-BEB7-8ECE8182AB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97802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26B09-58D3-4294-9A41-3CE11083DE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7835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B0886-B7A0-4CF1-9AA9-BC40ABF02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3217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1DE1-61F3-4B2B-A38C-D05FB23D58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78308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94F8B80-877D-4615-8FE1-2A26FE195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917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741555-AEBC-4FEC-A926-8495F8CC16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6299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8A09F9-AE85-4C4D-9F95-E49C072C57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44763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2A3A6-DC83-49E9-AEA9-D1CDBEBA47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637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 Id="rId9"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3.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jp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1.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5/30/2025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99FC8C53-7444-48CF-B0EF-0FF91DB16A7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5811852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6499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6499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3561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3561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3561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52272573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085836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62779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7056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3416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35691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9505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17724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9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9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7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3.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076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02503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Nhập</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ĐEM TIN MỪNG</a:t>
            </a: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i="1" dirty="0" err="1">
                <a:solidFill>
                  <a:schemeClr val="bg1"/>
                </a:solidFill>
                <a:effectLst/>
                <a:latin typeface="+mj-lt"/>
                <a:cs typeface="Times New Roman" pitchFamily="18" charset="0"/>
              </a:rPr>
              <a:t>Martinô</a:t>
            </a:r>
            <a:endParaRPr lang="vi-VN" sz="4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6600" b="0" u="sng" dirty="0" err="1">
                <a:solidFill>
                  <a:srgbClr val="FFFF00"/>
                </a:solidFill>
                <a:effectLst/>
                <a:latin typeface="+mj-lt"/>
                <a:cs typeface="Times New Roman" pitchFamily="18" charset="0"/>
              </a:rPr>
              <a:t>Đk</a:t>
            </a:r>
            <a:r>
              <a:rPr lang="vi-VN" sz="66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vi-VN" sz="6600" b="0" dirty="0">
                <a:solidFill>
                  <a:schemeClr val="bg1"/>
                </a:solidFill>
                <a:effectLst/>
                <a:latin typeface="+mj-lt"/>
              </a:rPr>
              <a:t>Chúng ta cùng đem Tin Mừng đi khắp đó đây. Loan tin loan tin Chúa Trời yêu thương loài người.</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7200" b="0" u="sng" dirty="0">
                <a:solidFill>
                  <a:srgbClr val="FFFF00"/>
                </a:solidFill>
                <a:effectLst/>
                <a:latin typeface="+mj-lt"/>
                <a:cs typeface="Times New Roman" pitchFamily="18" charset="0"/>
              </a:rPr>
              <a:t>Tk1</a:t>
            </a:r>
            <a:r>
              <a:rPr lang="vi-VN" sz="7200" b="0" u="sng" dirty="0">
                <a:solidFill>
                  <a:srgbClr val="FFFF00"/>
                </a:solidFill>
                <a:effectLst/>
                <a:latin typeface="+mj-lt"/>
                <a:cs typeface="Times New Roman" pitchFamily="18" charset="0"/>
              </a:rPr>
              <a:t>:</a:t>
            </a:r>
            <a:r>
              <a:rPr lang="vi-VN" sz="7200" b="0" dirty="0">
                <a:solidFill>
                  <a:schemeClr val="bg1"/>
                </a:solidFill>
                <a:effectLst/>
                <a:latin typeface="+mj-lt"/>
                <a:cs typeface="Times New Roman" pitchFamily="18" charset="0"/>
              </a:rPr>
              <a:t> </a:t>
            </a:r>
            <a:r>
              <a:rPr lang="vi-VN" sz="7200" b="0" dirty="0">
                <a:solidFill>
                  <a:schemeClr val="bg1"/>
                </a:solidFill>
                <a:effectLst/>
                <a:latin typeface="+mj-lt"/>
              </a:rPr>
              <a:t>Này muôn nước hỡi hãy ca khen Người. Này ngàn dân ơi hãy tung hô Người.</a:t>
            </a: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err="1">
                <a:solidFill>
                  <a:srgbClr val="FFFF00"/>
                </a:solidFill>
                <a:effectLst/>
                <a:latin typeface="+mj-lt"/>
                <a:cs typeface="Times New Roman" pitchFamily="18" charset="0"/>
              </a:rPr>
              <a:t>Đk</a:t>
            </a:r>
            <a:r>
              <a:rPr lang="vi-VN" sz="66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vi-VN" sz="6600" b="0" dirty="0">
                <a:solidFill>
                  <a:schemeClr val="bg1"/>
                </a:solidFill>
                <a:effectLst/>
                <a:latin typeface="+mj-lt"/>
              </a:rPr>
              <a:t>Chúng ta cùng đem Tin Mừng đi khắp đó đây. Loan tin loan tin Chúa Trời yêu thương loài người.</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1999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7200" b="0" u="sng" dirty="0" smtClean="0">
                <a:solidFill>
                  <a:srgbClr val="FFFF00"/>
                </a:solidFill>
                <a:effectLst/>
                <a:latin typeface="+mj-lt"/>
                <a:cs typeface="Times New Roman" pitchFamily="18" charset="0"/>
              </a:rPr>
              <a:t>Tk2</a:t>
            </a:r>
            <a:r>
              <a:rPr lang="vi-VN" sz="7200" b="0" u="sng" dirty="0" smtClean="0">
                <a:solidFill>
                  <a:srgbClr val="FFFF00"/>
                </a:solidFill>
                <a:effectLst/>
                <a:latin typeface="+mj-lt"/>
                <a:cs typeface="Times New Roman" pitchFamily="18" charset="0"/>
              </a:rPr>
              <a:t>:</a:t>
            </a:r>
            <a:r>
              <a:rPr lang="vi-VN" sz="7200" b="0" dirty="0" smtClean="0">
                <a:solidFill>
                  <a:schemeClr val="bg1"/>
                </a:solidFill>
                <a:effectLst/>
                <a:latin typeface="+mj-lt"/>
                <a:cs typeface="Times New Roman" pitchFamily="18" charset="0"/>
              </a:rPr>
              <a:t> </a:t>
            </a:r>
            <a:r>
              <a:rPr lang="vi-VN" sz="7200" b="0" dirty="0">
                <a:solidFill>
                  <a:schemeClr val="bg1"/>
                </a:solidFill>
                <a:effectLst/>
                <a:latin typeface="+mj-lt"/>
              </a:rPr>
              <a:t>Lòng Người trung tín vẫn luôn vững bền. Tình Người thương ta đến muôn muôn đời.</a:t>
            </a:r>
          </a:p>
        </p:txBody>
      </p:sp>
    </p:spTree>
    <p:extLst>
      <p:ext uri="{BB962C8B-B14F-4D97-AF65-F5344CB8AC3E}">
        <p14:creationId xmlns:p14="http://schemas.microsoft.com/office/powerpoint/2010/main" val="108923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Chúng ta cùng đem Tin Mừng đi khắp đó đây. Loan tin loan tin Chúa Trời yêu thương loài người</a:t>
            </a:r>
            <a:r>
              <a:rPr lang="vi-VN" sz="5400" b="0" dirty="0" smtClean="0">
                <a:solidFill>
                  <a:schemeClr val="bg1"/>
                </a:solidFill>
                <a:effectLst/>
                <a:latin typeface="+mj-lt"/>
              </a:rPr>
              <a:t>.</a:t>
            </a:r>
            <a:r>
              <a:rPr lang="en-US" sz="5400" b="0" dirty="0" smtClean="0">
                <a:solidFill>
                  <a:schemeClr val="bg1"/>
                </a:solidFill>
                <a:effectLst/>
                <a:latin typeface="+mj-lt"/>
              </a:rPr>
              <a:t> </a:t>
            </a:r>
            <a:r>
              <a:rPr lang="vi-VN" sz="5400" b="0" dirty="0">
                <a:solidFill>
                  <a:schemeClr val="bg1"/>
                </a:solidFill>
                <a:effectLst/>
                <a:latin typeface="+mj-lt"/>
              </a:rPr>
              <a:t>Loan tin loan tin Chúa Trời yêu thương loài người.</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1999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39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48619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73838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5143499"/>
          </a:xfrm>
        </p:spPr>
        <p:txBody>
          <a:bodyPr>
            <a:normAutofit/>
          </a:bodyPr>
          <a:lstStyle/>
          <a:p>
            <a:r>
              <a:rPr lang="en-US" sz="6000" b="0" dirty="0" smtClean="0">
                <a:solidFill>
                  <a:srgbClr val="FFFF00"/>
                </a:solidFill>
                <a:effectLst/>
                <a:latin typeface="+mj-lt"/>
                <a:cs typeface="Times New Roman" pitchFamily="18" charset="0"/>
              </a:rPr>
              <a:t>TẬP HÁT CỘNG ĐOÀN</a:t>
            </a:r>
            <a:endParaRPr lang="en-US" sz="3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560492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24692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3937219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507511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840963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69868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6508294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3048" y="285750"/>
            <a:ext cx="9144000" cy="47053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438150"/>
            <a:ext cx="9144000" cy="4705350"/>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5958123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85750"/>
            <a:ext cx="9144000" cy="48577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a:t>
            </a:r>
            <a:r>
              <a:rPr lang="vi-VN" sz="4800" b="0" dirty="0">
                <a:solidFill>
                  <a:srgbClr val="FFFF00"/>
                </a:solidFill>
                <a:effectLst/>
                <a:latin typeface="+mj-lt"/>
                <a:cs typeface="Times New Roman" panose="02020603050405020304" pitchFamily="18" charset="0"/>
              </a:rPr>
              <a:t>Vì lạy 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39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152400" y="133350"/>
            <a:ext cx="8915400" cy="2554545"/>
          </a:xfrm>
          <a:prstGeom prst="rect">
            <a:avLst/>
          </a:prstGeom>
        </p:spPr>
        <p:txBody>
          <a:bodyPr wrap="square">
            <a:spAutoFit/>
          </a:bodyPr>
          <a:lstStyle/>
          <a:p>
            <a:r>
              <a:rPr lang="vi-VN" sz="4000" dirty="0">
                <a:solidFill>
                  <a:srgbClr val="FFFF00"/>
                </a:solidFill>
              </a:rPr>
              <a:t>Bài đọc 1</a:t>
            </a:r>
          </a:p>
          <a:p>
            <a:r>
              <a:rPr lang="vi-VN" sz="4000" i="1" dirty="0" smtClean="0">
                <a:solidFill>
                  <a:schemeClr val="bg1"/>
                </a:solidFill>
              </a:rPr>
              <a:t>Này </a:t>
            </a:r>
            <a:r>
              <a:rPr lang="vi-VN" sz="4000" i="1" dirty="0">
                <a:solidFill>
                  <a:schemeClr val="bg1"/>
                </a:solidFill>
              </a:rPr>
              <a:t>Ta tuôn đổ xuống Thành Đô ơn thái bình tựa dòng sông cả.</a:t>
            </a:r>
          </a:p>
          <a:p>
            <a:r>
              <a:rPr lang="vi-VN" sz="4000" dirty="0" smtClean="0">
                <a:solidFill>
                  <a:srgbClr val="FFFF00"/>
                </a:solidFill>
              </a:rPr>
              <a:t>Bài </a:t>
            </a:r>
            <a:r>
              <a:rPr lang="vi-VN" sz="4000" dirty="0">
                <a:solidFill>
                  <a:srgbClr val="FFFF00"/>
                </a:solidFill>
              </a:rPr>
              <a:t>trích sách ngôn sứ I-sai-a.</a:t>
            </a:r>
            <a:endParaRPr lang="vi-VN" sz="4000" dirty="0" smtClean="0">
              <a:solidFill>
                <a:srgbClr val="FFFF00"/>
              </a:solidFill>
            </a:endParaRPr>
          </a:p>
        </p:txBody>
      </p:sp>
    </p:spTree>
    <p:extLst>
      <p:ext uri="{BB962C8B-B14F-4D97-AF65-F5344CB8AC3E}">
        <p14:creationId xmlns:p14="http://schemas.microsoft.com/office/powerpoint/2010/main" val="3962379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9600" b="0" dirty="0" err="1">
                <a:solidFill>
                  <a:srgbClr val="FFFF00"/>
                </a:solidFill>
                <a:effectLst/>
                <a:latin typeface="+mj-lt"/>
                <a:cs typeface="Times New Roman" pitchFamily="18" charset="0"/>
              </a:rPr>
              <a:t>Thánh</a:t>
            </a:r>
            <a:r>
              <a:rPr lang="en-US" sz="9600" b="0" dirty="0">
                <a:solidFill>
                  <a:srgbClr val="FFFF00"/>
                </a:solidFill>
                <a:effectLst/>
                <a:latin typeface="+mj-lt"/>
                <a:cs typeface="Times New Roman" pitchFamily="18" charset="0"/>
              </a:rPr>
              <a:t> </a:t>
            </a:r>
            <a:r>
              <a:rPr lang="en-US" sz="9600" b="0" dirty="0" err="1">
                <a:solidFill>
                  <a:srgbClr val="FFFF00"/>
                </a:solidFill>
                <a:effectLst/>
                <a:latin typeface="+mj-lt"/>
                <a:cs typeface="Times New Roman" pitchFamily="18" charset="0"/>
              </a:rPr>
              <a:t>vịnh</a:t>
            </a:r>
            <a:r>
              <a:rPr lang="en-US" sz="9600" b="0" dirty="0">
                <a:solidFill>
                  <a:srgbClr val="FFFF00"/>
                </a:solidFill>
                <a:effectLst/>
                <a:latin typeface="+mj-lt"/>
                <a:cs typeface="Times New Roman" pitchFamily="18" charset="0"/>
              </a:rPr>
              <a:t> </a:t>
            </a:r>
            <a:r>
              <a:rPr lang="en-US" sz="9600" b="0" dirty="0" smtClean="0">
                <a:solidFill>
                  <a:srgbClr val="FFFF00"/>
                </a:solidFill>
                <a:effectLst/>
                <a:latin typeface="+mj-lt"/>
                <a:cs typeface="Times New Roman" pitchFamily="18" charset="0"/>
              </a:rPr>
              <a:t>65</a:t>
            </a:r>
            <a:r>
              <a:rPr lang="en-US" sz="4800" b="0" dirty="0">
                <a:solidFill>
                  <a:schemeClr val="bg1"/>
                </a:solidFill>
                <a:effectLst/>
                <a:latin typeface="+mj-lt"/>
                <a:cs typeface="Times New Roman" pitchFamily="18" charset="0"/>
              </a:rPr>
              <a:t/>
            </a:r>
            <a:br>
              <a:rPr lang="en-US" sz="4800" b="0" dirty="0">
                <a:solidFill>
                  <a:schemeClr val="bg1"/>
                </a:solidFill>
                <a:effectLst/>
                <a:latin typeface="+mj-lt"/>
                <a:cs typeface="Times New Roman" pitchFamily="18" charset="0"/>
              </a:rPr>
            </a:br>
            <a:r>
              <a:rPr lang="en-US" sz="7200" b="0" i="1" dirty="0">
                <a:solidFill>
                  <a:schemeClr val="bg1"/>
                </a:solidFill>
                <a:effectLst/>
                <a:latin typeface="+mj-lt"/>
                <a:cs typeface="Times New Roman" pitchFamily="18" charset="0"/>
              </a:rPr>
              <a:t>Lm Kim Long </a:t>
            </a:r>
            <a:r>
              <a:rPr lang="en-US" sz="4800" b="0" dirty="0">
                <a:solidFill>
                  <a:schemeClr val="bg1"/>
                </a:solidFill>
                <a:effectLst/>
                <a:latin typeface="+mj-lt"/>
                <a:cs typeface="Times New Roman" pitchFamily="18" charset="0"/>
              </a:rPr>
              <a:t/>
            </a:r>
            <a:br>
              <a:rPr lang="en-US" sz="4800" b="0" dirty="0">
                <a:solidFill>
                  <a:schemeClr val="bg1"/>
                </a:solidFill>
                <a:effectLst/>
                <a:latin typeface="+mj-lt"/>
                <a:cs typeface="Times New Roman" pitchFamily="18" charset="0"/>
              </a:rPr>
            </a:br>
            <a:r>
              <a:rPr lang="en-US" sz="6600" b="0" u="sng" dirty="0">
                <a:solidFill>
                  <a:schemeClr val="bg1"/>
                </a:solidFill>
                <a:effectLst/>
                <a:latin typeface="+mj-lt"/>
                <a:cs typeface="Times New Roman" pitchFamily="18" charset="0"/>
              </a:rPr>
              <a:t>3</a:t>
            </a:r>
            <a:r>
              <a:rPr lang="en-US" sz="6600" b="0" u="sng" dirty="0" smtClean="0">
                <a:solidFill>
                  <a:schemeClr val="bg1"/>
                </a:solidFill>
                <a:effectLst/>
                <a:latin typeface="+mj-lt"/>
                <a:cs typeface="Times New Roman" pitchFamily="18" charset="0"/>
              </a:rPr>
              <a:t> </a:t>
            </a:r>
            <a:r>
              <a:rPr lang="en-US" sz="6600" b="0" u="sng" dirty="0" err="1">
                <a:solidFill>
                  <a:schemeClr val="bg1"/>
                </a:solidFill>
                <a:effectLst/>
                <a:latin typeface="+mj-lt"/>
                <a:cs typeface="Times New Roman" pitchFamily="18" charset="0"/>
              </a:rPr>
              <a:t>câu</a:t>
            </a:r>
            <a:endParaRPr lang="en-US" sz="48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5808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438150"/>
            <a:ext cx="9144000" cy="4705350"/>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864721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88C1FE92-CFFA-48E2-B98B-5CDE97D3A5D0}"/>
              </a:ext>
            </a:extLst>
          </p:cNvPr>
          <p:cNvSpPr>
            <a:spLocks noGrp="1" noChangeArrowheads="1"/>
          </p:cNvSpPr>
          <p:nvPr>
            <p:ph type="subTitle" idx="1"/>
          </p:nvPr>
        </p:nvSpPr>
        <p:spPr>
          <a:xfrm>
            <a:off x="0" y="361950"/>
            <a:ext cx="9144000" cy="4648200"/>
          </a:xfrm>
        </p:spPr>
        <p:txBody>
          <a:bodyPr>
            <a:noAutofit/>
          </a:bodyPr>
          <a:lstStyle/>
          <a:p>
            <a:pPr algn="just">
              <a:lnSpc>
                <a:spcPct val="118000"/>
              </a:lnSpc>
            </a:pPr>
            <a:r>
              <a:rPr lang="en-US" altLang="en-US" sz="4800" b="0" u="sng" dirty="0" smtClean="0">
                <a:solidFill>
                  <a:srgbClr val="FFFF00"/>
                </a:solidFill>
                <a:effectLst/>
                <a:latin typeface="+mj-lt"/>
                <a:cs typeface="Times New Roman" panose="02020603050405020304" pitchFamily="18" charset="0"/>
              </a:rPr>
              <a:t>Tk1</a:t>
            </a:r>
            <a:r>
              <a:rPr lang="en-US" altLang="en-US" sz="4800" b="0" u="sng" dirty="0">
                <a:solidFill>
                  <a:srgbClr val="FFFF00"/>
                </a:solidFill>
                <a:effectLst/>
                <a:latin typeface="+mj-lt"/>
                <a:cs typeface="Times New Roman" panose="02020603050405020304" pitchFamily="18" charset="0"/>
              </a:rPr>
              <a:t>:</a:t>
            </a:r>
            <a:r>
              <a:rPr lang="en-US" altLang="en-US" sz="1200" b="0" dirty="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Toàn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cầu</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hỡi</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nào</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tung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hô</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Chúa</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Đàn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hát</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lên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mừng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Thánh</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Danh</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rạng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ngời</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Dâng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lời</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tán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tụng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và</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thân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thưa</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Chúa</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rằng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Sự</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nghiệp</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Chúa</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thật</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đáng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khiếp</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sợ</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thay</a:t>
            </a:r>
            <a:r>
              <a:rPr lang="en-US" altLang="en-US" sz="4800" b="0" dirty="0" smtClean="0">
                <a:solidFill>
                  <a:schemeClr val="bg1"/>
                </a:solidFill>
                <a:effectLst/>
                <a:latin typeface="+mj-lt"/>
                <a:cs typeface="Times New Roman" panose="02020603050405020304" pitchFamily="18" charset="0"/>
              </a:rPr>
              <a:t>. </a:t>
            </a:r>
            <a:endParaRPr lang="en-US" altLang="en-US" sz="48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438150"/>
            <a:ext cx="9144000" cy="4705350"/>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86472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0709"/>
            <a:ext cx="9144000" cy="4274641"/>
          </a:xfrm>
        </p:spPr>
        <p:txBody>
          <a:bodyPr>
            <a:normAutofit/>
          </a:bodyPr>
          <a:lstStyle/>
          <a:p>
            <a:pPr algn="just"/>
            <a:r>
              <a:rPr lang="en-US" altLang="en-US" sz="5200" b="0" dirty="0" err="1" smtClean="0">
                <a:solidFill>
                  <a:schemeClr val="bg1"/>
                </a:solidFill>
                <a:effectLst/>
                <a:latin typeface="+mj-lt"/>
                <a:cs typeface="Times New Roman" panose="02020603050405020304" pitchFamily="18" charset="0"/>
              </a:rPr>
              <a:t>Ước</a:t>
            </a:r>
            <a:r>
              <a:rPr lang="en-US" altLang="en-US" sz="5200" b="0" dirty="0" smtClean="0">
                <a:solidFill>
                  <a:schemeClr val="bg1"/>
                </a:solidFill>
                <a:effectLst/>
                <a:latin typeface="+mj-lt"/>
                <a:cs typeface="Times New Roman" panose="02020603050405020304" pitchFamily="18" charset="0"/>
              </a:rPr>
              <a:t> chi </a:t>
            </a:r>
            <a:r>
              <a:rPr lang="en-US" altLang="en-US" sz="5200" b="0" dirty="0" err="1" smtClean="0">
                <a:solidFill>
                  <a:schemeClr val="bg1"/>
                </a:solidFill>
                <a:effectLst/>
                <a:latin typeface="+mj-lt"/>
                <a:cs typeface="Times New Roman" panose="02020603050405020304" pitchFamily="18" charset="0"/>
              </a:rPr>
              <a:t>lòng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anh</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em</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phấn</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khởi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vui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mừng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vì</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được</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Đức</a:t>
            </a:r>
            <a:r>
              <a:rPr lang="en-US" altLang="en-US" sz="5200" b="0" dirty="0" smtClean="0">
                <a:solidFill>
                  <a:schemeClr val="bg1"/>
                </a:solidFill>
                <a:effectLst/>
                <a:latin typeface="+mj-lt"/>
                <a:cs typeface="Times New Roman" panose="02020603050405020304" pitchFamily="18" charset="0"/>
              </a:rPr>
              <a:t> Ki-</a:t>
            </a:r>
            <a:r>
              <a:rPr lang="en-US" altLang="en-US" sz="5200" b="0" dirty="0" err="1" smtClean="0">
                <a:solidFill>
                  <a:schemeClr val="bg1"/>
                </a:solidFill>
                <a:effectLst/>
                <a:latin typeface="+mj-lt"/>
                <a:cs typeface="Times New Roman" panose="02020603050405020304" pitchFamily="18" charset="0"/>
              </a:rPr>
              <a:t>tô</a:t>
            </a:r>
            <a:r>
              <a:rPr lang="en-US" altLang="en-US" sz="5200" b="0" dirty="0" smtClean="0">
                <a:solidFill>
                  <a:schemeClr val="bg1"/>
                </a:solidFill>
                <a:effectLst/>
                <a:latin typeface="+mj-lt"/>
                <a:cs typeface="Times New Roman" panose="02020603050405020304" pitchFamily="18" charset="0"/>
              </a:rPr>
              <a:t> ban </a:t>
            </a:r>
            <a:r>
              <a:rPr lang="en-US" altLang="en-US" sz="5200" b="0" dirty="0" err="1" smtClean="0">
                <a:solidFill>
                  <a:schemeClr val="bg1"/>
                </a:solidFill>
                <a:effectLst/>
                <a:latin typeface="+mj-lt"/>
                <a:cs typeface="Times New Roman" panose="02020603050405020304" pitchFamily="18" charset="0"/>
              </a:rPr>
              <a:t>tặng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bình</a:t>
            </a:r>
            <a:r>
              <a:rPr lang="en-US" altLang="en-US" sz="5200" b="0" dirty="0" smtClean="0">
                <a:solidFill>
                  <a:schemeClr val="bg1"/>
                </a:solidFill>
                <a:effectLst/>
                <a:latin typeface="+mj-lt"/>
                <a:cs typeface="Times New Roman" panose="02020603050405020304" pitchFamily="18" charset="0"/>
              </a:rPr>
              <a:t> an. </a:t>
            </a:r>
            <a:r>
              <a:rPr lang="en-US" altLang="en-US" sz="5200" b="0" dirty="0" err="1" smtClean="0">
                <a:solidFill>
                  <a:schemeClr val="bg1"/>
                </a:solidFill>
                <a:effectLst/>
                <a:latin typeface="+mj-lt"/>
                <a:cs typeface="Times New Roman" panose="02020603050405020304" pitchFamily="18" charset="0"/>
              </a:rPr>
              <a:t>Ước</a:t>
            </a:r>
            <a:r>
              <a:rPr lang="en-US" altLang="en-US" sz="5200" b="0" dirty="0" smtClean="0">
                <a:solidFill>
                  <a:schemeClr val="bg1"/>
                </a:solidFill>
                <a:effectLst/>
                <a:latin typeface="+mj-lt"/>
                <a:cs typeface="Times New Roman" panose="02020603050405020304" pitchFamily="18" charset="0"/>
              </a:rPr>
              <a:t> chi </a:t>
            </a:r>
            <a:r>
              <a:rPr lang="en-US" altLang="en-US" sz="5200" b="0" dirty="0" err="1" smtClean="0">
                <a:solidFill>
                  <a:schemeClr val="bg1"/>
                </a:solidFill>
                <a:effectLst/>
                <a:latin typeface="+mj-lt"/>
                <a:cs typeface="Times New Roman" panose="02020603050405020304" pitchFamily="18" charset="0"/>
              </a:rPr>
              <a:t>Lời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Người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sinh</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hoa</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kết</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quả</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dồi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dào</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trong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anh</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em</a:t>
            </a:r>
            <a:r>
              <a:rPr lang="en-US" altLang="en-US" sz="5200" b="0" dirty="0" smtClean="0">
                <a:solidFill>
                  <a:schemeClr val="bg1"/>
                </a:solidFill>
                <a:effectLst/>
                <a:latin typeface="+mj-lt"/>
                <a:cs typeface="Times New Roman" panose="02020603050405020304" pitchFamily="18" charset="0"/>
              </a:rPr>
              <a:t>.</a:t>
            </a:r>
            <a:endParaRPr lang="en-US" sz="52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FF00"/>
                </a:solidFill>
                <a:cs typeface="Times New Roman" pitchFamily="18" charset="0"/>
              </a:rPr>
              <a:t>                                    </a:t>
            </a:r>
            <a:r>
              <a:rPr lang="en-US" sz="4400" u="sng" dirty="0" smtClean="0">
                <a:solidFill>
                  <a:srgbClr val="FFFF00"/>
                </a:solidFill>
                <a:effectLst>
                  <a:outerShdw blurRad="38100" dist="38100" dir="2700000" algn="tl">
                    <a:srgbClr val="000000">
                      <a:alpha val="43137"/>
                    </a:srgbClr>
                  </a:outerShdw>
                </a:effectLst>
                <a:cs typeface="Times New Roman" pitchFamily="18" charset="0"/>
              </a:rPr>
              <a:t>Alleluia.</a:t>
            </a:r>
            <a:r>
              <a:rPr lang="en-US" sz="4400" dirty="0" smtClean="0">
                <a:solidFill>
                  <a:srgbClr val="FFFF00"/>
                </a:solidFill>
                <a:effectLst>
                  <a:outerShdw blurRad="38100" dist="38100" dir="2700000" algn="tl">
                    <a:srgbClr val="000000">
                      <a:alpha val="43137"/>
                    </a:srgbClr>
                  </a:outerShdw>
                </a:effectLst>
                <a:cs typeface="Times New Roman" pitchFamily="18" charset="0"/>
              </a:rPr>
              <a:t> </a:t>
            </a:r>
            <a:endParaRPr lang="en-US" sz="44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82117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88C1FE92-CFFA-48E2-B98B-5CDE97D3A5D0}"/>
              </a:ext>
            </a:extLst>
          </p:cNvPr>
          <p:cNvSpPr>
            <a:spLocks noGrp="1" noChangeArrowheads="1"/>
          </p:cNvSpPr>
          <p:nvPr>
            <p:ph type="subTitle" idx="1"/>
          </p:nvPr>
        </p:nvSpPr>
        <p:spPr>
          <a:xfrm>
            <a:off x="0" y="-95250"/>
            <a:ext cx="9144000" cy="5143500"/>
          </a:xfrm>
        </p:spPr>
        <p:txBody>
          <a:bodyPr>
            <a:noAutofit/>
          </a:bodyPr>
          <a:lstStyle/>
          <a:p>
            <a:pPr algn="just">
              <a:lnSpc>
                <a:spcPct val="118000"/>
              </a:lnSpc>
            </a:pPr>
            <a:r>
              <a:rPr lang="en-US" altLang="en-US" sz="4800" b="0" u="sng" dirty="0" smtClean="0">
                <a:solidFill>
                  <a:srgbClr val="FFFF00"/>
                </a:solidFill>
                <a:effectLst/>
                <a:latin typeface="+mj-lt"/>
                <a:cs typeface="Times New Roman" panose="02020603050405020304" pitchFamily="18" charset="0"/>
              </a:rPr>
              <a:t>Tk2</a:t>
            </a:r>
            <a:r>
              <a:rPr lang="en-US" altLang="en-US" sz="4800" b="0" u="sng" dirty="0">
                <a:solidFill>
                  <a:srgbClr val="FFFF00"/>
                </a:solidFill>
                <a:effectLst/>
                <a:latin typeface="+mj-lt"/>
                <a:cs typeface="Times New Roman" panose="02020603050405020304" pitchFamily="18" charset="0"/>
              </a:rPr>
              <a:t>:</a:t>
            </a:r>
            <a:r>
              <a:rPr lang="en-US" altLang="en-US" sz="4800" b="0" dirty="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Toàn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cầu</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hãy</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phục</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suy</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tôn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kính</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đàn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hát</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lên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mừng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Thánh</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Danh</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Chúa</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Trời</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Hãy</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mau</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đến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nhìn</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từng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uy</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công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Chúa</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làm</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việc</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khủng</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khiếp</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Ngài</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đối</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với</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phàm</a:t>
            </a:r>
            <a:r>
              <a:rPr lang="en-US" altLang="en-US" sz="4800" b="0" dirty="0" smtClean="0">
                <a:solidFill>
                  <a:schemeClr val="bg1"/>
                </a:solidFill>
                <a:effectLst/>
                <a:latin typeface="+mj-lt"/>
                <a:cs typeface="Times New Roman" panose="02020603050405020304" pitchFamily="18" charset="0"/>
              </a:rPr>
              <a:t> </a:t>
            </a:r>
            <a:r>
              <a:rPr lang="en-US" altLang="en-US" sz="4800" b="0" dirty="0" err="1" smtClean="0">
                <a:solidFill>
                  <a:schemeClr val="bg1"/>
                </a:solidFill>
                <a:effectLst/>
                <a:latin typeface="+mj-lt"/>
                <a:cs typeface="Times New Roman" panose="02020603050405020304" pitchFamily="18" charset="0"/>
              </a:rPr>
              <a:t>nhân</a:t>
            </a:r>
            <a:r>
              <a:rPr lang="en-US" altLang="en-US" sz="4800" b="0" dirty="0" smtClean="0">
                <a:solidFill>
                  <a:schemeClr val="bg1"/>
                </a:solidFill>
                <a:effectLst/>
                <a:latin typeface="+mj-lt"/>
                <a:cs typeface="Times New Roman" panose="02020603050405020304" pitchFamily="18" charset="0"/>
              </a:rPr>
              <a:t>.</a:t>
            </a:r>
            <a:endParaRPr lang="en-US" alt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438150"/>
            <a:ext cx="9144000" cy="4705350"/>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864721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 xmlns:a16="http://schemas.microsoft.com/office/drawing/2014/main" id="{B10EEBFF-C05F-4B42-B5BC-D0C6288AA7F9}"/>
              </a:ext>
            </a:extLst>
          </p:cNvPr>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altLang="en-US" sz="4900" b="0" u="sng" dirty="0">
                <a:solidFill>
                  <a:srgbClr val="FFFF00"/>
                </a:solidFill>
                <a:effectLst/>
                <a:latin typeface="+mj-lt"/>
                <a:cs typeface="Times New Roman" panose="02020603050405020304" pitchFamily="18" charset="0"/>
              </a:rPr>
              <a:t>Tk3:</a:t>
            </a:r>
            <a:r>
              <a:rPr lang="en-US" altLang="en-US" sz="4900" b="0" dirty="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Ngài</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từng</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khiến</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đại</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dương</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trơ</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đất</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và</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dắt</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dân</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dạo</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bước</a:t>
            </a:r>
            <a:r>
              <a:rPr lang="en-US" altLang="en-US" sz="4900" b="0" dirty="0" smtClean="0">
                <a:solidFill>
                  <a:schemeClr val="bg1"/>
                </a:solidFill>
                <a:effectLst/>
                <a:latin typeface="+mj-lt"/>
                <a:cs typeface="Times New Roman" panose="02020603050405020304" pitchFamily="18" charset="0"/>
              </a:rPr>
              <a:t> qua </a:t>
            </a:r>
            <a:r>
              <a:rPr lang="en-US" altLang="en-US" sz="4900" b="0" dirty="0" err="1" smtClean="0">
                <a:solidFill>
                  <a:schemeClr val="bg1"/>
                </a:solidFill>
                <a:effectLst/>
                <a:latin typeface="+mj-lt"/>
                <a:cs typeface="Times New Roman" panose="02020603050405020304" pitchFamily="18" charset="0"/>
              </a:rPr>
              <a:t>sông</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ngòi</a:t>
            </a:r>
            <a:r>
              <a:rPr lang="en-US" altLang="en-US" sz="4900" b="0" dirty="0" smtClean="0">
                <a:solidFill>
                  <a:schemeClr val="bg1"/>
                </a:solidFill>
                <a:effectLst/>
                <a:latin typeface="+mj-lt"/>
                <a:cs typeface="Times New Roman" panose="02020603050405020304" pitchFamily="18" charset="0"/>
              </a:rPr>
              <a:t>. Ta </a:t>
            </a:r>
            <a:r>
              <a:rPr lang="en-US" altLang="en-US" sz="4900" b="0" dirty="0" err="1" smtClean="0">
                <a:solidFill>
                  <a:schemeClr val="bg1"/>
                </a:solidFill>
                <a:effectLst/>
                <a:latin typeface="+mj-lt"/>
                <a:cs typeface="Times New Roman" panose="02020603050405020304" pitchFamily="18" charset="0"/>
              </a:rPr>
              <a:t>mừng</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rỡ</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vì</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ngàn</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uy</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công</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Chúa</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làm</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Ngài</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nhìn</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rõ</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và</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thống</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lãnh</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vạn</a:t>
            </a:r>
            <a:r>
              <a:rPr lang="en-US" altLang="en-US" sz="4900" b="0" dirty="0" smtClean="0">
                <a:solidFill>
                  <a:schemeClr val="bg1"/>
                </a:solidFill>
                <a:effectLst/>
                <a:latin typeface="+mj-lt"/>
                <a:cs typeface="Times New Roman" panose="02020603050405020304" pitchFamily="18" charset="0"/>
              </a:rPr>
              <a:t> </a:t>
            </a:r>
            <a:r>
              <a:rPr lang="en-US" altLang="en-US" sz="4900" b="0" dirty="0" err="1" smtClean="0">
                <a:solidFill>
                  <a:schemeClr val="bg1"/>
                </a:solidFill>
                <a:effectLst/>
                <a:latin typeface="+mj-lt"/>
                <a:cs typeface="Times New Roman" panose="02020603050405020304" pitchFamily="18" charset="0"/>
              </a:rPr>
              <a:t>dân</a:t>
            </a:r>
            <a:r>
              <a:rPr lang="en-US" altLang="en-US" sz="4900" b="0" dirty="0" smtClean="0">
                <a:solidFill>
                  <a:schemeClr val="bg1"/>
                </a:solidFill>
                <a:effectLst/>
                <a:latin typeface="+mj-lt"/>
                <a:cs typeface="Times New Roman" panose="02020603050405020304" pitchFamily="18" charset="0"/>
              </a:rPr>
              <a:t>.</a:t>
            </a:r>
            <a:endParaRPr lang="en-US" altLang="en-US" sz="49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438150"/>
            <a:ext cx="9144000" cy="4705350"/>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5261605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28600" y="57150"/>
            <a:ext cx="8686800" cy="3170099"/>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vi-VN" sz="4000" i="1" dirty="0">
                <a:solidFill>
                  <a:schemeClr val="bg1"/>
                </a:solidFill>
              </a:rPr>
              <a:t>Tôi mang trên mình tôi những dấu tích của Đức Giê-su.</a:t>
            </a:r>
          </a:p>
          <a:p>
            <a:r>
              <a:rPr lang="vi-VN" sz="4000" dirty="0" smtClean="0">
                <a:solidFill>
                  <a:srgbClr val="FFFF00"/>
                </a:solidFill>
              </a:rPr>
              <a:t>Bài </a:t>
            </a:r>
            <a:r>
              <a:rPr lang="vi-VN" sz="4000" dirty="0">
                <a:solidFill>
                  <a:srgbClr val="FFFF00"/>
                </a:solidFill>
              </a:rPr>
              <a:t>trích thư của thánh Phao-lô tông đồ gửi tín hữu Ga-lát.</a:t>
            </a:r>
          </a:p>
        </p:txBody>
      </p:sp>
    </p:spTree>
    <p:extLst>
      <p:ext uri="{BB962C8B-B14F-4D97-AF65-F5344CB8AC3E}">
        <p14:creationId xmlns:p14="http://schemas.microsoft.com/office/powerpoint/2010/main" val="4126943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0709"/>
            <a:ext cx="9144000" cy="4274641"/>
          </a:xfrm>
        </p:spPr>
        <p:txBody>
          <a:bodyPr>
            <a:normAutofit/>
          </a:bodyPr>
          <a:lstStyle/>
          <a:p>
            <a:pPr algn="just"/>
            <a:r>
              <a:rPr lang="en-US" altLang="en-US" sz="5200" b="0" dirty="0" err="1" smtClean="0">
                <a:solidFill>
                  <a:schemeClr val="bg1"/>
                </a:solidFill>
                <a:effectLst/>
                <a:latin typeface="+mj-lt"/>
                <a:cs typeface="Times New Roman" panose="02020603050405020304" pitchFamily="18" charset="0"/>
              </a:rPr>
              <a:t>Ước</a:t>
            </a:r>
            <a:r>
              <a:rPr lang="en-US" altLang="en-US" sz="5200" b="0" dirty="0" smtClean="0">
                <a:solidFill>
                  <a:schemeClr val="bg1"/>
                </a:solidFill>
                <a:effectLst/>
                <a:latin typeface="+mj-lt"/>
                <a:cs typeface="Times New Roman" panose="02020603050405020304" pitchFamily="18" charset="0"/>
              </a:rPr>
              <a:t> chi </a:t>
            </a:r>
            <a:r>
              <a:rPr lang="en-US" altLang="en-US" sz="5200" b="0" dirty="0" err="1" smtClean="0">
                <a:solidFill>
                  <a:schemeClr val="bg1"/>
                </a:solidFill>
                <a:effectLst/>
                <a:latin typeface="+mj-lt"/>
                <a:cs typeface="Times New Roman" panose="02020603050405020304" pitchFamily="18" charset="0"/>
              </a:rPr>
              <a:t>lòng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anh</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em</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phấn</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khởi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vui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mừng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vì</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được</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Đức</a:t>
            </a:r>
            <a:r>
              <a:rPr lang="en-US" altLang="en-US" sz="5200" b="0" dirty="0" smtClean="0">
                <a:solidFill>
                  <a:schemeClr val="bg1"/>
                </a:solidFill>
                <a:effectLst/>
                <a:latin typeface="+mj-lt"/>
                <a:cs typeface="Times New Roman" panose="02020603050405020304" pitchFamily="18" charset="0"/>
              </a:rPr>
              <a:t> Ki-</a:t>
            </a:r>
            <a:r>
              <a:rPr lang="en-US" altLang="en-US" sz="5200" b="0" dirty="0" err="1" smtClean="0">
                <a:solidFill>
                  <a:schemeClr val="bg1"/>
                </a:solidFill>
                <a:effectLst/>
                <a:latin typeface="+mj-lt"/>
                <a:cs typeface="Times New Roman" panose="02020603050405020304" pitchFamily="18" charset="0"/>
              </a:rPr>
              <a:t>tô</a:t>
            </a:r>
            <a:r>
              <a:rPr lang="en-US" altLang="en-US" sz="5200" b="0" dirty="0" smtClean="0">
                <a:solidFill>
                  <a:schemeClr val="bg1"/>
                </a:solidFill>
                <a:effectLst/>
                <a:latin typeface="+mj-lt"/>
                <a:cs typeface="Times New Roman" panose="02020603050405020304" pitchFamily="18" charset="0"/>
              </a:rPr>
              <a:t> ban </a:t>
            </a:r>
            <a:r>
              <a:rPr lang="en-US" altLang="en-US" sz="5200" b="0" dirty="0" err="1" smtClean="0">
                <a:solidFill>
                  <a:schemeClr val="bg1"/>
                </a:solidFill>
                <a:effectLst/>
                <a:latin typeface="+mj-lt"/>
                <a:cs typeface="Times New Roman" panose="02020603050405020304" pitchFamily="18" charset="0"/>
              </a:rPr>
              <a:t>tặng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bình</a:t>
            </a:r>
            <a:r>
              <a:rPr lang="en-US" altLang="en-US" sz="5200" b="0" dirty="0" smtClean="0">
                <a:solidFill>
                  <a:schemeClr val="bg1"/>
                </a:solidFill>
                <a:effectLst/>
                <a:latin typeface="+mj-lt"/>
                <a:cs typeface="Times New Roman" panose="02020603050405020304" pitchFamily="18" charset="0"/>
              </a:rPr>
              <a:t> an. </a:t>
            </a:r>
            <a:r>
              <a:rPr lang="en-US" altLang="en-US" sz="5200" b="0" dirty="0" err="1" smtClean="0">
                <a:solidFill>
                  <a:schemeClr val="bg1"/>
                </a:solidFill>
                <a:effectLst/>
                <a:latin typeface="+mj-lt"/>
                <a:cs typeface="Times New Roman" panose="02020603050405020304" pitchFamily="18" charset="0"/>
              </a:rPr>
              <a:t>Ước</a:t>
            </a:r>
            <a:r>
              <a:rPr lang="en-US" altLang="en-US" sz="5200" b="0" dirty="0" smtClean="0">
                <a:solidFill>
                  <a:schemeClr val="bg1"/>
                </a:solidFill>
                <a:effectLst/>
                <a:latin typeface="+mj-lt"/>
                <a:cs typeface="Times New Roman" panose="02020603050405020304" pitchFamily="18" charset="0"/>
              </a:rPr>
              <a:t> chi </a:t>
            </a:r>
            <a:r>
              <a:rPr lang="en-US" altLang="en-US" sz="5200" b="0" dirty="0" err="1" smtClean="0">
                <a:solidFill>
                  <a:schemeClr val="bg1"/>
                </a:solidFill>
                <a:effectLst/>
                <a:latin typeface="+mj-lt"/>
                <a:cs typeface="Times New Roman" panose="02020603050405020304" pitchFamily="18" charset="0"/>
              </a:rPr>
              <a:t>Lời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Người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sinh</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hoa</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kết</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quả</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dồi</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dào</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trong</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anh</a:t>
            </a:r>
            <a:r>
              <a:rPr lang="en-US" altLang="en-US" sz="5200" b="0" dirty="0" smtClean="0">
                <a:solidFill>
                  <a:schemeClr val="bg1"/>
                </a:solidFill>
                <a:effectLst/>
                <a:latin typeface="+mj-lt"/>
                <a:cs typeface="Times New Roman" panose="02020603050405020304" pitchFamily="18" charset="0"/>
              </a:rPr>
              <a:t> </a:t>
            </a:r>
            <a:r>
              <a:rPr lang="en-US" altLang="en-US" sz="5200" b="0" dirty="0" err="1" smtClean="0">
                <a:solidFill>
                  <a:schemeClr val="bg1"/>
                </a:solidFill>
                <a:effectLst/>
                <a:latin typeface="+mj-lt"/>
                <a:cs typeface="Times New Roman" panose="02020603050405020304" pitchFamily="18" charset="0"/>
              </a:rPr>
              <a:t>em</a:t>
            </a:r>
            <a:r>
              <a:rPr lang="en-US" altLang="en-US" sz="5200" b="0" dirty="0" smtClean="0">
                <a:solidFill>
                  <a:schemeClr val="bg1"/>
                </a:solidFill>
                <a:effectLst/>
                <a:latin typeface="+mj-lt"/>
                <a:cs typeface="Times New Roman" panose="02020603050405020304" pitchFamily="18" charset="0"/>
              </a:rPr>
              <a:t>.</a:t>
            </a:r>
            <a:endParaRPr lang="en-US" sz="52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FF00"/>
                </a:solidFill>
                <a:latin typeface="+mj-lt"/>
                <a:cs typeface="Times New Roman" pitchFamily="18" charset="0"/>
              </a:rPr>
              <a:t>                                       </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46917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174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157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04048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7551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000" b="0" dirty="0">
                <a:solidFill>
                  <a:srgbClr val="FFFF00"/>
                </a:solidFill>
                <a:effectLst/>
                <a:latin typeface="+mj-lt"/>
                <a:cs typeface="Times New Roman" pitchFamily="18" charset="0"/>
              </a:rPr>
              <a:t>DÂNG LÊN </a:t>
            </a:r>
            <a:r>
              <a:rPr lang="en-US" sz="8000" b="0" dirty="0" smtClean="0">
                <a:solidFill>
                  <a:srgbClr val="FFFF00"/>
                </a:solidFill>
                <a:effectLst/>
                <a:latin typeface="+mj-lt"/>
                <a:cs typeface="Times New Roman" pitchFamily="18" charset="0"/>
              </a:rPr>
              <a:t>CHÚA</a:t>
            </a:r>
            <a:br>
              <a:rPr lang="en-US" sz="8000" b="0" dirty="0" smtClean="0">
                <a:solidFill>
                  <a:srgbClr val="FFFF00"/>
                </a:solidFill>
                <a:effectLst/>
                <a:latin typeface="+mj-lt"/>
                <a:cs typeface="Times New Roman" pitchFamily="18" charset="0"/>
              </a:rPr>
            </a:br>
            <a:r>
              <a:rPr lang="en-US" sz="6000" b="0" i="1" dirty="0" smtClean="0">
                <a:solidFill>
                  <a:schemeClr val="bg1"/>
                </a:solidFill>
                <a:effectLst/>
                <a:latin typeface="+mj-lt"/>
                <a:cs typeface="Times New Roman" pitchFamily="18" charset="0"/>
              </a:rPr>
              <a:t>Lm. </a:t>
            </a:r>
            <a:r>
              <a:rPr lang="en-US" sz="6000" b="0" i="1" dirty="0" err="1" smtClean="0">
                <a:solidFill>
                  <a:schemeClr val="bg1"/>
                </a:solidFill>
                <a:effectLst/>
                <a:latin typeface="+mj-lt"/>
                <a:cs typeface="Times New Roman" pitchFamily="18" charset="0"/>
              </a:rPr>
              <a:t>Duy</a:t>
            </a:r>
            <a:r>
              <a:rPr lang="en-US" sz="6000" b="0" i="1" dirty="0" smtClean="0">
                <a:solidFill>
                  <a:schemeClr val="bg1"/>
                </a:solidFill>
                <a:effectLst/>
                <a:latin typeface="+mj-lt"/>
                <a:cs typeface="Times New Roman" pitchFamily="18" charset="0"/>
              </a:rPr>
              <a:t> </a:t>
            </a:r>
            <a:r>
              <a:rPr lang="en-US" sz="6000" b="0" i="1" dirty="0" err="1" smtClean="0">
                <a:solidFill>
                  <a:schemeClr val="bg1"/>
                </a:solidFill>
                <a:effectLst/>
                <a:latin typeface="+mj-lt"/>
                <a:cs typeface="Times New Roman" pitchFamily="18" charset="0"/>
              </a:rPr>
              <a:t>Thiên</a:t>
            </a:r>
            <a:endParaRPr lang="vi-VN" sz="8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a:solidFill>
                  <a:srgbClr val="FFFF00"/>
                </a:solidFill>
                <a:effectLst/>
                <a:latin typeface="+mj-lt"/>
                <a:cs typeface="Times New Roman" pitchFamily="18" charset="0"/>
              </a:rPr>
              <a:t>Đk</a:t>
            </a:r>
            <a:r>
              <a:rPr lang="en-US" sz="5000" b="0" u="sng" dirty="0">
                <a:solidFill>
                  <a:srgbClr val="FFFF00"/>
                </a:solidFill>
                <a:effectLst/>
                <a:latin typeface="+mj-lt"/>
                <a:cs typeface="Times New Roman" pitchFamily="18" charset="0"/>
              </a:rPr>
              <a:t>:</a:t>
            </a:r>
            <a:r>
              <a:rPr lang="en-US" sz="5000" b="0" dirty="0">
                <a:solidFill>
                  <a:schemeClr val="bg1"/>
                </a:solidFill>
                <a:effectLst/>
                <a:latin typeface="+mj-lt"/>
                <a:cs typeface="Times New Roman" pitchFamily="18" charset="0"/>
              </a:rPr>
              <a:t> </a:t>
            </a:r>
            <a:r>
              <a:rPr lang="vi-VN" sz="5000" b="0" dirty="0">
                <a:solidFill>
                  <a:schemeClr val="bg1"/>
                </a:solidFill>
                <a:effectLst/>
                <a:latin typeface="+mj-lt"/>
              </a:rPr>
              <a:t>Dâng lên Chúa bánh miến và rượu nho khiết tinh, góp về từ muôn cánh đồng dân Chúa. Dâng lên Chúa chí thánh là con Cha chí nhân, như khi xưa Người dâng hiến cho nhân trần.</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FF00"/>
                </a:solidFill>
                <a:effectLst/>
                <a:latin typeface="+mj-lt"/>
                <a:cs typeface="Times New Roman" pitchFamily="18" charset="0"/>
              </a:rPr>
              <a:t>Tk1</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rPr>
              <a:t>Như trầm hương bay lên trước tòa Thiên Chúa. Như lời kinh con dâng trước ngai tòa cao. Con thành tâm xin Chúa thương nhận lễ vật, sai Sứ thần dâng về trước thiên nhan.</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a:solidFill>
                  <a:srgbClr val="FFFF00"/>
                </a:solidFill>
                <a:effectLst/>
                <a:latin typeface="+mj-lt"/>
                <a:cs typeface="Times New Roman" pitchFamily="18" charset="0"/>
              </a:rPr>
              <a:t>Đk</a:t>
            </a:r>
            <a:r>
              <a:rPr lang="en-US" sz="5000" b="0" u="sng" dirty="0">
                <a:solidFill>
                  <a:srgbClr val="FFFF00"/>
                </a:solidFill>
                <a:effectLst/>
                <a:latin typeface="+mj-lt"/>
                <a:cs typeface="Times New Roman" pitchFamily="18" charset="0"/>
              </a:rPr>
              <a:t>:</a:t>
            </a:r>
            <a:r>
              <a:rPr lang="en-US" sz="5000" b="0" dirty="0">
                <a:solidFill>
                  <a:schemeClr val="bg1"/>
                </a:solidFill>
                <a:effectLst/>
                <a:latin typeface="+mj-lt"/>
                <a:cs typeface="Times New Roman" pitchFamily="18" charset="0"/>
              </a:rPr>
              <a:t> </a:t>
            </a:r>
            <a:r>
              <a:rPr lang="vi-VN" sz="5000" b="0" dirty="0">
                <a:solidFill>
                  <a:schemeClr val="bg1"/>
                </a:solidFill>
                <a:effectLst/>
                <a:latin typeface="+mj-lt"/>
              </a:rPr>
              <a:t>Dâng lên Chúa bánh miến và rượu nho khiết tinh, góp về từ muôn cánh đồng dân Chúa. Dâng lên Chúa chí thánh là con Cha chí nhân, như khi xưa Người dâng hiến cho nhân trần.</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22591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Đây đời con xin dâng trước tòa cao sang, xác hồn con dâng lên với bao buồn vui. Con thành tâm dâng hiến trên bàn thờ này, xin chúc lành thương nhận lễ con dâng.</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a:solidFill>
                  <a:srgbClr val="FFFF00"/>
                </a:solidFill>
                <a:effectLst/>
                <a:latin typeface="+mj-lt"/>
                <a:cs typeface="Times New Roman" pitchFamily="18" charset="0"/>
              </a:rPr>
              <a:t>Đk</a:t>
            </a:r>
            <a:r>
              <a:rPr lang="en-US" sz="5000" b="0" u="sng" dirty="0">
                <a:solidFill>
                  <a:srgbClr val="FFFF00"/>
                </a:solidFill>
                <a:effectLst/>
                <a:latin typeface="+mj-lt"/>
                <a:cs typeface="Times New Roman" pitchFamily="18" charset="0"/>
              </a:rPr>
              <a:t>:</a:t>
            </a:r>
            <a:r>
              <a:rPr lang="en-US" sz="5000" b="0" dirty="0">
                <a:solidFill>
                  <a:schemeClr val="bg1"/>
                </a:solidFill>
                <a:effectLst/>
                <a:latin typeface="+mj-lt"/>
                <a:cs typeface="Times New Roman" pitchFamily="18" charset="0"/>
              </a:rPr>
              <a:t> </a:t>
            </a:r>
            <a:r>
              <a:rPr lang="vi-VN" sz="5000" b="0" dirty="0">
                <a:solidFill>
                  <a:schemeClr val="bg1"/>
                </a:solidFill>
                <a:effectLst/>
                <a:latin typeface="+mj-lt"/>
              </a:rPr>
              <a:t>Dâng lên Chúa bánh miến và rượu nho khiết tinh, góp về từ muôn cánh đồng dân Chúa. Dâng lên Chúa chí thánh là con Cha chí nhân, như khi xưa Người dâng hiến cho nhân trần.</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225915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02043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37472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0" y="514350"/>
            <a:ext cx="9144000" cy="4572000"/>
          </a:xfrm>
        </p:spPr>
        <p:txBody>
          <a:bodyPr/>
          <a:lstStyle/>
          <a:p>
            <a:pPr marL="0" indent="0" algn="ctr">
              <a:buFontTx/>
              <a:buNone/>
            </a:pPr>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Nguyện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Hiệp</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lễ</a:t>
            </a:r>
            <a:endParaRPr lang="en-US" sz="6600" b="0" dirty="0" smtClean="0">
              <a:solidFill>
                <a:srgbClr val="FFFF00"/>
              </a:solidFill>
              <a:effectLst/>
              <a:latin typeface="+mj-lt"/>
              <a:cs typeface="Times New Roman" pitchFamily="18" charset="0"/>
            </a:endParaRPr>
          </a:p>
          <a:p>
            <a:pPr marL="0" indent="0" algn="ctr">
              <a:buFontTx/>
              <a:buNone/>
            </a:pPr>
            <a:r>
              <a:rPr lang="en-US" sz="8000" b="0" dirty="0" err="1" smtClean="0">
                <a:solidFill>
                  <a:srgbClr val="FFFF00"/>
                </a:solidFill>
                <a:effectLst/>
                <a:latin typeface="+mj-lt"/>
                <a:cs typeface="Times New Roman" pitchFamily="18" charset="0"/>
              </a:rPr>
              <a:t>Xin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Sai</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Chúng</a:t>
            </a:r>
            <a:r>
              <a:rPr lang="en-US" sz="8000" b="0" dirty="0" smtClean="0">
                <a:solidFill>
                  <a:srgbClr val="FFFF00"/>
                </a:solidFill>
                <a:effectLst/>
                <a:latin typeface="+mj-lt"/>
                <a:cs typeface="Times New Roman" pitchFamily="18" charset="0"/>
              </a:rPr>
              <a:t> Con</a:t>
            </a:r>
          </a:p>
          <a:p>
            <a:pPr marL="0" indent="0" algn="ctr">
              <a:buFontTx/>
              <a:buNone/>
            </a:pPr>
            <a:r>
              <a:rPr lang="en-US" sz="6000" b="0" i="1" dirty="0" smtClean="0">
                <a:solidFill>
                  <a:schemeClr val="bg1"/>
                </a:solidFill>
                <a:effectLst/>
                <a:latin typeface="+mj-lt"/>
                <a:cs typeface="Times New Roman" pitchFamily="18" charset="0"/>
              </a:rPr>
              <a:t>La </a:t>
            </a:r>
            <a:r>
              <a:rPr lang="en-US" sz="6000" b="0" i="1" dirty="0" err="1" smtClean="0">
                <a:solidFill>
                  <a:schemeClr val="bg1"/>
                </a:solidFill>
                <a:effectLst/>
                <a:latin typeface="+mj-lt"/>
                <a:cs typeface="Times New Roman" pitchFamily="18" charset="0"/>
              </a:rPr>
              <a:t>Thập</a:t>
            </a:r>
            <a:r>
              <a:rPr lang="en-US" sz="6000" b="0" i="1" dirty="0" smtClean="0">
                <a:solidFill>
                  <a:schemeClr val="bg1"/>
                </a:solidFill>
                <a:effectLst/>
                <a:latin typeface="+mj-lt"/>
                <a:cs typeface="Times New Roman" pitchFamily="18" charset="0"/>
              </a:rPr>
              <a:t> </a:t>
            </a:r>
            <a:r>
              <a:rPr lang="en-US" sz="6000" b="0" i="1" dirty="0" err="1" smtClean="0">
                <a:solidFill>
                  <a:schemeClr val="bg1"/>
                </a:solidFill>
                <a:effectLst/>
                <a:latin typeface="+mj-lt"/>
                <a:cs typeface="Times New Roman" pitchFamily="18" charset="0"/>
              </a:rPr>
              <a:t>Tự</a:t>
            </a:r>
            <a:endParaRPr lang="en-US" sz="6000" b="0" i="1" dirty="0" smtClean="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7347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247650"/>
            <a:ext cx="9144000" cy="5143500"/>
          </a:xfrm>
        </p:spPr>
        <p:txBody>
          <a:bodyPr/>
          <a:lstStyle/>
          <a:p>
            <a:pPr algn="just">
              <a:lnSpc>
                <a:spcPct val="140000"/>
              </a:lnSpc>
            </a:pPr>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Giê-su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mùa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chín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mà</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gặt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thiếu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thốn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khắp</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chốn</a:t>
            </a:r>
            <a:r>
              <a:rPr lang="en-US" sz="4800" b="0" dirty="0" smtClean="0">
                <a:solidFill>
                  <a:schemeClr val="bg1"/>
                </a:solidFill>
                <a:effectLst/>
                <a:latin typeface="+mj-lt"/>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2380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Van </a:t>
            </a:r>
            <a:r>
              <a:rPr lang="en-US" sz="5400" b="0" dirty="0" err="1" smtClean="0">
                <a:solidFill>
                  <a:schemeClr val="bg1"/>
                </a:solidFill>
                <a:effectLst/>
                <a:latin typeface="+mj-lt"/>
                <a:cs typeface="Times New Roman" pitchFamily="18" charset="0"/>
              </a:rPr>
              <a:t>lạy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họ</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mọi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Hãy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mau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đường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túi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tiền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giày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dép</a:t>
            </a:r>
            <a:r>
              <a:rPr lang="en-US" sz="5400" b="0" dirty="0" smtClean="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259424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7145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sẽ</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chiên</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vào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giữa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sói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chớ</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được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ghi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Nước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Trời</a:t>
            </a:r>
            <a:r>
              <a:rPr lang="en-US" sz="5400" b="0" dirty="0" smtClean="0">
                <a:solidFill>
                  <a:schemeClr val="bg1"/>
                </a:solidFill>
                <a:effectLst/>
                <a:latin typeface="+mj-lt"/>
                <a:cs typeface="Times New Roman"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17180060"/>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930"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Tk1:</a:t>
            </a:r>
            <a:r>
              <a:rPr lang="en-US" sz="5400" b="0" dirty="0" smtClean="0">
                <a:solidFill>
                  <a:schemeClr val="bg1"/>
                </a:solidFill>
                <a:effectLst/>
                <a:latin typeface="+mj-lt"/>
                <a:cs typeface="Times New Roman" pitchFamily="18" charset="0"/>
              </a:rPr>
              <a:t> Ra </a:t>
            </a:r>
            <a:r>
              <a:rPr lang="en-US" sz="5400" b="0" dirty="0" err="1" smtClean="0">
                <a:solidFill>
                  <a:schemeClr val="bg1"/>
                </a:solidFill>
                <a:effectLst/>
                <a:latin typeface="+mj-lt"/>
                <a:cs typeface="Times New Roman" pitchFamily="18" charset="0"/>
              </a:rPr>
              <a:t>đi</a:t>
            </a:r>
            <a:r>
              <a:rPr lang="en-US" sz="5400" b="0" dirty="0" smtClean="0">
                <a:solidFill>
                  <a:schemeClr val="bg1"/>
                </a:solidFill>
                <a:effectLst/>
                <a:latin typeface="+mj-lt"/>
                <a:cs typeface="Times New Roman" pitchFamily="18" charset="0"/>
              </a:rPr>
              <a:t> loan </a:t>
            </a:r>
            <a:r>
              <a:rPr lang="en-US" sz="5400" b="0" dirty="0" err="1" smtClean="0">
                <a:solidFill>
                  <a:schemeClr val="bg1"/>
                </a:solidFill>
                <a:effectLst/>
                <a:latin typeface="+mj-lt"/>
                <a:cs typeface="Times New Roman" pitchFamily="18" charset="0"/>
              </a:rPr>
              <a:t>báo</a:t>
            </a:r>
            <a:r>
              <a:rPr lang="en-US" sz="5400" b="0" dirty="0" smtClean="0">
                <a:solidFill>
                  <a:schemeClr val="bg1"/>
                </a:solidFill>
                <a:effectLst/>
                <a:latin typeface="+mj-lt"/>
                <a:cs typeface="Times New Roman" pitchFamily="18" charset="0"/>
              </a:rPr>
              <a:t> Tin </a:t>
            </a:r>
            <a:r>
              <a:rPr lang="en-US" sz="5400" b="0" dirty="0" err="1" smtClean="0">
                <a:solidFill>
                  <a:schemeClr val="bg1"/>
                </a:solidFill>
                <a:effectLst/>
                <a:latin typeface="+mj-lt"/>
                <a:cs typeface="Times New Roman" pitchFamily="18" charset="0"/>
              </a:rPr>
              <a:t>Mừng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chiên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giữa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sói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rừng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Vững</a:t>
            </a:r>
            <a:r>
              <a:rPr lang="en-US" sz="5400" b="0" dirty="0" smtClean="0">
                <a:solidFill>
                  <a:schemeClr val="bg1"/>
                </a:solidFill>
                <a:effectLst/>
                <a:latin typeface="+mj-lt"/>
                <a:cs typeface="Times New Roman" pitchFamily="18" charset="0"/>
              </a:rPr>
              <a:t> tin </a:t>
            </a:r>
            <a:r>
              <a:rPr lang="en-US" sz="5400" b="0" dirty="0" err="1" smtClean="0">
                <a:solidFill>
                  <a:schemeClr val="bg1"/>
                </a:solidFill>
                <a:effectLst/>
                <a:latin typeface="+mj-lt"/>
                <a:cs typeface="Times New Roman" pitchFamily="18" charset="0"/>
              </a:rPr>
              <a:t>trông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cậy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nơi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Tựa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bé</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vui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đùa</a:t>
            </a:r>
            <a:r>
              <a:rPr lang="en-US" sz="5400" b="0" dirty="0" smtClean="0">
                <a:solidFill>
                  <a:schemeClr val="bg1"/>
                </a:solidFill>
                <a:effectLst/>
                <a:latin typeface="+mj-lt"/>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90793414"/>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247650"/>
            <a:ext cx="9144000" cy="5143500"/>
          </a:xfrm>
        </p:spPr>
        <p:txBody>
          <a:bodyPr/>
          <a:lstStyle/>
          <a:p>
            <a:pPr algn="just">
              <a:lnSpc>
                <a:spcPct val="140000"/>
              </a:lnSpc>
            </a:pPr>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Giê-su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mùa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chín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mà</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gặt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thiếu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thốn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khắp</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chốn</a:t>
            </a:r>
            <a:r>
              <a:rPr lang="en-US" sz="4800" b="0" dirty="0" smtClean="0">
                <a:solidFill>
                  <a:schemeClr val="bg1"/>
                </a:solidFill>
                <a:effectLst/>
                <a:latin typeface="+mj-lt"/>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rgbClr val="FFFF00"/>
                </a:solidFill>
                <a:effectLst/>
                <a:latin typeface="+mj-lt"/>
                <a:cs typeface="Times New Roman" pitchFamily="18" charset="0"/>
              </a:rPr>
              <a:t> </a:t>
            </a:r>
            <a:r>
              <a:rPr lang="en-US" sz="5400" b="0" dirty="0" smtClean="0">
                <a:solidFill>
                  <a:schemeClr val="bg1"/>
                </a:solidFill>
                <a:effectLst/>
                <a:latin typeface="+mj-lt"/>
                <a:cs typeface="Times New Roman" pitchFamily="18" charset="0"/>
              </a:rPr>
              <a:t>Van </a:t>
            </a:r>
            <a:r>
              <a:rPr lang="en-US" sz="5400" b="0" dirty="0" err="1" smtClean="0">
                <a:solidFill>
                  <a:schemeClr val="bg1"/>
                </a:solidFill>
                <a:effectLst/>
                <a:latin typeface="+mj-lt"/>
                <a:cs typeface="Times New Roman" pitchFamily="18" charset="0"/>
              </a:rPr>
              <a:t>lạy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họ</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mọi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Hãy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mau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đường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túi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tiền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giày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dép</a:t>
            </a:r>
            <a:r>
              <a:rPr lang="en-US" sz="5400" b="0" dirty="0" smtClean="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7145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sẽ</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chiên</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vào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giữa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sói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chớ</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được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ghi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Nước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Trời</a:t>
            </a:r>
            <a:r>
              <a:rPr lang="en-US" sz="5400" b="0" dirty="0" smtClean="0">
                <a:solidFill>
                  <a:schemeClr val="bg1"/>
                </a:solidFill>
                <a:effectLst/>
                <a:latin typeface="+mj-lt"/>
                <a:cs typeface="Times New Roman"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9050"/>
            <a:ext cx="9144000" cy="5162550"/>
          </a:xfrm>
        </p:spPr>
        <p:txBody>
          <a:bodyPr/>
          <a:lstStyle/>
          <a:p>
            <a:pPr algn="just">
              <a:lnSpc>
                <a:spcPct val="140000"/>
              </a:lnSpc>
            </a:pPr>
            <a:r>
              <a:rPr lang="en-US" sz="5300" b="0" u="sng" dirty="0" smtClean="0">
                <a:solidFill>
                  <a:srgbClr val="FFFF00"/>
                </a:solidFill>
                <a:effectLst/>
                <a:latin typeface="+mj-lt"/>
                <a:cs typeface="Times New Roman" pitchFamily="18" charset="0"/>
              </a:rPr>
              <a:t>Tk2:</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Hôm</a:t>
            </a:r>
            <a:r>
              <a:rPr lang="en-US" sz="5300" b="0" dirty="0" smtClean="0">
                <a:solidFill>
                  <a:schemeClr val="bg1"/>
                </a:solidFill>
                <a:effectLst/>
                <a:latin typeface="+mj-lt"/>
                <a:cs typeface="Times New Roman" pitchFamily="18" charset="0"/>
              </a:rPr>
              <a:t> nay </a:t>
            </a:r>
            <a:r>
              <a:rPr lang="en-US" sz="5300" b="0" dirty="0" err="1" smtClean="0">
                <a:solidFill>
                  <a:schemeClr val="bg1"/>
                </a:solidFill>
                <a:effectLst/>
                <a:latin typeface="+mj-lt"/>
                <a:cs typeface="Times New Roman" pitchFamily="18" charset="0"/>
              </a:rPr>
              <a:t>nhân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thế</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mong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chờ</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Anh</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em</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thôi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chớ</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hững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hờ</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Dậy</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mau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mang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niềm</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vui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mới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Bình</a:t>
            </a:r>
            <a:r>
              <a:rPr lang="en-US" sz="5300" b="0" dirty="0" smtClean="0">
                <a:solidFill>
                  <a:schemeClr val="bg1"/>
                </a:solidFill>
                <a:effectLst/>
                <a:latin typeface="+mj-lt"/>
                <a:cs typeface="Times New Roman" pitchFamily="18" charset="0"/>
              </a:rPr>
              <a:t> an </a:t>
            </a:r>
            <a:r>
              <a:rPr lang="en-US" sz="5300" b="0" dirty="0" err="1" smtClean="0">
                <a:solidFill>
                  <a:schemeClr val="bg1"/>
                </a:solidFill>
                <a:effectLst/>
                <a:latin typeface="+mj-lt"/>
                <a:cs typeface="Times New Roman" pitchFamily="18" charset="0"/>
              </a:rPr>
              <a:t>vinh</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phúc</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đời</a:t>
            </a:r>
            <a:r>
              <a:rPr lang="en-US" sz="5300" b="0" dirty="0" smtClean="0">
                <a:solidFill>
                  <a:schemeClr val="bg1"/>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92431363"/>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247650"/>
            <a:ext cx="9144000" cy="5143500"/>
          </a:xfrm>
        </p:spPr>
        <p:txBody>
          <a:bodyPr/>
          <a:lstStyle/>
          <a:p>
            <a:pPr algn="just">
              <a:lnSpc>
                <a:spcPct val="140000"/>
              </a:lnSpc>
            </a:pPr>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Giê-su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mùa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chín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mà</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gặt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thiếu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thốn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khắp</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chốn</a:t>
            </a:r>
            <a:r>
              <a:rPr lang="en-US" sz="4800" b="0" dirty="0" smtClean="0">
                <a:solidFill>
                  <a:schemeClr val="bg1"/>
                </a:solidFill>
                <a:effectLst/>
                <a:latin typeface="+mj-lt"/>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40348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Van </a:t>
            </a:r>
            <a:r>
              <a:rPr lang="en-US" sz="5400" b="0" dirty="0" err="1" smtClean="0">
                <a:solidFill>
                  <a:schemeClr val="bg1"/>
                </a:solidFill>
                <a:effectLst/>
                <a:latin typeface="+mj-lt"/>
                <a:cs typeface="Times New Roman" pitchFamily="18" charset="0"/>
              </a:rPr>
              <a:t>lạy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họ</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mọi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Hãy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mau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đường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túi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tiền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giày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dép</a:t>
            </a:r>
            <a:r>
              <a:rPr lang="en-US" sz="5400" b="0" dirty="0" smtClean="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7145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sẽ</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chiên</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vào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giữa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sói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chớ</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được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ghi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Nước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Trời</a:t>
            </a:r>
            <a:r>
              <a:rPr lang="en-US" sz="5400" b="0" dirty="0" smtClean="0">
                <a:solidFill>
                  <a:schemeClr val="bg1"/>
                </a:solidFill>
                <a:effectLst/>
                <a:latin typeface="+mj-lt"/>
                <a:cs typeface="Times New Roman"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2098" name="Rectangle 3"/>
          <p:cNvSpPr>
            <a:spLocks noGrp="1" noChangeArrowheads="1"/>
          </p:cNvSpPr>
          <p:nvPr>
            <p:ph type="subTitle" idx="1"/>
          </p:nvPr>
        </p:nvSpPr>
        <p:spPr>
          <a:xfrm>
            <a:off x="0" y="-247650"/>
            <a:ext cx="9144000" cy="5143500"/>
          </a:xfrm>
        </p:spPr>
        <p:txBody>
          <a:bodyPr/>
          <a:lstStyle/>
          <a:p>
            <a:pPr algn="just">
              <a:lnSpc>
                <a:spcPct val="140000"/>
              </a:lnSpc>
            </a:pPr>
            <a:r>
              <a:rPr lang="en-US" sz="5100" b="0" u="sng" dirty="0" smtClean="0">
                <a:solidFill>
                  <a:srgbClr val="FFFF00"/>
                </a:solidFill>
                <a:effectLst/>
                <a:latin typeface="+mj-lt"/>
                <a:cs typeface="Times New Roman" pitchFamily="18" charset="0"/>
              </a:rPr>
              <a:t>Tk3:</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Yêu</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thuong</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tha</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thứ</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cho</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người</a:t>
            </a:r>
            <a:r>
              <a:rPr lang="en-US" sz="5100" b="0" dirty="0" smtClean="0">
                <a:solidFill>
                  <a:schemeClr val="bg1"/>
                </a:solidFill>
                <a:effectLst/>
                <a:latin typeface="+mj-lt"/>
                <a:cs typeface="Times New Roman" pitchFamily="18" charset="0"/>
              </a:rPr>
              <a:t>. Chia </a:t>
            </a:r>
            <a:r>
              <a:rPr lang="en-US" sz="5100" b="0" dirty="0" err="1" smtClean="0">
                <a:solidFill>
                  <a:schemeClr val="bg1"/>
                </a:solidFill>
                <a:effectLst/>
                <a:latin typeface="+mj-lt"/>
                <a:cs typeface="Times New Roman" pitchFamily="18" charset="0"/>
              </a:rPr>
              <a:t>nhau</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cơm</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bánh</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vui</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cười</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Cảm</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thông</a:t>
            </a:r>
            <a:r>
              <a:rPr lang="en-US" sz="5100" b="0" dirty="0" smtClean="0">
                <a:solidFill>
                  <a:schemeClr val="bg1"/>
                </a:solidFill>
                <a:effectLst/>
                <a:latin typeface="+mj-lt"/>
                <a:cs typeface="Times New Roman" pitchFamily="18" charset="0"/>
              </a:rPr>
              <a:t> chia </a:t>
            </a:r>
            <a:r>
              <a:rPr lang="en-US" sz="5100" b="0" dirty="0" err="1" smtClean="0">
                <a:solidFill>
                  <a:schemeClr val="bg1"/>
                </a:solidFill>
                <a:effectLst/>
                <a:latin typeface="+mj-lt"/>
                <a:cs typeface="Times New Roman" pitchFamily="18" charset="0"/>
              </a:rPr>
              <a:t>sẻ</a:t>
            </a:r>
            <a:r>
              <a:rPr lang="en-US" sz="5100" b="0" dirty="0" smtClean="0">
                <a:solidFill>
                  <a:schemeClr val="bg1"/>
                </a:solidFill>
                <a:effectLst/>
                <a:latin typeface="+mj-lt"/>
                <a:cs typeface="Times New Roman" pitchFamily="18" charset="0"/>
              </a:rPr>
              <a:t> cay </a:t>
            </a:r>
            <a:r>
              <a:rPr lang="en-US" sz="5100" b="0" dirty="0" err="1" smtClean="0">
                <a:solidFill>
                  <a:schemeClr val="bg1"/>
                </a:solidFill>
                <a:effectLst/>
                <a:latin typeface="+mj-lt"/>
                <a:cs typeface="Times New Roman" pitchFamily="18" charset="0"/>
              </a:rPr>
              <a:t>đắng</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Rộn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lên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câu</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hát</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công</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bằng</a:t>
            </a:r>
            <a:r>
              <a:rPr lang="en-US" sz="5100" b="0" dirty="0" smtClean="0">
                <a:solidFill>
                  <a:schemeClr val="bg1"/>
                </a:solidFill>
                <a:effectLst/>
                <a:latin typeface="+mj-lt"/>
                <a:cs typeface="Times New Roman" pitchFamily="18" charset="0"/>
              </a:rPr>
              <a:t>.</a:t>
            </a:r>
            <a:endParaRPr lang="vi-VN" sz="51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55829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247650"/>
            <a:ext cx="9144000" cy="5143500"/>
          </a:xfrm>
        </p:spPr>
        <p:txBody>
          <a:bodyPr/>
          <a:lstStyle/>
          <a:p>
            <a:pPr algn="just">
              <a:lnSpc>
                <a:spcPct val="140000"/>
              </a:lnSpc>
            </a:pPr>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Giê-su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mùa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chín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mà</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gặt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thiếu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thốn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khắp</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chốn</a:t>
            </a:r>
            <a:r>
              <a:rPr lang="en-US" sz="4800" b="0" dirty="0" smtClean="0">
                <a:solidFill>
                  <a:schemeClr val="bg1"/>
                </a:solidFill>
                <a:effectLst/>
                <a:latin typeface="+mj-lt"/>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Van </a:t>
            </a:r>
            <a:r>
              <a:rPr lang="en-US" sz="5400" b="0" dirty="0" err="1" smtClean="0">
                <a:solidFill>
                  <a:schemeClr val="bg1"/>
                </a:solidFill>
                <a:effectLst/>
                <a:latin typeface="+mj-lt"/>
                <a:cs typeface="Times New Roman" pitchFamily="18" charset="0"/>
              </a:rPr>
              <a:t>lạy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họ</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mọi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Hãy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mau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đường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túi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tiền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giày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dép</a:t>
            </a:r>
            <a:r>
              <a:rPr lang="en-US" sz="5400" b="0" dirty="0" smtClean="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7145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sẽ</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chiên</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vào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giữa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sói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chớ</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được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ghi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Nước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Trời</a:t>
            </a:r>
            <a:r>
              <a:rPr lang="en-US" sz="5400" b="0" dirty="0" smtClean="0">
                <a:solidFill>
                  <a:schemeClr val="bg1"/>
                </a:solidFill>
                <a:effectLst/>
                <a:latin typeface="+mj-lt"/>
                <a:cs typeface="Times New Roman"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5170" name="Rectangle 3"/>
          <p:cNvSpPr>
            <a:spLocks noGrp="1" noChangeArrowheads="1"/>
          </p:cNvSpPr>
          <p:nvPr>
            <p:ph type="subTitle" idx="1"/>
          </p:nvPr>
        </p:nvSpPr>
        <p:spPr>
          <a:xfrm>
            <a:off x="0" y="0"/>
            <a:ext cx="9144000" cy="5086350"/>
          </a:xfrm>
        </p:spPr>
        <p:txBody>
          <a:bodyPr/>
          <a:lstStyle/>
          <a:p>
            <a:pPr algn="just">
              <a:lnSpc>
                <a:spcPct val="140000"/>
              </a:lnSpc>
            </a:pPr>
            <a:r>
              <a:rPr lang="en-US" sz="5100" b="0" u="sng" dirty="0" smtClean="0">
                <a:solidFill>
                  <a:srgbClr val="FFFF00"/>
                </a:solidFill>
                <a:effectLst/>
                <a:latin typeface="+mj-lt"/>
                <a:cs typeface="Times New Roman" pitchFamily="18" charset="0"/>
              </a:rPr>
              <a:t>Pk4:</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Đơn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sơ</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khiêm</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tốn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như</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Ngài</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Hy</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sinh</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bao</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tháng</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năm</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dài</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Thần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Linh</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xin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Ngài</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sai</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đến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Từ</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đây</a:t>
            </a:r>
            <a:r>
              <a:rPr lang="en-US" sz="5100" b="0" dirty="0" smtClean="0">
                <a:solidFill>
                  <a:schemeClr val="bg1"/>
                </a:solidFill>
                <a:effectLst/>
                <a:latin typeface="+mj-lt"/>
                <a:cs typeface="Times New Roman" pitchFamily="18" charset="0"/>
              </a:rPr>
              <a:t> con </a:t>
            </a:r>
            <a:r>
              <a:rPr lang="en-US" sz="5100" b="0" dirty="0" err="1" smtClean="0">
                <a:solidFill>
                  <a:schemeClr val="bg1"/>
                </a:solidFill>
                <a:effectLst/>
                <a:latin typeface="+mj-lt"/>
                <a:cs typeface="Times New Roman" pitchFamily="18" charset="0"/>
              </a:rPr>
              <a:t>quyết</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lên</a:t>
            </a:r>
            <a:r>
              <a:rPr lang="en-US" sz="5100" b="0" dirty="0" smtClean="0">
                <a:solidFill>
                  <a:schemeClr val="bg1"/>
                </a:solidFill>
                <a:effectLst/>
                <a:latin typeface="+mj-lt"/>
                <a:cs typeface="Times New Roman" pitchFamily="18" charset="0"/>
              </a:rPr>
              <a:t> </a:t>
            </a:r>
            <a:r>
              <a:rPr lang="en-US" sz="5100" b="0" dirty="0" err="1" smtClean="0">
                <a:solidFill>
                  <a:schemeClr val="bg1"/>
                </a:solidFill>
                <a:effectLst/>
                <a:latin typeface="+mj-lt"/>
                <a:cs typeface="Times New Roman" pitchFamily="18" charset="0"/>
              </a:rPr>
              <a:t>đường</a:t>
            </a:r>
            <a:r>
              <a:rPr lang="en-US" sz="5100" b="0" dirty="0" smtClean="0">
                <a:solidFill>
                  <a:schemeClr val="bg1"/>
                </a:solidFill>
                <a:effectLst/>
                <a:latin typeface="+mj-lt"/>
                <a:cs typeface="Times New Roman" pitchFamily="18" charset="0"/>
              </a:rPr>
              <a:t>.</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4938468"/>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247650"/>
            <a:ext cx="9144000" cy="5143500"/>
          </a:xfrm>
        </p:spPr>
        <p:txBody>
          <a:bodyPr/>
          <a:lstStyle/>
          <a:p>
            <a:pPr algn="just">
              <a:lnSpc>
                <a:spcPct val="140000"/>
              </a:lnSpc>
            </a:pPr>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Giê-su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chúng</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Một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mùa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hương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chín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mà</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gặt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nhân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thiếu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thốn</a:t>
            </a:r>
            <a:r>
              <a:rPr lang="en-US" sz="4800" b="0" dirty="0" smtClean="0">
                <a:solidFill>
                  <a:schemeClr val="bg1"/>
                </a:solidFill>
                <a:effectLst/>
                <a:latin typeface="+mj-lt"/>
                <a:cs typeface="Times New Roman" pitchFamily="18" charset="0"/>
              </a:rPr>
              <a:t>, nagy2 </a:t>
            </a:r>
            <a:r>
              <a:rPr lang="en-US" sz="4800" b="0" dirty="0" err="1" smtClean="0">
                <a:solidFill>
                  <a:schemeClr val="bg1"/>
                </a:solidFill>
                <a:effectLst/>
                <a:latin typeface="+mj-lt"/>
                <a:cs typeface="Times New Roman" pitchFamily="18" charset="0"/>
              </a:rPr>
              <a:t>lại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khắp</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chốn</a:t>
            </a:r>
            <a:r>
              <a:rPr lang="en-US" sz="4800" b="0" dirty="0" smtClean="0">
                <a:solidFill>
                  <a:schemeClr val="bg1"/>
                </a:solidFill>
                <a:effectLst/>
                <a:latin typeface="+mj-lt"/>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Van </a:t>
            </a:r>
            <a:r>
              <a:rPr lang="en-US" sz="5400" b="0" dirty="0" err="1" smtClean="0">
                <a:solidFill>
                  <a:schemeClr val="bg1"/>
                </a:solidFill>
                <a:effectLst/>
                <a:latin typeface="+mj-lt"/>
                <a:cs typeface="Times New Roman" pitchFamily="18" charset="0"/>
              </a:rPr>
              <a:t>lạy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họ</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mọi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Hãy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mau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đường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túi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tiền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giày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dép</a:t>
            </a:r>
            <a:r>
              <a:rPr lang="en-US" sz="5400" b="0" dirty="0" smtClean="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71450"/>
            <a:ext cx="9144000" cy="5086350"/>
          </a:xfrm>
        </p:spPr>
        <p:txBody>
          <a:bodyPr/>
          <a:lstStyle/>
          <a:p>
            <a:pPr algn="just">
              <a:lnSpc>
                <a:spcPct val="140000"/>
              </a:lnSpc>
            </a:pP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sẽ</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chiên</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vào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giữa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sói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nhưng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chớ</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vì</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anh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em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được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ghi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Nước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Trời</a:t>
            </a:r>
            <a:r>
              <a:rPr lang="en-US" sz="5400" b="0" dirty="0" smtClean="0">
                <a:solidFill>
                  <a:schemeClr val="bg1"/>
                </a:solidFill>
                <a:effectLst/>
                <a:latin typeface="+mj-lt"/>
                <a:cs typeface="Times New Roman"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1291486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subTitle" idx="1"/>
          </p:nvPr>
        </p:nvSpPr>
        <p:spPr>
          <a:xfrm>
            <a:off x="0" y="0"/>
            <a:ext cx="9144000" cy="5143500"/>
          </a:xfrm>
          <a:solidFill>
            <a:srgbClr val="000000"/>
          </a:solidFill>
        </p:spPr>
        <p:txBody>
          <a:bodyPr/>
          <a:lstStyle/>
          <a:p>
            <a:pPr algn="just" eaLnBrk="1" hangingPunct="1">
              <a:lnSpc>
                <a:spcPct val="120000"/>
              </a:lnSpc>
            </a:pPr>
            <a:endParaRPr lang="en-US" sz="7400" b="1" smtClean="0">
              <a:latin typeface="VNI-Times" pitchFamily="2" charset="0"/>
            </a:endParaRPr>
          </a:p>
        </p:txBody>
      </p:sp>
      <p:sp>
        <p:nvSpPr>
          <p:cNvPr id="2" name="Title 1"/>
          <p:cNvSpPr>
            <a:spLocks noGrp="1"/>
          </p:cNvSpPr>
          <p:nvPr>
            <p:ph type="ctrTitle"/>
          </p:nvPr>
        </p:nvSpPr>
        <p:spPr/>
        <p:txBody>
          <a:bodyPr/>
          <a:lstStyle/>
          <a:p>
            <a:endParaRPr lang="en-US" sz="4400" b="0" dirty="0" smtClean="0">
              <a:solidFill>
                <a:schemeClr val="bg1"/>
              </a:solidFill>
              <a:effectLst/>
              <a:latin typeface="+mj-lt"/>
              <a:ea typeface="+mj-ea"/>
              <a:cs typeface="Times New Roman" pitchFamily="18" charset="0"/>
            </a:endParaRPr>
          </a:p>
          <a:p>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624692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020438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11500" b="0" dirty="0">
                <a:solidFill>
                  <a:srgbClr val="FFFF00"/>
                </a:solidFill>
                <a:effectLst/>
                <a:latin typeface="+mj-lt"/>
                <a:cs typeface="Times New Roman" pitchFamily="18" charset="0"/>
              </a:rPr>
              <a:t/>
            </a:r>
            <a:br>
              <a:rPr lang="en-US" sz="115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Lên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Đường</a:t>
            </a:r>
            <a:r>
              <a:rPr lang="vi-VN" sz="6600" b="0" dirty="0">
                <a:solidFill>
                  <a:srgbClr val="FFFF00"/>
                </a:solidFill>
                <a:effectLst/>
                <a:latin typeface="+mj-lt"/>
                <a:cs typeface="Times New Roman" pitchFamily="18" charset="0"/>
              </a:rPr>
              <a:t/>
            </a:r>
            <a:br>
              <a:rPr lang="vi-VN" sz="6600" b="0" dirty="0">
                <a:solidFill>
                  <a:srgbClr val="FFFF00"/>
                </a:solidFill>
                <a:effectLst/>
                <a:latin typeface="+mj-lt"/>
                <a:cs typeface="Times New Roman" pitchFamily="18" charset="0"/>
              </a:rPr>
            </a:br>
            <a:r>
              <a:rPr lang="vi-VN" sz="6600" b="0" i="1" dirty="0">
                <a:solidFill>
                  <a:schemeClr val="bg1"/>
                </a:solidFill>
                <a:effectLst/>
                <a:latin typeface="+mj-lt"/>
                <a:cs typeface="Times New Roman" pitchFamily="18" charset="0"/>
              </a:rPr>
              <a:t>Lm. </a:t>
            </a:r>
            <a:r>
              <a:rPr lang="en-US" sz="6600" b="0" i="1" dirty="0" err="1" smtClean="0">
                <a:solidFill>
                  <a:schemeClr val="bg1"/>
                </a:solidFill>
                <a:effectLst/>
                <a:latin typeface="+mj-lt"/>
                <a:cs typeface="Times New Roman" pitchFamily="18" charset="0"/>
              </a:rPr>
              <a:t>Nguyễn</a:t>
            </a:r>
            <a:r>
              <a:rPr lang="en-US" sz="6600" b="0" i="1" dirty="0" smtClean="0">
                <a:solidFill>
                  <a:schemeClr val="bg1"/>
                </a:solidFill>
                <a:effectLst/>
                <a:latin typeface="+mj-lt"/>
                <a:cs typeface="Times New Roman" pitchFamily="18" charset="0"/>
              </a:rPr>
              <a:t> </a:t>
            </a:r>
            <a:r>
              <a:rPr lang="en-US" sz="6600" b="0" i="1" dirty="0" err="1" smtClean="0">
                <a:solidFill>
                  <a:schemeClr val="bg1"/>
                </a:solidFill>
                <a:effectLst/>
                <a:latin typeface="+mj-lt"/>
                <a:cs typeface="Times New Roman" pitchFamily="18" charset="0"/>
              </a:rPr>
              <a:t>Duy</a:t>
            </a:r>
            <a:endParaRPr lang="vi-VN" sz="3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u="sng" dirty="0" smtClean="0">
                <a:solidFill>
                  <a:srgbClr val="FFFF00"/>
                </a:solidFill>
                <a:effectLst/>
                <a:latin typeface="+mj-lt"/>
                <a:cs typeface="Times New Roman" pitchFamily="18" charset="0"/>
              </a:rPr>
              <a:t>Tk1:</a:t>
            </a:r>
            <a:r>
              <a:rPr lang="en-US" sz="4700" b="0" dirty="0" smtClean="0">
                <a:solidFill>
                  <a:schemeClr val="bg1"/>
                </a:solidFill>
                <a:effectLst/>
                <a:latin typeface="+mj-lt"/>
                <a:cs typeface="Times New Roman" pitchFamily="18" charset="0"/>
              </a:rPr>
              <a:t> </a:t>
            </a:r>
            <a:r>
              <a:rPr lang="vi-VN" b="0" dirty="0">
                <a:solidFill>
                  <a:schemeClr val="bg1"/>
                </a:solidFill>
                <a:effectLst/>
                <a:latin typeface="+mj-lt"/>
              </a:rPr>
              <a:t>Xin sai chúng con lên đường loan truyền bình an của Chúa. Xin cho chúng con trở thành con cái của Tình Mến Thương. Xin sai chúng con lên đường. Xin sai chúng con lên đường ra đi sống cho Tin Mừng hân hoan chứng nhân Tin </a:t>
            </a:r>
            <a:r>
              <a:rPr lang="vi-VN" b="0" dirty="0" smtClean="0">
                <a:solidFill>
                  <a:schemeClr val="bg1"/>
                </a:solidFill>
                <a:effectLst/>
                <a:latin typeface="+mj-lt"/>
              </a:rPr>
              <a:t>Mừng</a:t>
            </a:r>
            <a:r>
              <a:rPr lang="en-US" b="0" dirty="0" smtClean="0">
                <a:solidFill>
                  <a:schemeClr val="bg1"/>
                </a:solidFill>
                <a:effectLst/>
                <a:latin typeface="+mj-lt"/>
              </a:rPr>
              <a:t>.</a:t>
            </a:r>
            <a:endParaRPr lang="vi-VN"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u="sng" dirty="0" smtClean="0">
                <a:solidFill>
                  <a:srgbClr val="FFFF00"/>
                </a:solidFill>
                <a:effectLst/>
                <a:latin typeface="+mj-lt"/>
                <a:cs typeface="Times New Roman" pitchFamily="18" charset="0"/>
              </a:rPr>
              <a:t>Tk2:</a:t>
            </a:r>
            <a:r>
              <a:rPr lang="en-US" sz="4700" b="0" dirty="0" smtClean="0">
                <a:solidFill>
                  <a:schemeClr val="bg1"/>
                </a:solidFill>
                <a:effectLst/>
                <a:latin typeface="+mj-lt"/>
                <a:cs typeface="Times New Roman" pitchFamily="18" charset="0"/>
              </a:rPr>
              <a:t> </a:t>
            </a:r>
            <a:r>
              <a:rPr lang="vi-VN" b="0" dirty="0">
                <a:solidFill>
                  <a:schemeClr val="bg1"/>
                </a:solidFill>
                <a:effectLst/>
                <a:latin typeface="+mj-lt"/>
              </a:rPr>
              <a:t>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a:t>
            </a:r>
            <a:r>
              <a:rPr lang="vi-VN" b="0" dirty="0" smtClean="0">
                <a:solidFill>
                  <a:schemeClr val="bg1"/>
                </a:solidFill>
                <a:effectLst/>
                <a:latin typeface="+mj-lt"/>
              </a:rPr>
              <a:t>.</a:t>
            </a:r>
            <a:endParaRPr lang="vi-VN"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13475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30051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2292</Words>
  <Application>Microsoft Office PowerPoint</Application>
  <PresentationFormat>On-screen Show (16:9)</PresentationFormat>
  <Paragraphs>136</Paragraphs>
  <Slides>95</Slides>
  <Notes>15</Notes>
  <HiddenSlides>0</HiddenSlides>
  <MMClips>0</MMClips>
  <ScaleCrop>false</ScaleCrop>
  <HeadingPairs>
    <vt:vector size="4" baseType="variant">
      <vt:variant>
        <vt:lpstr>Theme</vt:lpstr>
      </vt:variant>
      <vt:variant>
        <vt:i4>21</vt:i4>
      </vt:variant>
      <vt:variant>
        <vt:lpstr>Slide Titles</vt:lpstr>
      </vt:variant>
      <vt:variant>
        <vt:i4>95</vt:i4>
      </vt:variant>
    </vt:vector>
  </HeadingPairs>
  <TitlesOfParts>
    <vt:vector size="116" baseType="lpstr">
      <vt:lpstr>Office Theme</vt:lpstr>
      <vt:lpstr>3_Office Theme</vt:lpstr>
      <vt:lpstr>5_Office Theme</vt:lpstr>
      <vt:lpstr>36_Default Design</vt:lpstr>
      <vt:lpstr>4_Office Theme</vt:lpstr>
      <vt:lpstr>7_Office Theme</vt:lpstr>
      <vt:lpstr>37_Default Design</vt:lpstr>
      <vt:lpstr>9_Office Theme</vt:lpstr>
      <vt:lpstr>12_Office Theme</vt:lpstr>
      <vt:lpstr>Default Design</vt:lpstr>
      <vt:lpstr>1_Office Theme</vt:lpstr>
      <vt:lpstr>2_Office Theme</vt:lpstr>
      <vt:lpstr>6_Office Theme</vt:lpstr>
      <vt:lpstr>8_Office Theme</vt:lpstr>
      <vt:lpstr>10_Office Theme</vt:lpstr>
      <vt:lpstr>38_Default Design</vt:lpstr>
      <vt:lpstr>11_Office Theme</vt:lpstr>
      <vt:lpstr>13_Office Theme</vt:lpstr>
      <vt:lpstr>14_Office Theme</vt:lpstr>
      <vt:lpstr>15_Office Theme</vt:lpstr>
      <vt:lpstr>16_Office Theme</vt:lpstr>
      <vt:lpstr>PowerPoint Presentation</vt:lpstr>
      <vt:lpstr>TẬP HÁT CỘNG ĐOÀN</vt:lpstr>
      <vt:lpstr>PowerPoint Presentation</vt:lpstr>
      <vt:lpstr>Ước chi lòng anh em phấn khởi vui mừng vì được Đức Ki-tô ban tặng bình an. Ước chi Lời Người sinh hoa kết quả dồi dào trong anh em.</vt:lpstr>
      <vt:lpstr>PowerPoint Presentation</vt:lpstr>
      <vt:lpstr>PowerPoint Presentation</vt:lpstr>
      <vt:lpstr>PowerPoint Presentation</vt:lpstr>
      <vt:lpstr>PowerPoint Presentation</vt:lpstr>
      <vt:lpstr>PowerPoint Presentation</vt:lpstr>
      <vt:lpstr>PowerPoint Presentation</vt:lpstr>
      <vt:lpstr>Ca Nhập Lễ ĐEM TIN MỪNG Martinô</vt:lpstr>
      <vt:lpstr>Đk: Chúng ta cùng đem Tin Mừng đi khắp đó đây. Loan tin loan tin Chúa Trời yêu thương loài người.</vt:lpstr>
      <vt:lpstr>Tk1: Này muôn nước hỡi hãy ca khen Người. Này ngàn dân ơi hãy tung hô Người.</vt:lpstr>
      <vt:lpstr>Đk: Chúng ta cùng đem Tin Mừng đi khắp đó đây. Loan tin loan tin Chúa Trời yêu thương loài người.</vt:lpstr>
      <vt:lpstr>Tk2: Lòng Người trung tín vẫn luôn vững bền. Tình Người thương ta đến muôn muôn đời.</vt:lpstr>
      <vt:lpstr>Đk: Chúng ta cùng đem Tin Mừng đi khắp đó đây. Loan tin loan tin Chúa Trời yêu thương loài người. Loan tin loan tin Chúa Trời yêu thương loài người.</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65 Lm Kim Long  3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Ước chi lòng anh em phấn khởi vui mừng vì được Đức Ki-tô ban tặng bình an. Ước chi Lời Người sinh hoa kết quả dồi dào trong anh em.</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CHÚA Lm. Duy Thiên</vt:lpstr>
      <vt:lpstr>Đk: Dâng lên Chúa bánh miến và rượu nho khiết tinh, góp về từ muôn cánh đồng dân Chúa. Dâng lên Chúa chí thánh là con Cha chí nhân, như khi xưa Người dâng hiến cho nhân trần.</vt:lpstr>
      <vt:lpstr>Tk1: Như trầm hương bay lên trước tòa Thiên Chúa. Như lời kinh con dâng trước ngai tòa cao. Con thành tâm xin Chúa thương nhận lễ vật, sai Sứ thần dâng về trước thiên nhan.</vt:lpstr>
      <vt:lpstr>Đk: Dâng lên Chúa bánh miến và rượu nho khiết tinh, góp về từ muôn cánh đồng dân Chúa. Dâng lên Chúa chí thánh là con Cha chí nhân, như khi xưa Người dâng hiến cho nhân trần.</vt:lpstr>
      <vt:lpstr>Tk2: Đây đời con xin dâng trước tòa cao sang, xác hồn con dâng lên với bao buồn vui. Con thành tâm dâng hiến trên bàn thờ này, xin chúc lành thương nhận lễ con dâng.</vt:lpstr>
      <vt:lpstr>Đk: Dâng lên Chúa bánh miến và rượu nho khiết tinh, góp về từ muôn cánh đồng dân Chúa. Dâng lên Chúa chí thánh là con Cha chí nhân, như khi xưa Người dâng hiến cho nhân trần.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Ca Kết Lễ Lên Đường Lm. Nguyễn Duy</vt:lpstr>
      <vt:lpstr>Tk1: Xin sai chúng con lên đường loan truyền bình an của Chúa. Xin cho chúng con trở thành con cái của Tình Mến Thương. Xin sai chúng con lên đường. Xin sai chúng con lên đường ra đi sống cho Tin Mừng hân hoan chứng nhân Tin Mừng.</vt:lpstr>
      <vt:lpstr>Tk2: 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98</cp:revision>
  <dcterms:created xsi:type="dcterms:W3CDTF">2021-12-05T01:20:54Z</dcterms:created>
  <dcterms:modified xsi:type="dcterms:W3CDTF">2025-05-30T12:58:11Z</dcterms:modified>
</cp:coreProperties>
</file>