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60" r:id="rId6"/>
    <p:sldMasterId id="2147483772" r:id="rId7"/>
    <p:sldMasterId id="2147483784" r:id="rId8"/>
    <p:sldMasterId id="2147483796" r:id="rId9"/>
    <p:sldMasterId id="2147483808" r:id="rId10"/>
    <p:sldMasterId id="2147483820" r:id="rId11"/>
    <p:sldMasterId id="2147483832" r:id="rId12"/>
    <p:sldMasterId id="2147483844" r:id="rId13"/>
    <p:sldMasterId id="2147483856" r:id="rId14"/>
    <p:sldMasterId id="2147483868" r:id="rId15"/>
    <p:sldMasterId id="2147483880" r:id="rId16"/>
  </p:sldMasterIdLst>
  <p:notesMasterIdLst>
    <p:notesMasterId r:id="rId112"/>
  </p:notesMasterIdLst>
  <p:sldIdLst>
    <p:sldId id="9423" r:id="rId17"/>
    <p:sldId id="9414" r:id="rId18"/>
    <p:sldId id="9415" r:id="rId19"/>
    <p:sldId id="9416" r:id="rId20"/>
    <p:sldId id="9417" r:id="rId21"/>
    <p:sldId id="9418" r:id="rId22"/>
    <p:sldId id="9419" r:id="rId23"/>
    <p:sldId id="9402" r:id="rId24"/>
    <p:sldId id="9411" r:id="rId25"/>
    <p:sldId id="9420" r:id="rId26"/>
    <p:sldId id="316" r:id="rId27"/>
    <p:sldId id="317" r:id="rId28"/>
    <p:sldId id="370" r:id="rId29"/>
    <p:sldId id="9388" r:id="rId30"/>
    <p:sldId id="9389" r:id="rId31"/>
    <p:sldId id="9421" r:id="rId32"/>
    <p:sldId id="9446" r:id="rId33"/>
    <p:sldId id="9447" r:id="rId34"/>
    <p:sldId id="9448" r:id="rId35"/>
    <p:sldId id="9449" r:id="rId36"/>
    <p:sldId id="9450" r:id="rId37"/>
    <p:sldId id="9451" r:id="rId38"/>
    <p:sldId id="9452" r:id="rId39"/>
    <p:sldId id="9453" r:id="rId40"/>
    <p:sldId id="9454" r:id="rId41"/>
    <p:sldId id="325" r:id="rId42"/>
    <p:sldId id="326" r:id="rId43"/>
    <p:sldId id="327" r:id="rId44"/>
    <p:sldId id="328" r:id="rId45"/>
    <p:sldId id="329" r:id="rId46"/>
    <p:sldId id="330" r:id="rId47"/>
    <p:sldId id="331" r:id="rId48"/>
    <p:sldId id="332" r:id="rId49"/>
    <p:sldId id="9413" r:id="rId50"/>
    <p:sldId id="334" r:id="rId51"/>
    <p:sldId id="257" r:id="rId52"/>
    <p:sldId id="258" r:id="rId53"/>
    <p:sldId id="9390" r:id="rId54"/>
    <p:sldId id="259" r:id="rId55"/>
    <p:sldId id="9391" r:id="rId56"/>
    <p:sldId id="260" r:id="rId57"/>
    <p:sldId id="9392" r:id="rId58"/>
    <p:sldId id="313" r:id="rId59"/>
    <p:sldId id="9412" r:id="rId60"/>
    <p:sldId id="314"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35" r:id="rId74"/>
    <p:sldId id="341" r:id="rId75"/>
    <p:sldId id="9424" r:id="rId76"/>
    <p:sldId id="342" r:id="rId77"/>
    <p:sldId id="9425" r:id="rId78"/>
    <p:sldId id="344" r:id="rId79"/>
    <p:sldId id="9429" r:id="rId80"/>
    <p:sldId id="9430" r:id="rId81"/>
    <p:sldId id="345" r:id="rId82"/>
    <p:sldId id="9431" r:id="rId83"/>
    <p:sldId id="9432" r:id="rId84"/>
    <p:sldId id="9426" r:id="rId85"/>
    <p:sldId id="9427" r:id="rId86"/>
    <p:sldId id="9433" r:id="rId87"/>
    <p:sldId id="9434" r:id="rId88"/>
    <p:sldId id="9428" r:id="rId89"/>
    <p:sldId id="9435" r:id="rId90"/>
    <p:sldId id="9436" r:id="rId91"/>
    <p:sldId id="336" r:id="rId92"/>
    <p:sldId id="367" r:id="rId93"/>
    <p:sldId id="346" r:id="rId94"/>
    <p:sldId id="2168" r:id="rId95"/>
    <p:sldId id="2187" r:id="rId96"/>
    <p:sldId id="9371" r:id="rId97"/>
    <p:sldId id="9439" r:id="rId98"/>
    <p:sldId id="9437" r:id="rId99"/>
    <p:sldId id="9440" r:id="rId100"/>
    <p:sldId id="9438" r:id="rId101"/>
    <p:sldId id="9441" r:id="rId102"/>
    <p:sldId id="337" r:id="rId103"/>
    <p:sldId id="359" r:id="rId104"/>
    <p:sldId id="361" r:id="rId105"/>
    <p:sldId id="360" r:id="rId106"/>
    <p:sldId id="9442" r:id="rId107"/>
    <p:sldId id="9444" r:id="rId108"/>
    <p:sldId id="9443" r:id="rId109"/>
    <p:sldId id="9445" r:id="rId110"/>
    <p:sldId id="338" r:id="rId1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presProps" Target="presProps.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slide" Target="slides/slide92.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theme" Target="theme/theme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116"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slide" Target="slides/slide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5/17/2025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0368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6137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0221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806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1859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242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2439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328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7344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1436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6546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1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8911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0221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806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1859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242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2439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328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7344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4453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16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4896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8195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3782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54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7959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7036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973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4052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7110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44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1675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4896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8195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3782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54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7959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7036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973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4052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711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4453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1675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4896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8195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3782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54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7959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7036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973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40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7110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4453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1675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4896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8195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3782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54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7959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7036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9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4052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7110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47390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17506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8380463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72202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604965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84329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46700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0428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9396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708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9337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83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665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7137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5857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591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6597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6429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143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6546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190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89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5" Type="http://schemas.openxmlformats.org/officeDocument/2006/relationships/slideLayout" Target="../slideLayouts/slideLayout166.xml"/><Relationship Id="rId4" Type="http://schemas.openxmlformats.org/officeDocument/2006/relationships/slideLayout" Target="../slideLayouts/slideLayout165.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5/17/2025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57498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5749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90590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90590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90590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90590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55859420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791355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1.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9.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40.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5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8.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8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613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7374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0000"/>
                </a:solidFill>
                <a:effectLst/>
                <a:latin typeface="+mj-lt"/>
                <a:cs typeface="Times New Roman" pitchFamily="18" charset="0"/>
              </a:rPr>
              <a:t>Ca </a:t>
            </a:r>
            <a:r>
              <a:rPr lang="en-US" sz="4000" b="0" dirty="0" err="1">
                <a:solidFill>
                  <a:srgbClr val="FF0000"/>
                </a:solidFill>
                <a:effectLst/>
                <a:latin typeface="+mj-lt"/>
                <a:cs typeface="Times New Roman" pitchFamily="18" charset="0"/>
              </a:rPr>
              <a:t>Nhập</a:t>
            </a:r>
            <a:r>
              <a:rPr lang="en-US" sz="4000" b="0" dirty="0">
                <a:solidFill>
                  <a:srgbClr val="FF0000"/>
                </a:solidFill>
                <a:effectLst/>
                <a:latin typeface="+mj-lt"/>
                <a:cs typeface="Times New Roman" pitchFamily="18" charset="0"/>
              </a:rPr>
              <a:t> </a:t>
            </a:r>
            <a:r>
              <a:rPr lang="en-US" sz="4000" b="0" dirty="0" err="1">
                <a:solidFill>
                  <a:srgbClr val="FF0000"/>
                </a:solidFill>
                <a:effectLst/>
                <a:latin typeface="+mj-lt"/>
                <a:cs typeface="Times New Roman" pitchFamily="18" charset="0"/>
              </a:rPr>
              <a:t>Lễ</a:t>
            </a:r>
            <a:r>
              <a:rPr lang="en-US" sz="4000" b="0" dirty="0">
                <a:solidFill>
                  <a:srgbClr val="FF0000"/>
                </a:solidFill>
                <a:effectLst/>
                <a:latin typeface="+mj-lt"/>
                <a:cs typeface="Times New Roman" pitchFamily="18" charset="0"/>
              </a:rPr>
              <a:t/>
            </a:r>
            <a:br>
              <a:rPr lang="en-US" sz="4000" b="0" dirty="0">
                <a:solidFill>
                  <a:srgbClr val="FF0000"/>
                </a:solidFill>
                <a:effectLst/>
                <a:latin typeface="+mj-lt"/>
                <a:cs typeface="Times New Roman" pitchFamily="18" charset="0"/>
              </a:rPr>
            </a:br>
            <a:r>
              <a:rPr lang="en-US" sz="5400" b="0" dirty="0" err="1" smtClean="0">
                <a:solidFill>
                  <a:srgbClr val="FF0000"/>
                </a:solidFill>
                <a:effectLst/>
                <a:latin typeface="+mj-lt"/>
                <a:cs typeface="Times New Roman" pitchFamily="18" charset="0"/>
              </a:rPr>
              <a:t>Vinh</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Danh</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Chúa</a:t>
            </a:r>
            <a:r>
              <a:rPr lang="en-US" sz="5400" b="0" dirty="0" smtClean="0">
                <a:solidFill>
                  <a:srgbClr val="FF0000"/>
                </a:solidFill>
                <a:effectLst/>
                <a:latin typeface="+mj-lt"/>
                <a:cs typeface="Times New Roman" pitchFamily="18" charset="0"/>
              </a:rPr>
              <a:t> Ba </a:t>
            </a:r>
            <a:r>
              <a:rPr lang="en-US" sz="5400" b="0" dirty="0" err="1" smtClean="0">
                <a:solidFill>
                  <a:srgbClr val="FF0000"/>
                </a:solidFill>
                <a:effectLst/>
                <a:latin typeface="+mj-lt"/>
                <a:cs typeface="Times New Roman" pitchFamily="18" charset="0"/>
              </a:rPr>
              <a:t>Ngôi</a:t>
            </a:r>
            <a:r>
              <a:rPr lang="en-US" b="0" dirty="0" smtClean="0">
                <a:solidFill>
                  <a:srgbClr val="FF0000"/>
                </a:solidFill>
                <a:effectLst/>
                <a:latin typeface="+mj-lt"/>
                <a:cs typeface="Times New Roman" pitchFamily="18" charset="0"/>
              </a:rPr>
              <a:t/>
            </a:r>
            <a:br>
              <a:rPr lang="en-US" b="0" dirty="0" smtClean="0">
                <a:solidFill>
                  <a:srgbClr val="FF0000"/>
                </a:solidFill>
                <a:effectLst/>
                <a:latin typeface="+mj-lt"/>
                <a:cs typeface="Times New Roman" pitchFamily="18" charset="0"/>
              </a:rPr>
            </a:br>
            <a:r>
              <a:rPr lang="en-US" sz="4000" i="1" dirty="0" err="1" smtClean="0">
                <a:solidFill>
                  <a:srgbClr val="002060"/>
                </a:solidFill>
                <a:cs typeface="Times New Roman" pitchFamily="18" charset="0"/>
              </a:rPr>
              <a:t>Đỗ</a:t>
            </a:r>
            <a:r>
              <a:rPr lang="en-US" sz="4000" i="1" dirty="0" smtClean="0">
                <a:solidFill>
                  <a:srgbClr val="002060"/>
                </a:solidFill>
                <a:cs typeface="Times New Roman" pitchFamily="18" charset="0"/>
              </a:rPr>
              <a:t> </a:t>
            </a:r>
            <a:r>
              <a:rPr lang="en-US" sz="4000" i="1" dirty="0" err="1" smtClean="0">
                <a:solidFill>
                  <a:srgbClr val="002060"/>
                </a:solidFill>
                <a:cs typeface="Times New Roman" pitchFamily="18" charset="0"/>
              </a:rPr>
              <a:t>Vy</a:t>
            </a:r>
            <a:r>
              <a:rPr lang="en-US" sz="4000" i="1" dirty="0" smtClean="0">
                <a:solidFill>
                  <a:srgbClr val="002060"/>
                </a:solidFill>
                <a:cs typeface="Times New Roman" pitchFamily="18" charset="0"/>
              </a:rPr>
              <a:t> </a:t>
            </a:r>
            <a:r>
              <a:rPr lang="en-US" sz="4000" i="1" dirty="0" err="1" smtClean="0">
                <a:solidFill>
                  <a:srgbClr val="002060"/>
                </a:solidFill>
                <a:cs typeface="Times New Roman" pitchFamily="18" charset="0"/>
              </a:rPr>
              <a:t>Hạ</a:t>
            </a:r>
            <a:endParaRPr lang="vi-VN" sz="4000" b="0" i="1" dirty="0">
              <a:solidFill>
                <a:srgbClr val="002060"/>
              </a:solidFill>
              <a:effectLs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b="0" u="sng" dirty="0" smtClean="0">
                <a:solidFill>
                  <a:srgbClr val="FF0000"/>
                </a:solidFill>
                <a:effectLst/>
                <a:cs typeface="Times New Roman" pitchFamily="18" charset="0"/>
              </a:rPr>
              <a:t>Tk1</a:t>
            </a:r>
            <a:r>
              <a:rPr lang="vi-VN" b="0" u="sng" dirty="0">
                <a:solidFill>
                  <a:srgbClr val="FF0000"/>
                </a:solidFill>
                <a:effectLst/>
                <a:cs typeface="Times New Roman" pitchFamily="18" charset="0"/>
              </a:rPr>
              <a:t>:</a:t>
            </a:r>
            <a:r>
              <a:rPr lang="vi-VN" b="0" dirty="0">
                <a:solidFill>
                  <a:srgbClr val="003399"/>
                </a:solidFill>
                <a:effectLst/>
                <a:cs typeface="Times New Roman" pitchFamily="18" charset="0"/>
              </a:rPr>
              <a:t> </a:t>
            </a:r>
            <a:r>
              <a:rPr lang="vi-VN" dirty="0">
                <a:solidFill>
                  <a:srgbClr val="002060"/>
                </a:solidFill>
                <a:cs typeface="Times New Roman" pitchFamily="18" charset="0"/>
              </a:rPr>
              <a:t>Trong tâm tình đơn sơ con tiến vào đền thánh Chúa Trời. Xin dâng lời chúc tụng Ngài là Đấng tác sinh muôn loài. Con tâm thành tri ân Tình thương Chúa biết bao cao vời. Ngài đã hướng dẫn con vào đời, cho con được gọi Ngài là Cha.</a:t>
            </a:r>
            <a:endParaRPr lang="vi-VN" dirty="0">
              <a:solidFill>
                <a:srgbClr val="002060"/>
              </a:solidFill>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0000"/>
                </a:solidFill>
                <a:effectLst/>
                <a:cs typeface="Times New Roman" pitchFamily="18" charset="0"/>
              </a:rPr>
              <a:t>Đk</a:t>
            </a:r>
            <a:r>
              <a:rPr lang="vi-VN" sz="5400" b="0" u="sng" dirty="0">
                <a:solidFill>
                  <a:srgbClr val="FF0000"/>
                </a:solidFill>
                <a:effectLst/>
                <a:cs typeface="Times New Roman" pitchFamily="18" charset="0"/>
              </a:rPr>
              <a:t>:</a:t>
            </a:r>
            <a:r>
              <a:rPr lang="vi-VN" sz="5400" b="0" dirty="0">
                <a:solidFill>
                  <a:srgbClr val="003399"/>
                </a:solidFill>
                <a:effectLst/>
                <a:cs typeface="Times New Roman" pitchFamily="18" charset="0"/>
              </a:rPr>
              <a:t> </a:t>
            </a:r>
            <a:r>
              <a:rPr lang="vi-VN" sz="5400" dirty="0">
                <a:solidFill>
                  <a:srgbClr val="002060"/>
                </a:solidFill>
                <a:cs typeface="Times New Roman" pitchFamily="18" charset="0"/>
              </a:rPr>
              <a:t>Vinh danh Chúa Cha uy quyền toàn năng. Vinh danh Chúa Con cứu độ nhân trần. Vinh danh Thánh Linh chính nguồn ủi an. Vinh danh Ba Ngôi muôn đời không nguôi.</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b="0" u="sng" dirty="0" smtClean="0">
                <a:solidFill>
                  <a:srgbClr val="FF0000"/>
                </a:solidFill>
                <a:effectLst/>
                <a:latin typeface="+mj-lt"/>
                <a:cs typeface="Times New Roman" pitchFamily="18" charset="0"/>
              </a:rPr>
              <a:t>Tk2</a:t>
            </a:r>
            <a:r>
              <a:rPr lang="vi-VN" b="0" u="sng" dirty="0">
                <a:solidFill>
                  <a:srgbClr val="FF0000"/>
                </a:solidFill>
                <a:effectLst/>
                <a:latin typeface="+mj-lt"/>
                <a:cs typeface="Times New Roman" pitchFamily="18" charset="0"/>
              </a:rPr>
              <a:t>:</a:t>
            </a:r>
            <a:r>
              <a:rPr lang="vi-VN" sz="5400" b="0" dirty="0">
                <a:solidFill>
                  <a:srgbClr val="003399"/>
                </a:solidFill>
                <a:effectLst/>
                <a:latin typeface="+mj-lt"/>
                <a:cs typeface="Times New Roman" pitchFamily="18" charset="0"/>
              </a:rPr>
              <a:t> </a:t>
            </a:r>
            <a:r>
              <a:rPr lang="vi-VN" sz="4600" dirty="0">
                <a:solidFill>
                  <a:srgbClr val="002060"/>
                </a:solidFill>
                <a:cs typeface="Times New Roman" pitchFamily="18" charset="0"/>
              </a:rPr>
              <a:t>Trong tâm tình tin yêu con bước vào phục bái kính thờ. Chính Chúa là sức mạnh là nguồn sống nơi con nương nhờ. Xin dâng trọn đời con tựa em bé nép trong tay mẹ. tìm dòng sữa mát thơm đậm đà, Chúa hãy thương hộ phù chở che.</a:t>
            </a:r>
            <a:endParaRPr lang="vi-VN" sz="4600" b="0" dirty="0">
              <a:solidFill>
                <a:srgbClr val="002060"/>
              </a:solidFill>
              <a:effectLst/>
              <a:cs typeface="Times New Roman" pitchFamily="18" charset="0"/>
            </a:endParaRPr>
          </a:p>
        </p:txBody>
      </p:sp>
    </p:spTree>
    <p:extLst>
      <p:ext uri="{BB962C8B-B14F-4D97-AF65-F5344CB8AC3E}">
        <p14:creationId xmlns:p14="http://schemas.microsoft.com/office/powerpoint/2010/main" val="3773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0000"/>
                </a:solidFill>
                <a:effectLst/>
                <a:cs typeface="Times New Roman" pitchFamily="18" charset="0"/>
              </a:rPr>
              <a:t>Đk</a:t>
            </a:r>
            <a:r>
              <a:rPr lang="vi-VN" sz="5400" b="0" u="sng" dirty="0">
                <a:solidFill>
                  <a:srgbClr val="FF0000"/>
                </a:solidFill>
                <a:effectLst/>
                <a:cs typeface="Times New Roman" pitchFamily="18" charset="0"/>
              </a:rPr>
              <a:t>:</a:t>
            </a:r>
            <a:r>
              <a:rPr lang="vi-VN" sz="5400" b="0" dirty="0">
                <a:solidFill>
                  <a:srgbClr val="003399"/>
                </a:solidFill>
                <a:effectLst/>
                <a:cs typeface="Times New Roman" pitchFamily="18" charset="0"/>
              </a:rPr>
              <a:t> </a:t>
            </a:r>
            <a:r>
              <a:rPr lang="vi-VN" sz="5400" dirty="0">
                <a:solidFill>
                  <a:srgbClr val="002060"/>
                </a:solidFill>
                <a:cs typeface="Times New Roman" pitchFamily="18" charset="0"/>
              </a:rPr>
              <a:t>Vinh danh Chúa Cha uy quyền toàn năng. Vinh danh Chúa Con cứu độ nhân trần. Vinh danh Thánh Linh chính nguồn ủi an. Vinh danh Ba Ngôi muôn đời không nguôi.</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3249479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7374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856478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65911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06951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855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333494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946830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8467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64749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28863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768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br>
              <a:rPr lang="en-US" sz="5000" b="0" dirty="0">
                <a:solidFill>
                  <a:srgbClr val="002060"/>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551667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Giêsu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Kitô</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ngự</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bên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hữu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Đức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Cha, </a:t>
            </a:r>
            <a:r>
              <a:rPr lang="en-US" sz="4800" b="0" dirty="0" err="1">
                <a:solidFill>
                  <a:srgbClr val="002060"/>
                </a:solidFill>
                <a:effectLst/>
                <a:latin typeface="+mj-lt"/>
                <a:cs typeface="Times New Roman" panose="02020603050405020304" pitchFamily="18" charset="0"/>
              </a:rPr>
              <a:t>xin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thương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xót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cao</a:t>
            </a:r>
            <a:r>
              <a:rPr lang="en-US" sz="44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0328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5808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altLang="en-US" sz="8000" b="0" dirty="0" err="1">
                <a:solidFill>
                  <a:srgbClr val="002060"/>
                </a:solidFill>
                <a:effectLst/>
                <a:latin typeface="+mj-lt"/>
                <a:cs typeface="Times New Roman" panose="02020603050405020304" pitchFamily="18" charset="0"/>
              </a:rPr>
              <a:t>Lạy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là</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chúng</a:t>
            </a:r>
            <a:r>
              <a:rPr lang="en-US" altLang="en-US" sz="8000" b="0" dirty="0">
                <a:solidFill>
                  <a:srgbClr val="002060"/>
                </a:solidFill>
                <a:effectLst/>
                <a:latin typeface="+mj-lt"/>
                <a:cs typeface="Times New Roman" panose="02020603050405020304" pitchFamily="18" charset="0"/>
              </a:rPr>
              <a:t> con, </a:t>
            </a:r>
            <a:r>
              <a:rPr lang="en-US" altLang="en-US" sz="8000" b="0" dirty="0" err="1">
                <a:solidFill>
                  <a:srgbClr val="002060"/>
                </a:solidFill>
                <a:effectLst/>
                <a:latin typeface="+mj-lt"/>
                <a:cs typeface="Times New Roman" panose="02020603050405020304" pitchFamily="18" charset="0"/>
              </a:rPr>
              <a:t>lẫy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lừng</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thay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danh</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khắp</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trên</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địa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cầu</a:t>
            </a:r>
            <a:r>
              <a:rPr lang="en-US" altLang="en-US" sz="8000" b="0" dirty="0">
                <a:solidFill>
                  <a:srgbClr val="002060"/>
                </a:solidFill>
                <a:effectLst/>
                <a:latin typeface="+mj-lt"/>
                <a:cs typeface="Times New Roman" panose="02020603050405020304" pitchFamily="18" charset="0"/>
              </a:rPr>
              <a:t>. </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Tk1</a:t>
            </a:r>
            <a:r>
              <a:rPr lang="en-US" sz="5400" b="0" u="sng" dirty="0">
                <a:solidFill>
                  <a:srgbClr val="FF0000"/>
                </a:solidFill>
                <a:effectLst/>
                <a:latin typeface="+mj-lt"/>
                <a:cs typeface="Times New Roman" pitchFamily="18" charset="0"/>
              </a:rPr>
              <a:t>:</a:t>
            </a:r>
            <a:r>
              <a:rPr lang="en-US" sz="5400" b="0" dirty="0">
                <a:solidFill>
                  <a:srgbClr val="003399"/>
                </a:solidFill>
                <a:effectLst/>
                <a:latin typeface="+mj-lt"/>
                <a:cs typeface="Times New Roman" pitchFamily="18" charset="0"/>
              </a:rPr>
              <a:t> </a:t>
            </a:r>
            <a:r>
              <a:rPr lang="en-US" altLang="en-US" sz="5400" b="0" dirty="0" err="1">
                <a:solidFill>
                  <a:srgbClr val="002060"/>
                </a:solidFill>
                <a:effectLst/>
                <a:latin typeface="+mj-lt"/>
                <a:cs typeface="Times New Roman" panose="02020603050405020304" pitchFamily="18" charset="0"/>
              </a:rPr>
              <a:t>Nhìn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cõi</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trời</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Chúa</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tác</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sinh</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xếp</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đặt</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muôn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tinh</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tú</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ánh</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trăng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rạng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ngời</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Ôi</a:t>
            </a:r>
            <a:r>
              <a:rPr lang="en-US" altLang="en-US" sz="5400" b="0" dirty="0">
                <a:solidFill>
                  <a:srgbClr val="002060"/>
                </a:solidFill>
                <a:effectLst/>
                <a:latin typeface="+mj-lt"/>
                <a:cs typeface="Times New Roman" panose="02020603050405020304" pitchFamily="18" charset="0"/>
              </a:rPr>
              <a:t> con </a:t>
            </a:r>
            <a:r>
              <a:rPr lang="en-US" altLang="en-US" sz="5400" b="0" dirty="0" err="1">
                <a:solidFill>
                  <a:srgbClr val="002060"/>
                </a:solidFill>
                <a:effectLst/>
                <a:latin typeface="+mj-lt"/>
                <a:cs typeface="Times New Roman" panose="02020603050405020304" pitchFamily="18" charset="0"/>
              </a:rPr>
              <a:t>người</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nào</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có</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là</a:t>
            </a:r>
            <a:r>
              <a:rPr lang="en-US" altLang="en-US" sz="5400" b="0" dirty="0">
                <a:solidFill>
                  <a:srgbClr val="002060"/>
                </a:solidFill>
                <a:effectLst/>
                <a:latin typeface="+mj-lt"/>
                <a:cs typeface="Times New Roman" panose="02020603050405020304" pitchFamily="18" charset="0"/>
              </a:rPr>
              <a:t> chi, </a:t>
            </a:r>
            <a:r>
              <a:rPr lang="en-US" altLang="en-US" sz="5400" b="0" dirty="0" err="1">
                <a:solidFill>
                  <a:srgbClr val="002060"/>
                </a:solidFill>
                <a:effectLst/>
                <a:latin typeface="+mj-lt"/>
                <a:cs typeface="Times New Roman" panose="02020603050405020304" pitchFamily="18" charset="0"/>
              </a:rPr>
              <a:t>Ngài</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nhớ</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tới</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và</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bận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tâm</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cho</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dù</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phàm</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nhân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có</a:t>
            </a:r>
            <a:r>
              <a:rPr lang="en-US" altLang="en-US" sz="5400" b="0" dirty="0">
                <a:solidFill>
                  <a:srgbClr val="002060"/>
                </a:solidFill>
                <a:effectLst/>
                <a:latin typeface="+mj-lt"/>
                <a:cs typeface="Times New Roman" panose="02020603050405020304" pitchFamily="18" charset="0"/>
              </a:rPr>
              <a:t> ra </a:t>
            </a:r>
            <a:r>
              <a:rPr lang="en-US" altLang="en-US" sz="5400" b="0" dirty="0" err="1">
                <a:solidFill>
                  <a:srgbClr val="002060"/>
                </a:solidFill>
                <a:effectLst/>
                <a:latin typeface="+mj-lt"/>
                <a:cs typeface="Times New Roman" panose="02020603050405020304" pitchFamily="18" charset="0"/>
              </a:rPr>
              <a:t>gì</a:t>
            </a:r>
            <a:r>
              <a:rPr lang="en-US" altLang="en-US" sz="5400" b="0" dirty="0">
                <a:solidFill>
                  <a:srgbClr val="002060"/>
                </a:solidFill>
                <a:effectLst/>
                <a:latin typeface="+mj-lt"/>
                <a:cs typeface="Times New Roman" panose="02020603050405020304"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dirty="0">
                <a:solidFill>
                  <a:srgbClr val="003399"/>
                </a:solidFill>
                <a:cs typeface="Times New Roman" pitchFamily="18" charset="0"/>
              </a:rPr>
              <a:t> </a:t>
            </a:r>
            <a:r>
              <a:rPr lang="en-US" altLang="en-US" sz="8000" b="0" dirty="0" err="1" smtClean="0">
                <a:solidFill>
                  <a:srgbClr val="002060"/>
                </a:solidFill>
                <a:effectLst/>
                <a:latin typeface="+mj-lt"/>
                <a:cs typeface="Times New Roman" panose="02020603050405020304" pitchFamily="18" charset="0"/>
              </a:rPr>
              <a:t>Lạy</a:t>
            </a:r>
            <a:r>
              <a:rPr lang="en-US" altLang="en-US" sz="8000" b="0" dirty="0" smtClean="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là</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chúng</a:t>
            </a:r>
            <a:r>
              <a:rPr lang="en-US" altLang="en-US" sz="8000" b="0" dirty="0">
                <a:solidFill>
                  <a:srgbClr val="002060"/>
                </a:solidFill>
                <a:effectLst/>
                <a:latin typeface="+mj-lt"/>
                <a:cs typeface="Times New Roman" panose="02020603050405020304" pitchFamily="18" charset="0"/>
              </a:rPr>
              <a:t> con, </a:t>
            </a:r>
            <a:r>
              <a:rPr lang="en-US" altLang="en-US" sz="8000" b="0" dirty="0" err="1">
                <a:solidFill>
                  <a:srgbClr val="002060"/>
                </a:solidFill>
                <a:effectLst/>
                <a:latin typeface="+mj-lt"/>
                <a:cs typeface="Times New Roman" panose="02020603050405020304" pitchFamily="18" charset="0"/>
              </a:rPr>
              <a:t>lẫy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lừng</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thay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danh</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khắp</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trên</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địa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cầu</a:t>
            </a:r>
            <a:r>
              <a:rPr lang="en-US" altLang="en-US" sz="8000" b="0" dirty="0">
                <a:solidFill>
                  <a:srgbClr val="002060"/>
                </a:solidFill>
                <a:effectLst/>
                <a:latin typeface="+mj-lt"/>
                <a:cs typeface="Times New Roman" panose="02020603050405020304" pitchFamily="18" charset="0"/>
              </a:rPr>
              <a:t>. </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17516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800" b="0" u="sng" dirty="0" smtClean="0">
                <a:solidFill>
                  <a:srgbClr val="FF0000"/>
                </a:solidFill>
                <a:effectLst/>
                <a:latin typeface="+mj-lt"/>
                <a:cs typeface="Times New Roman" pitchFamily="18" charset="0"/>
              </a:rPr>
              <a:t>Tk2</a:t>
            </a:r>
            <a:r>
              <a:rPr lang="en-US" sz="5800" b="0" u="sng" dirty="0">
                <a:solidFill>
                  <a:srgbClr val="FF0000"/>
                </a:solidFill>
                <a:effectLst/>
                <a:latin typeface="+mj-lt"/>
                <a:cs typeface="Times New Roman" pitchFamily="18" charset="0"/>
              </a:rPr>
              <a:t>:</a:t>
            </a:r>
            <a:r>
              <a:rPr lang="en-US" sz="5800" b="0" dirty="0">
                <a:solidFill>
                  <a:srgbClr val="003399"/>
                </a:solidFill>
                <a:effectLst/>
                <a:latin typeface="+mj-lt"/>
                <a:cs typeface="Times New Roman" pitchFamily="18" charset="0"/>
              </a:rPr>
              <a:t> </a:t>
            </a:r>
            <a:r>
              <a:rPr lang="en-US" altLang="en-US" sz="5800" b="0" dirty="0" err="1">
                <a:solidFill>
                  <a:srgbClr val="003399"/>
                </a:solidFill>
                <a:effectLst/>
                <a:latin typeface="+mj-lt"/>
                <a:cs typeface="Times New Roman" panose="02020603050405020304" pitchFamily="18" charset="0"/>
              </a:rPr>
              <a:t>Người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thế</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được</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cất</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nhắc</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lên</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sánh</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hàng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cùng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thần</a:t>
            </a:r>
            <a:r>
              <a:rPr lang="en-US" altLang="en-US" sz="5800" b="0" dirty="0">
                <a:solidFill>
                  <a:srgbClr val="003399"/>
                </a:solidFill>
                <a:effectLst/>
                <a:latin typeface="+mj-lt"/>
                <a:cs typeface="Times New Roman" panose="02020603050405020304" pitchFamily="18" charset="0"/>
              </a:rPr>
              <a:t> minh </a:t>
            </a:r>
            <a:r>
              <a:rPr lang="en-US" altLang="en-US" sz="5800" b="0" dirty="0" err="1">
                <a:solidFill>
                  <a:srgbClr val="003399"/>
                </a:solidFill>
                <a:effectLst/>
                <a:latin typeface="+mj-lt"/>
                <a:cs typeface="Times New Roman" panose="02020603050405020304" pitchFamily="18" charset="0"/>
              </a:rPr>
              <a:t>chẳng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thua</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gì</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nhiều</a:t>
            </a:r>
            <a:r>
              <a:rPr lang="en-US" altLang="en-US" sz="5800" b="0" dirty="0">
                <a:solidFill>
                  <a:srgbClr val="003399"/>
                </a:solidFill>
                <a:effectLst/>
                <a:latin typeface="+mj-lt"/>
                <a:cs typeface="Times New Roman" panose="02020603050405020304" pitchFamily="18" charset="0"/>
              </a:rPr>
              <a:t>. Ban </a:t>
            </a:r>
            <a:r>
              <a:rPr lang="en-US" altLang="en-US" sz="5800" b="0" dirty="0" err="1">
                <a:solidFill>
                  <a:srgbClr val="003399"/>
                </a:solidFill>
                <a:effectLst/>
                <a:latin typeface="+mj-lt"/>
                <a:cs typeface="Times New Roman" panose="02020603050405020304" pitchFamily="18" charset="0"/>
              </a:rPr>
              <a:t>vinh</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dự</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làm</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mũ</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triều</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thiên</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đặt</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thống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lãnh</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mọi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kỳ</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công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tay</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quyền</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năng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Chúa</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đã</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tạo</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thành</a:t>
            </a:r>
            <a:r>
              <a:rPr lang="en-US" altLang="en-US" sz="5800" b="0" dirty="0">
                <a:solidFill>
                  <a:srgbClr val="003399"/>
                </a:solidFill>
                <a:effectLst/>
                <a:latin typeface="+mj-lt"/>
                <a:cs typeface="Times New Roman" panose="02020603050405020304" pitchFamily="18" charset="0"/>
              </a:rPr>
              <a:t>. </a:t>
            </a:r>
            <a:endParaRPr lang="en-US" sz="5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92447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altLang="en-US" sz="8000" b="0" dirty="0" err="1">
                <a:solidFill>
                  <a:srgbClr val="002060"/>
                </a:solidFill>
                <a:effectLst/>
                <a:latin typeface="+mj-lt"/>
                <a:cs typeface="Times New Roman" panose="02020603050405020304" pitchFamily="18" charset="0"/>
              </a:rPr>
              <a:t>Lạy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là</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chúng</a:t>
            </a:r>
            <a:r>
              <a:rPr lang="en-US" altLang="en-US" sz="8000" b="0" dirty="0">
                <a:solidFill>
                  <a:srgbClr val="002060"/>
                </a:solidFill>
                <a:effectLst/>
                <a:latin typeface="+mj-lt"/>
                <a:cs typeface="Times New Roman" panose="02020603050405020304" pitchFamily="18" charset="0"/>
              </a:rPr>
              <a:t> con, </a:t>
            </a:r>
            <a:r>
              <a:rPr lang="en-US" altLang="en-US" sz="8000" b="0" dirty="0" err="1">
                <a:solidFill>
                  <a:srgbClr val="002060"/>
                </a:solidFill>
                <a:effectLst/>
                <a:latin typeface="+mj-lt"/>
                <a:cs typeface="Times New Roman" panose="02020603050405020304" pitchFamily="18" charset="0"/>
              </a:rPr>
              <a:t>lẫy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lừng</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thay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danh</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khắp</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trên</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địa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cầu</a:t>
            </a:r>
            <a:r>
              <a:rPr lang="en-US" altLang="en-US" sz="8000" b="0" dirty="0">
                <a:solidFill>
                  <a:srgbClr val="002060"/>
                </a:solidFill>
                <a:effectLst/>
                <a:latin typeface="+mj-lt"/>
                <a:cs typeface="Times New Roman" panose="02020603050405020304" pitchFamily="18" charset="0"/>
              </a:rPr>
              <a:t>. </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537616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800" b="0" u="sng" dirty="0" smtClean="0">
                <a:solidFill>
                  <a:srgbClr val="FF0000"/>
                </a:solidFill>
                <a:effectLst/>
                <a:latin typeface="+mj-lt"/>
                <a:cs typeface="Times New Roman" pitchFamily="18" charset="0"/>
              </a:rPr>
              <a:t>Tk3</a:t>
            </a:r>
            <a:r>
              <a:rPr lang="en-US" sz="4800" b="0" u="sng" dirty="0">
                <a:solidFill>
                  <a:srgbClr val="FF0000"/>
                </a:solidFill>
                <a:effectLst/>
                <a:latin typeface="+mj-lt"/>
                <a:cs typeface="Times New Roman" pitchFamily="18" charset="0"/>
              </a:rPr>
              <a:t>:</a:t>
            </a:r>
            <a:r>
              <a:rPr lang="en-US" sz="4800" b="0" dirty="0">
                <a:solidFill>
                  <a:srgbClr val="003399"/>
                </a:solidFill>
                <a:effectLst/>
                <a:latin typeface="+mj-lt"/>
                <a:cs typeface="Times New Roman" pitchFamily="18" charset="0"/>
              </a:rPr>
              <a:t> </a:t>
            </a:r>
            <a:r>
              <a:rPr lang="en-US" altLang="en-US" sz="5800" b="0" dirty="0" err="1">
                <a:solidFill>
                  <a:srgbClr val="002060"/>
                </a:solidFill>
                <a:effectLst/>
                <a:latin typeface="+mj-lt"/>
                <a:cs typeface="Times New Roman" panose="02020603050405020304" pitchFamily="18" charset="0"/>
              </a:rPr>
              <a:t>Được</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Chúa</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gọi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đến</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dưới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chân</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các</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loài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bò</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chiên</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với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thú</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nơi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ruộng</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đồng</a:t>
            </a:r>
            <a:r>
              <a:rPr lang="en-US" altLang="en-US" sz="5800" b="0" dirty="0">
                <a:solidFill>
                  <a:srgbClr val="002060"/>
                </a:solidFill>
                <a:effectLst/>
                <a:latin typeface="+mj-lt"/>
                <a:cs typeface="Times New Roman" panose="02020603050405020304" pitchFamily="18" charset="0"/>
              </a:rPr>
              <a:t>. Bao </a:t>
            </a:r>
            <a:r>
              <a:rPr lang="en-US" altLang="en-US" sz="5800" b="0" dirty="0" err="1">
                <a:solidFill>
                  <a:srgbClr val="002060"/>
                </a:solidFill>
                <a:effectLst/>
                <a:latin typeface="+mj-lt"/>
                <a:cs typeface="Times New Roman" panose="02020603050405020304" pitchFamily="18" charset="0"/>
              </a:rPr>
              <a:t>chim</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trời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cùng</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cá</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đại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dương</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và</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hết</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những</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loài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dọc</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ngang</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bơi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lội</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tung</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tăng</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giữa</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ba</a:t>
            </a:r>
            <a:r>
              <a:rPr lang="en-US" altLang="en-US" sz="5800" b="0" dirty="0">
                <a:solidFill>
                  <a:srgbClr val="002060"/>
                </a:solidFill>
                <a:effectLst/>
                <a:latin typeface="+mj-lt"/>
                <a:cs typeface="Times New Roman" panose="02020603050405020304" pitchFamily="18" charset="0"/>
              </a:rPr>
              <a:t> </a:t>
            </a:r>
            <a:r>
              <a:rPr lang="en-US" altLang="en-US" sz="5800" b="0" dirty="0" err="1">
                <a:solidFill>
                  <a:srgbClr val="002060"/>
                </a:solidFill>
                <a:effectLst/>
                <a:latin typeface="+mj-lt"/>
                <a:cs typeface="Times New Roman" panose="02020603050405020304" pitchFamily="18" charset="0"/>
              </a:rPr>
              <a:t>đào</a:t>
            </a:r>
            <a:r>
              <a:rPr lang="en-US" altLang="en-US" sz="5800" b="0" dirty="0">
                <a:solidFill>
                  <a:srgbClr val="002060"/>
                </a:solidFill>
                <a:effectLst/>
                <a:latin typeface="+mj-lt"/>
                <a:cs typeface="Times New Roman" panose="02020603050405020304" pitchFamily="18" charset="0"/>
              </a:rPr>
              <a:t>. </a:t>
            </a:r>
            <a:endParaRPr lang="en-US" sz="5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altLang="en-US" sz="8000" b="0" dirty="0" err="1">
                <a:solidFill>
                  <a:srgbClr val="002060"/>
                </a:solidFill>
                <a:effectLst/>
                <a:latin typeface="+mj-lt"/>
                <a:cs typeface="Times New Roman" panose="02020603050405020304" pitchFamily="18" charset="0"/>
              </a:rPr>
              <a:t>Lạy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là</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chúng</a:t>
            </a:r>
            <a:r>
              <a:rPr lang="en-US" altLang="en-US" sz="8000" b="0" dirty="0">
                <a:solidFill>
                  <a:srgbClr val="002060"/>
                </a:solidFill>
                <a:effectLst/>
                <a:latin typeface="+mj-lt"/>
                <a:cs typeface="Times New Roman" panose="02020603050405020304" pitchFamily="18" charset="0"/>
              </a:rPr>
              <a:t> con, </a:t>
            </a:r>
            <a:r>
              <a:rPr lang="en-US" altLang="en-US" sz="8000" b="0" dirty="0" err="1">
                <a:solidFill>
                  <a:srgbClr val="002060"/>
                </a:solidFill>
                <a:effectLst/>
                <a:latin typeface="+mj-lt"/>
                <a:cs typeface="Times New Roman" panose="02020603050405020304" pitchFamily="18" charset="0"/>
              </a:rPr>
              <a:t>lẫy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lừng</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thay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danh</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khắp</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trên</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địa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cầu</a:t>
            </a:r>
            <a:r>
              <a:rPr lang="en-US" altLang="en-US" sz="8000" b="0" dirty="0">
                <a:solidFill>
                  <a:srgbClr val="002060"/>
                </a:solidFill>
                <a:effectLst/>
                <a:latin typeface="+mj-lt"/>
                <a:cs typeface="Times New Roman" panose="02020603050405020304" pitchFamily="18" charset="0"/>
              </a:rPr>
              <a:t>. </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8465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9"/>
            <a:ext cx="9144000" cy="5139382"/>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358229"/>
            <a:ext cx="9144000" cy="4274641"/>
          </a:xfrm>
        </p:spPr>
        <p:txBody>
          <a:bodyPr>
            <a:normAutofit fontScale="90000"/>
          </a:bodyPr>
          <a:lstStyle/>
          <a:p>
            <a:pPr algn="just"/>
            <a:r>
              <a:rPr lang="en-US" altLang="en-US" sz="5400" b="0" dirty="0" err="1" smtClean="0">
                <a:solidFill>
                  <a:srgbClr val="002060"/>
                </a:solidFill>
                <a:effectLst/>
                <a:latin typeface="+mj-lt"/>
                <a:cs typeface="Times New Roman" panose="02020603050405020304" pitchFamily="18" charset="0"/>
              </a:rPr>
              <a:t>Xin</a:t>
            </a:r>
            <a:r>
              <a:rPr lang="en-US" altLang="en-US" sz="5400" b="0" dirty="0" smtClean="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dâng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lời</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tôn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vinh</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chúc</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tụng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Chúa</a:t>
            </a:r>
            <a:r>
              <a:rPr lang="en-US" altLang="en-US" sz="5400" b="0" dirty="0">
                <a:solidFill>
                  <a:srgbClr val="002060"/>
                </a:solidFill>
                <a:effectLst/>
                <a:latin typeface="+mj-lt"/>
                <a:cs typeface="Times New Roman" panose="02020603050405020304" pitchFamily="18" charset="0"/>
              </a:rPr>
              <a:t> Cha, </a:t>
            </a:r>
            <a:r>
              <a:rPr lang="en-US" altLang="en-US" sz="5400" b="0" dirty="0" err="1">
                <a:solidFill>
                  <a:srgbClr val="002060"/>
                </a:solidFill>
                <a:effectLst/>
                <a:latin typeface="+mj-lt"/>
                <a:cs typeface="Times New Roman" panose="02020603050405020304" pitchFamily="18" charset="0"/>
              </a:rPr>
              <a:t>Chúa</a:t>
            </a:r>
            <a:r>
              <a:rPr lang="en-US" altLang="en-US" sz="5400" b="0" dirty="0">
                <a:solidFill>
                  <a:srgbClr val="002060"/>
                </a:solidFill>
                <a:effectLst/>
                <a:latin typeface="+mj-lt"/>
                <a:cs typeface="Times New Roman" panose="02020603050405020304" pitchFamily="18" charset="0"/>
              </a:rPr>
              <a:t> Con </a:t>
            </a:r>
            <a:r>
              <a:rPr lang="en-US" altLang="en-US" sz="5400" b="0" dirty="0" err="1">
                <a:solidFill>
                  <a:srgbClr val="002060"/>
                </a:solidFill>
                <a:effectLst/>
                <a:latin typeface="+mj-lt"/>
                <a:cs typeface="Times New Roman" panose="02020603050405020304" pitchFamily="18" charset="0"/>
              </a:rPr>
              <a:t>và</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Chúa</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Thánh</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Thần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là</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Thiên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Chúa</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đã</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có</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hiện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có</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và</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đang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tới</a:t>
            </a:r>
            <a:r>
              <a:rPr lang="en-US" altLang="en-US" sz="5400" b="0" dirty="0">
                <a:solidFill>
                  <a:srgbClr val="002060"/>
                </a:solidFill>
                <a:effectLst/>
                <a:latin typeface="+mj-lt"/>
                <a:cs typeface="Times New Roman" panose="02020603050405020304" pitchFamily="18" charset="0"/>
              </a:rPr>
              <a:t>. Xin </a:t>
            </a:r>
            <a:r>
              <a:rPr lang="en-US" altLang="en-US" sz="5400" b="0" dirty="0" err="1">
                <a:solidFill>
                  <a:srgbClr val="002060"/>
                </a:solidFill>
                <a:effectLst/>
                <a:latin typeface="+mj-lt"/>
                <a:cs typeface="Times New Roman" panose="02020603050405020304" pitchFamily="18" charset="0"/>
              </a:rPr>
              <a:t>tôn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vinh</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chúc</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tụng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muôn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đời</a:t>
            </a:r>
            <a:r>
              <a:rPr lang="en-US" altLang="en-US" sz="5400" b="0" dirty="0" smtClean="0">
                <a:solidFill>
                  <a:srgbClr val="002060"/>
                </a:solidFill>
                <a:effectLst/>
                <a:latin typeface="+mj-lt"/>
                <a:cs typeface="Times New Roman" panose="02020603050405020304" pitchFamily="18" charset="0"/>
              </a:rPr>
              <a:t>.</a:t>
            </a:r>
            <a:endParaRPr lang="en-US" sz="5400" b="0" u="sng" dirty="0">
              <a:solidFill>
                <a:srgbClr val="002060"/>
              </a:solidFill>
              <a:effectLst/>
              <a:latin typeface="+mj-lt"/>
              <a:cs typeface="Times New Roman" pitchFamily="18" charset="0"/>
            </a:endParaRPr>
          </a:p>
        </p:txBody>
      </p:sp>
      <p:sp>
        <p:nvSpPr>
          <p:cNvPr id="3" name="Rectangle 2"/>
          <p:cNvSpPr/>
          <p:nvPr/>
        </p:nvSpPr>
        <p:spPr>
          <a:xfrm>
            <a:off x="0" y="9525"/>
            <a:ext cx="3429144" cy="646331"/>
          </a:xfrm>
          <a:prstGeom prst="rect">
            <a:avLst/>
          </a:prstGeom>
        </p:spPr>
        <p:txBody>
          <a:bodyPr wrap="none">
            <a:spAutoFit/>
          </a:bodyPr>
          <a:lstStyle/>
          <a:p>
            <a:r>
              <a:rPr lang="en-US" sz="3600" u="sng" dirty="0">
                <a:solidFill>
                  <a:srgbClr val="FF0000"/>
                </a:solidFill>
                <a:latin typeface="+mj-lt"/>
                <a:cs typeface="Times New Roman" pitchFamily="18" charset="0"/>
              </a:rPr>
              <a:t>Alleluia-alleluia:</a:t>
            </a:r>
            <a:r>
              <a:rPr lang="en-US" sz="3600" dirty="0">
                <a:solidFill>
                  <a:srgbClr val="FF0000"/>
                </a:solidFill>
                <a:latin typeface="+mj-lt"/>
                <a:cs typeface="Times New Roman" pitchFamily="18" charset="0"/>
              </a:rPr>
              <a:t> </a:t>
            </a:r>
          </a:p>
        </p:txBody>
      </p:sp>
      <p:sp>
        <p:nvSpPr>
          <p:cNvPr id="4" name="TextBox 3"/>
          <p:cNvSpPr txBox="1"/>
          <p:nvPr/>
        </p:nvSpPr>
        <p:spPr>
          <a:xfrm>
            <a:off x="4572000" y="4248150"/>
            <a:ext cx="3810000" cy="769441"/>
          </a:xfrm>
          <a:prstGeom prst="rect">
            <a:avLst/>
          </a:prstGeom>
          <a:noFill/>
        </p:spPr>
        <p:txBody>
          <a:bodyPr wrap="square" rtlCol="0">
            <a:spAutoFit/>
          </a:bodyPr>
          <a:lstStyle/>
          <a:p>
            <a:pPr algn="r"/>
            <a:r>
              <a:rPr lang="en-US" sz="4400" u="sng" dirty="0" smtClean="0">
                <a:solidFill>
                  <a:srgbClr val="FF0000"/>
                </a:solidFill>
                <a:latin typeface="+mj-lt"/>
                <a:cs typeface="Times New Roman" pitchFamily="18" charset="0"/>
              </a:rPr>
              <a:t>Alleluia.</a:t>
            </a:r>
            <a:endParaRPr lang="en-US" sz="4400" dirty="0">
              <a:solidFill>
                <a:srgbClr val="FF0000"/>
              </a:solidFill>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322734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2060"/>
                </a:solidFill>
                <a:effectLst/>
                <a:latin typeface="+mj-lt"/>
              </a:rPr>
              <a:t>Tôi tin Hội Thánh duy nhất thánh thiện công giáo và tông truyền.</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u="sng" dirty="0">
                <a:solidFill>
                  <a:srgbClr val="002060"/>
                </a:solidFill>
                <a:effectLst/>
                <a:latin typeface="+mj-lt"/>
                <a:cs typeface="Times New Roman" pitchFamily="18" charset="0"/>
              </a:rPr>
              <a:t>Amen.</a:t>
            </a:r>
            <a:endParaRPr lang="en-US" sz="6600" b="0" u="sng"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0000"/>
                </a:solidFill>
                <a:effectLst/>
                <a:latin typeface="+mj-lt"/>
                <a:cs typeface="Times New Roman" pitchFamily="18" charset="0"/>
              </a:rPr>
              <a:t>Ca </a:t>
            </a:r>
            <a:r>
              <a:rPr lang="en-US" sz="8000" b="0" dirty="0" err="1">
                <a:solidFill>
                  <a:srgbClr val="FF0000"/>
                </a:solidFill>
                <a:effectLst/>
                <a:latin typeface="+mj-lt"/>
                <a:cs typeface="Times New Roman" pitchFamily="18" charset="0"/>
              </a:rPr>
              <a:t>Dâng</a:t>
            </a:r>
            <a:r>
              <a:rPr lang="en-US" sz="8000" b="0" dirty="0">
                <a:solidFill>
                  <a:srgbClr val="FF0000"/>
                </a:solidFill>
                <a:effectLst/>
                <a:latin typeface="+mj-lt"/>
                <a:cs typeface="Times New Roman" pitchFamily="18" charset="0"/>
              </a:rPr>
              <a:t> </a:t>
            </a:r>
            <a:r>
              <a:rPr lang="en-US" sz="8000" b="0" dirty="0" err="1">
                <a:solidFill>
                  <a:srgbClr val="FF0000"/>
                </a:solidFill>
                <a:effectLst/>
                <a:latin typeface="+mj-lt"/>
                <a:cs typeface="Times New Roman" pitchFamily="18" charset="0"/>
              </a:rPr>
              <a:t>Lễ</a:t>
            </a:r>
            <a:r>
              <a:rPr lang="en-US" sz="8000" b="0" dirty="0">
                <a:solidFill>
                  <a:srgbClr val="FF0000"/>
                </a:solidFill>
                <a:effectLst/>
                <a:latin typeface="+mj-lt"/>
                <a:cs typeface="Times New Roman" pitchFamily="18" charset="0"/>
              </a:rPr>
              <a:t/>
            </a:r>
            <a:br>
              <a:rPr lang="en-US" sz="8000" b="0" dirty="0">
                <a:solidFill>
                  <a:srgbClr val="FF0000"/>
                </a:solidFill>
                <a:effectLst/>
                <a:latin typeface="+mj-lt"/>
                <a:cs typeface="Times New Roman" pitchFamily="18" charset="0"/>
              </a:rPr>
            </a:br>
            <a:r>
              <a:rPr lang="en-US" sz="8000" b="0" dirty="0" err="1" smtClean="0">
                <a:solidFill>
                  <a:srgbClr val="FF0000"/>
                </a:solidFill>
                <a:effectLst/>
                <a:latin typeface="+mj-lt"/>
                <a:cs typeface="Times New Roman" pitchFamily="18" charset="0"/>
              </a:rPr>
              <a:t>Thuong</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Tiến</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Chúa</a:t>
            </a:r>
            <a:r>
              <a:rPr lang="en-US" sz="8000" b="0" dirty="0" smtClean="0">
                <a:solidFill>
                  <a:srgbClr val="FF0000"/>
                </a:solidFill>
                <a:effectLst/>
                <a:latin typeface="+mj-lt"/>
                <a:cs typeface="Times New Roman" pitchFamily="18" charset="0"/>
              </a:rPr>
              <a:t> Ba </a:t>
            </a:r>
            <a:r>
              <a:rPr lang="en-US" sz="8000" b="0" dirty="0" err="1" smtClean="0">
                <a:solidFill>
                  <a:srgbClr val="FF0000"/>
                </a:solidFill>
                <a:effectLst/>
                <a:latin typeface="+mj-lt"/>
                <a:cs typeface="Times New Roman" pitchFamily="18" charset="0"/>
              </a:rPr>
              <a:t>Ngôi</a:t>
            </a:r>
            <a:r>
              <a:rPr lang="en-US" sz="8000" b="0" dirty="0">
                <a:solidFill>
                  <a:srgbClr val="FF0000"/>
                </a:solidFill>
                <a:effectLst/>
                <a:latin typeface="+mj-lt"/>
                <a:cs typeface="Times New Roman" pitchFamily="18" charset="0"/>
              </a:rPr>
              <a:t/>
            </a:r>
            <a:br>
              <a:rPr lang="en-US" sz="8000" b="0" dirty="0">
                <a:solidFill>
                  <a:srgbClr val="FF0000"/>
                </a:solidFill>
                <a:effectLst/>
                <a:latin typeface="+mj-lt"/>
                <a:cs typeface="Times New Roman" pitchFamily="18" charset="0"/>
              </a:rPr>
            </a:br>
            <a:r>
              <a:rPr lang="en-US" sz="3200" b="0" i="1" dirty="0" err="1" smtClean="0">
                <a:solidFill>
                  <a:srgbClr val="002060"/>
                </a:solidFill>
                <a:effectLst/>
                <a:latin typeface="+mj-lt"/>
                <a:cs typeface="Times New Roman" pitchFamily="18" charset="0"/>
              </a:rPr>
              <a:t>Nguyễn</a:t>
            </a:r>
            <a:r>
              <a:rPr lang="en-US" sz="3200" b="0" i="1" dirty="0" smtClean="0">
                <a:solidFill>
                  <a:srgbClr val="002060"/>
                </a:solidFill>
                <a:effectLst/>
                <a:latin typeface="+mj-lt"/>
                <a:cs typeface="Times New Roman" pitchFamily="18" charset="0"/>
              </a:rPr>
              <a:t> </a:t>
            </a:r>
            <a:r>
              <a:rPr lang="en-US" sz="3200" b="0" i="1" dirty="0" err="1" smtClean="0">
                <a:solidFill>
                  <a:srgbClr val="002060"/>
                </a:solidFill>
                <a:effectLst/>
                <a:latin typeface="+mj-lt"/>
                <a:cs typeface="Times New Roman" pitchFamily="18" charset="0"/>
              </a:rPr>
              <a:t>Quang</a:t>
            </a:r>
            <a:r>
              <a:rPr lang="en-US" sz="3200" b="0" i="1" dirty="0" smtClean="0">
                <a:solidFill>
                  <a:srgbClr val="002060"/>
                </a:solidFill>
                <a:effectLst/>
                <a:latin typeface="+mj-lt"/>
                <a:cs typeface="Times New Roman" pitchFamily="18" charset="0"/>
              </a:rPr>
              <a:t> </a:t>
            </a:r>
            <a:r>
              <a:rPr lang="en-US" sz="3200" b="0" i="1" dirty="0" err="1" smtClean="0">
                <a:solidFill>
                  <a:srgbClr val="002060"/>
                </a:solidFill>
                <a:effectLst/>
                <a:latin typeface="+mj-lt"/>
                <a:cs typeface="Times New Roman" pitchFamily="18" charset="0"/>
              </a:rPr>
              <a:t>Hưng</a:t>
            </a:r>
            <a:endParaRPr lang="vi-VN" sz="8000" b="0"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417064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smtClean="0">
                <a:solidFill>
                  <a:srgbClr val="FF0000"/>
                </a:solidFill>
                <a:effectLst/>
                <a:latin typeface="+mj-lt"/>
                <a:cs typeface="Times New Roman" pitchFamily="18" charset="0"/>
              </a:rPr>
              <a:t>Mở</a:t>
            </a:r>
            <a:r>
              <a:rPr lang="en-US" sz="5400" b="0" u="sng" dirty="0" smtClean="0">
                <a:solidFill>
                  <a:srgbClr val="FF0000"/>
                </a:solidFill>
                <a:effectLst/>
                <a:latin typeface="+mj-lt"/>
                <a:cs typeface="Times New Roman" pitchFamily="18" charset="0"/>
              </a:rPr>
              <a:t> </a:t>
            </a:r>
            <a:r>
              <a:rPr lang="en-US" sz="5400" b="0" u="sng" dirty="0" err="1" smtClean="0">
                <a:solidFill>
                  <a:srgbClr val="FF0000"/>
                </a:solidFill>
                <a:effectLst/>
                <a:latin typeface="+mj-lt"/>
                <a:cs typeface="Times New Roman" pitchFamily="18" charset="0"/>
              </a:rPr>
              <a:t>đầu</a:t>
            </a:r>
            <a:r>
              <a:rPr lang="en-US" sz="5400" b="0" u="sng" dirty="0" smtClean="0">
                <a:solidFill>
                  <a:srgbClr val="FF0000"/>
                </a:solidFill>
                <a:effectLst/>
                <a:latin typeface="+mj-lt"/>
                <a:cs typeface="Times New Roman" pitchFamily="18" charset="0"/>
              </a:rPr>
              <a:t>:</a:t>
            </a:r>
            <a:r>
              <a:rPr lang="en-US" sz="5400" b="0" dirty="0" smtClean="0">
                <a:solidFill>
                  <a:srgbClr val="003399"/>
                </a:solidFill>
                <a:effectLst/>
                <a:latin typeface="+mj-lt"/>
                <a:cs typeface="Times New Roman" pitchFamily="18" charset="0"/>
              </a:rPr>
              <a:t> </a:t>
            </a:r>
            <a:r>
              <a:rPr lang="vi-VN" sz="5400" dirty="0">
                <a:solidFill>
                  <a:srgbClr val="002060"/>
                </a:solidFill>
              </a:rPr>
              <a:t>Thượng tiến lên Ba Ngôi bánh rượu này tinh tuyền. Thượng tiến lên Thiên Cung trót cả cuộc sống này.</a:t>
            </a:r>
            <a:endParaRPr lang="vi-VN" sz="7200" b="0" dirty="0">
              <a:solidFill>
                <a:srgbClr val="002060"/>
              </a:solidFill>
              <a:effectLst/>
              <a:cs typeface="Times New Roman" pitchFamily="18" charset="0"/>
            </a:endParaRPr>
          </a:p>
        </p:txBody>
      </p:sp>
    </p:spTree>
    <p:extLst>
      <p:ext uri="{BB962C8B-B14F-4D97-AF65-F5344CB8AC3E}">
        <p14:creationId xmlns:p14="http://schemas.microsoft.com/office/powerpoint/2010/main" val="4336558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err="1">
                <a:solidFill>
                  <a:srgbClr val="FF0000"/>
                </a:solidFill>
                <a:effectLst/>
                <a:cs typeface="Times New Roman" pitchFamily="18" charset="0"/>
              </a:rPr>
              <a:t>Đk</a:t>
            </a:r>
            <a:r>
              <a:rPr lang="en-US" sz="4800" b="0" u="sng" dirty="0">
                <a:solidFill>
                  <a:srgbClr val="FF0000"/>
                </a:solidFill>
                <a:effectLst/>
                <a:cs typeface="Times New Roman" pitchFamily="18" charset="0"/>
              </a:rPr>
              <a:t>:</a:t>
            </a:r>
            <a:r>
              <a:rPr lang="en-US" sz="4800" b="0" dirty="0">
                <a:solidFill>
                  <a:srgbClr val="003399"/>
                </a:solidFill>
                <a:effectLst/>
                <a:cs typeface="Times New Roman" pitchFamily="18" charset="0"/>
              </a:rPr>
              <a:t> </a:t>
            </a:r>
            <a:r>
              <a:rPr lang="vi-VN" sz="4800" dirty="0">
                <a:solidFill>
                  <a:srgbClr val="002060"/>
                </a:solidFill>
              </a:rPr>
              <a:t>Xin dâng lên Ba Ngôi (xin dâng lên) của lễ rất đẹp lòng Cha (về Thiên Chúa cực linh), như sương sớm chan hòa (Thiên Chúa) tràn lan trên khắp nương đồng (sương rơi trên đất mềm). </a:t>
            </a:r>
            <a:endParaRPr lang="vi-VN" sz="4800" dirty="0">
              <a:solidFill>
                <a:srgbClr val="002060"/>
              </a:solidFill>
            </a:endParaRP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cs typeface="Times New Roman" pitchFamily="18" charset="0"/>
              </a:rPr>
              <a:t>***:</a:t>
            </a:r>
            <a:r>
              <a:rPr lang="en-US" sz="4800" b="0" dirty="0" smtClean="0">
                <a:solidFill>
                  <a:srgbClr val="003399"/>
                </a:solidFill>
                <a:effectLst/>
                <a:cs typeface="Times New Roman" pitchFamily="18" charset="0"/>
              </a:rPr>
              <a:t> </a:t>
            </a:r>
            <a:r>
              <a:rPr lang="vi-VN" sz="4800" dirty="0" smtClean="0">
                <a:solidFill>
                  <a:srgbClr val="002060"/>
                </a:solidFill>
              </a:rPr>
              <a:t>Như </a:t>
            </a:r>
            <a:r>
              <a:rPr lang="vi-VN" sz="4800" dirty="0">
                <a:solidFill>
                  <a:srgbClr val="002060"/>
                </a:solidFill>
              </a:rPr>
              <a:t>trầm hương thơm tho (như hương trầm thơm) bay lên thánh điện huyền linh (Thánh điện). Xin thương đoái nhận của lễ (thương đổ xuống), xin ban xuống ơn an bình.</a:t>
            </a:r>
            <a:endParaRPr lang="vi-VN" sz="4800" dirty="0">
              <a:solidFill>
                <a:srgbClr val="002060"/>
              </a:solidFill>
            </a:endParaRPr>
          </a:p>
        </p:txBody>
      </p:sp>
    </p:spTree>
    <p:extLst>
      <p:ext uri="{BB962C8B-B14F-4D97-AF65-F5344CB8AC3E}">
        <p14:creationId xmlns:p14="http://schemas.microsoft.com/office/powerpoint/2010/main" val="40911057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0000"/>
                </a:solidFill>
                <a:effectLst/>
                <a:latin typeface="+mj-lt"/>
                <a:cs typeface="Times New Roman" pitchFamily="18" charset="0"/>
              </a:rPr>
              <a:t>Tk1:</a:t>
            </a:r>
            <a:r>
              <a:rPr lang="en-US" sz="4800" b="0" dirty="0">
                <a:solidFill>
                  <a:srgbClr val="003399"/>
                </a:solidFill>
                <a:effectLst/>
                <a:latin typeface="+mj-lt"/>
                <a:cs typeface="Times New Roman" pitchFamily="18" charset="0"/>
              </a:rPr>
              <a:t> </a:t>
            </a:r>
            <a:r>
              <a:rPr lang="vi-VN" sz="3600" b="0" dirty="0">
                <a:effectLst/>
                <a:latin typeface="+mj-lt"/>
              </a:rPr>
              <a:t> </a:t>
            </a:r>
            <a:r>
              <a:rPr lang="vi-VN" sz="4800" dirty="0">
                <a:solidFill>
                  <a:srgbClr val="003399"/>
                </a:solidFill>
              </a:rPr>
              <a:t>Xin hợp nhất chúng con trong tình yêu Thiên Chúa. Xin hợp nhất chúng con muôn người cùng mến thương nhau. Như một tấm bánh này bởi ngàn hạt lúa mì. Như rượu rất tinh nguyên bởi ngàn nho chín thơm.</a:t>
            </a:r>
            <a:endParaRPr lang="vi-VN" sz="4800" dirty="0">
              <a:solidFill>
                <a:srgbClr val="003399"/>
              </a:solidFill>
            </a:endParaRPr>
          </a:p>
        </p:txBody>
      </p:sp>
    </p:spTree>
    <p:extLst>
      <p:ext uri="{BB962C8B-B14F-4D97-AF65-F5344CB8AC3E}">
        <p14:creationId xmlns:p14="http://schemas.microsoft.com/office/powerpoint/2010/main" val="3404396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err="1">
                <a:solidFill>
                  <a:srgbClr val="FF0000"/>
                </a:solidFill>
                <a:effectLst/>
                <a:cs typeface="Times New Roman" pitchFamily="18" charset="0"/>
              </a:rPr>
              <a:t>Đk</a:t>
            </a:r>
            <a:r>
              <a:rPr lang="en-US" sz="4800" b="0" u="sng" dirty="0">
                <a:solidFill>
                  <a:srgbClr val="FF0000"/>
                </a:solidFill>
                <a:effectLst/>
                <a:cs typeface="Times New Roman" pitchFamily="18" charset="0"/>
              </a:rPr>
              <a:t>:</a:t>
            </a:r>
            <a:r>
              <a:rPr lang="en-US" sz="4800" b="0" dirty="0">
                <a:solidFill>
                  <a:srgbClr val="003399"/>
                </a:solidFill>
                <a:effectLst/>
                <a:cs typeface="Times New Roman" pitchFamily="18" charset="0"/>
              </a:rPr>
              <a:t> </a:t>
            </a:r>
            <a:r>
              <a:rPr lang="vi-VN" sz="4800" dirty="0">
                <a:solidFill>
                  <a:srgbClr val="002060"/>
                </a:solidFill>
              </a:rPr>
              <a:t>Xin dâng lên Ba Ngôi (xin dâng lên) của lễ rất đẹp lòng Cha (về Thiên Chúa cực linh), như sương sớm chan hòa (Thiên Chúa) tràn lan trên khắp nương đồng (sương rơi trên đất mềm). </a:t>
            </a:r>
            <a:endParaRPr lang="vi-VN" sz="4800" dirty="0">
              <a:solidFill>
                <a:srgbClr val="002060"/>
              </a:solidFill>
            </a:endParaRPr>
          </a:p>
        </p:txBody>
      </p:sp>
    </p:spTree>
    <p:extLst>
      <p:ext uri="{BB962C8B-B14F-4D97-AF65-F5344CB8AC3E}">
        <p14:creationId xmlns:p14="http://schemas.microsoft.com/office/powerpoint/2010/main" val="7901468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cs typeface="Times New Roman" pitchFamily="18" charset="0"/>
              </a:rPr>
              <a:t>***:</a:t>
            </a:r>
            <a:r>
              <a:rPr lang="en-US" sz="4800" b="0" dirty="0" smtClean="0">
                <a:solidFill>
                  <a:srgbClr val="003399"/>
                </a:solidFill>
                <a:effectLst/>
                <a:cs typeface="Times New Roman" pitchFamily="18" charset="0"/>
              </a:rPr>
              <a:t> </a:t>
            </a:r>
            <a:r>
              <a:rPr lang="vi-VN" sz="4800" dirty="0" smtClean="0">
                <a:solidFill>
                  <a:srgbClr val="002060"/>
                </a:solidFill>
              </a:rPr>
              <a:t>Như </a:t>
            </a:r>
            <a:r>
              <a:rPr lang="vi-VN" sz="4800" dirty="0">
                <a:solidFill>
                  <a:srgbClr val="002060"/>
                </a:solidFill>
              </a:rPr>
              <a:t>trầm hương thơm tho (như hương trầm thơm) bay lên thánh điện huyền linh (Thánh điện). Xin thương đoái nhận của lễ (thương đổ xuống), xin ban xuống ơn an bình.</a:t>
            </a:r>
            <a:endParaRPr lang="vi-VN" sz="4800" dirty="0">
              <a:solidFill>
                <a:srgbClr val="002060"/>
              </a:solidFill>
            </a:endParaRPr>
          </a:p>
        </p:txBody>
      </p:sp>
    </p:spTree>
    <p:extLst>
      <p:ext uri="{BB962C8B-B14F-4D97-AF65-F5344CB8AC3E}">
        <p14:creationId xmlns:p14="http://schemas.microsoft.com/office/powerpoint/2010/main" val="12221429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cs typeface="Times New Roman" pitchFamily="18" charset="0"/>
              </a:rPr>
              <a:t>Tk2:</a:t>
            </a:r>
            <a:r>
              <a:rPr lang="en-US" sz="4800" b="0" dirty="0" smtClean="0">
                <a:solidFill>
                  <a:srgbClr val="003399"/>
                </a:solidFill>
                <a:effectLst/>
                <a:cs typeface="Times New Roman" pitchFamily="18" charset="0"/>
              </a:rPr>
              <a:t> </a:t>
            </a:r>
            <a:r>
              <a:rPr lang="vi-VN" sz="4800" dirty="0">
                <a:solidFill>
                  <a:srgbClr val="002060"/>
                </a:solidFill>
              </a:rPr>
              <a:t>Xin tình yêu Chúa Trời lan tràn khắp thế giới. Xin nguồn sống Thánh Linh hộ phù trợ giúp thi ân. Tin một Chúa cao vời tình yêu xóa lấp oán thù. Vui cùng kẻ hân hoan, buồn cùng ai khóc than.</a:t>
            </a:r>
            <a:endParaRPr lang="en-US" sz="4800" b="0" dirty="0">
              <a:solidFill>
                <a:srgbClr val="002060"/>
              </a:solidFill>
              <a:effectLst/>
              <a:cs typeface="Times New Roman" pitchFamily="18" charset="0"/>
            </a:endParaRPr>
          </a:p>
        </p:txBody>
      </p:sp>
    </p:spTree>
    <p:extLst>
      <p:ext uri="{BB962C8B-B14F-4D97-AF65-F5344CB8AC3E}">
        <p14:creationId xmlns:p14="http://schemas.microsoft.com/office/powerpoint/2010/main" val="41992312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err="1">
                <a:solidFill>
                  <a:srgbClr val="FF0000"/>
                </a:solidFill>
                <a:effectLst/>
                <a:cs typeface="Times New Roman" pitchFamily="18" charset="0"/>
              </a:rPr>
              <a:t>Đk</a:t>
            </a:r>
            <a:r>
              <a:rPr lang="en-US" sz="4800" b="0" u="sng" dirty="0">
                <a:solidFill>
                  <a:srgbClr val="FF0000"/>
                </a:solidFill>
                <a:effectLst/>
                <a:cs typeface="Times New Roman" pitchFamily="18" charset="0"/>
              </a:rPr>
              <a:t>:</a:t>
            </a:r>
            <a:r>
              <a:rPr lang="en-US" sz="4800" b="0" dirty="0">
                <a:solidFill>
                  <a:srgbClr val="003399"/>
                </a:solidFill>
                <a:effectLst/>
                <a:cs typeface="Times New Roman" pitchFamily="18" charset="0"/>
              </a:rPr>
              <a:t> </a:t>
            </a:r>
            <a:r>
              <a:rPr lang="vi-VN" sz="4800" dirty="0">
                <a:solidFill>
                  <a:srgbClr val="002060"/>
                </a:solidFill>
              </a:rPr>
              <a:t>Xin dâng lên Ba Ngôi (xin dâng lên) của lễ rất đẹp lòng Cha (về Thiên Chúa cực linh), như sương sớm chan hòa (Thiên Chúa) tràn lan trên khắp nương đồng (sương rơi trên đất mềm). </a:t>
            </a:r>
            <a:endParaRPr lang="vi-VN" sz="4800" dirty="0">
              <a:solidFill>
                <a:srgbClr val="002060"/>
              </a:solidFill>
            </a:endParaRPr>
          </a:p>
        </p:txBody>
      </p:sp>
    </p:spTree>
    <p:extLst>
      <p:ext uri="{BB962C8B-B14F-4D97-AF65-F5344CB8AC3E}">
        <p14:creationId xmlns:p14="http://schemas.microsoft.com/office/powerpoint/2010/main" val="790146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cs typeface="Times New Roman" pitchFamily="18" charset="0"/>
              </a:rPr>
              <a:t>***:</a:t>
            </a:r>
            <a:r>
              <a:rPr lang="en-US" sz="4800" b="0" dirty="0" smtClean="0">
                <a:solidFill>
                  <a:srgbClr val="003399"/>
                </a:solidFill>
                <a:effectLst/>
                <a:cs typeface="Times New Roman" pitchFamily="18" charset="0"/>
              </a:rPr>
              <a:t> </a:t>
            </a:r>
            <a:r>
              <a:rPr lang="vi-VN" sz="4800" dirty="0" smtClean="0">
                <a:solidFill>
                  <a:srgbClr val="002060"/>
                </a:solidFill>
              </a:rPr>
              <a:t>Như </a:t>
            </a:r>
            <a:r>
              <a:rPr lang="vi-VN" sz="4800" dirty="0">
                <a:solidFill>
                  <a:srgbClr val="002060"/>
                </a:solidFill>
              </a:rPr>
              <a:t>trầm hương thơm tho (như hương trầm thơm) bay lên thánh điện huyền linh (Thánh điện). Xin thương đoái nhận của lễ (thương đổ xuống), xin ban xuống ơn an bình.</a:t>
            </a:r>
            <a:endParaRPr lang="vi-VN" sz="4800" dirty="0">
              <a:solidFill>
                <a:srgbClr val="002060"/>
              </a:solidFill>
            </a:endParaRPr>
          </a:p>
        </p:txBody>
      </p:sp>
    </p:spTree>
    <p:extLst>
      <p:ext uri="{BB962C8B-B14F-4D97-AF65-F5344CB8AC3E}">
        <p14:creationId xmlns:p14="http://schemas.microsoft.com/office/powerpoint/2010/main" val="12221429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0000"/>
                </a:solidFill>
                <a:effectLst/>
                <a:cs typeface="Times New Roman" pitchFamily="18" charset="0"/>
              </a:rPr>
              <a:t>Tk3:</a:t>
            </a:r>
            <a:r>
              <a:rPr lang="en-US" b="0" dirty="0">
                <a:solidFill>
                  <a:srgbClr val="003399"/>
                </a:solidFill>
                <a:effectLst/>
                <a:cs typeface="Times New Roman" pitchFamily="18" charset="0"/>
              </a:rPr>
              <a:t> </a:t>
            </a:r>
            <a:r>
              <a:rPr lang="vi-VN" dirty="0">
                <a:solidFill>
                  <a:srgbClr val="003399"/>
                </a:solidFill>
              </a:rPr>
              <a:t>Chúc tụng Ngôi Chúa Cha, </a:t>
            </a:r>
            <a:r>
              <a:rPr lang="en-US" dirty="0">
                <a:solidFill>
                  <a:srgbClr val="003399"/>
                </a:solidFill>
              </a:rPr>
              <a:t>Đ</a:t>
            </a:r>
            <a:r>
              <a:rPr lang="vi-VN" dirty="0" smtClean="0">
                <a:solidFill>
                  <a:srgbClr val="003399"/>
                </a:solidFill>
              </a:rPr>
              <a:t>ấng </a:t>
            </a:r>
            <a:r>
              <a:rPr lang="vi-VN" dirty="0">
                <a:solidFill>
                  <a:srgbClr val="003399"/>
                </a:solidFill>
              </a:rPr>
              <a:t>dựng nên thế giới. Chúc tụng Ngôi Chúa Con, </a:t>
            </a:r>
            <a:r>
              <a:rPr lang="en-US" dirty="0">
                <a:solidFill>
                  <a:srgbClr val="003399"/>
                </a:solidFill>
              </a:rPr>
              <a:t>Đ</a:t>
            </a:r>
            <a:r>
              <a:rPr lang="vi-VN" dirty="0" smtClean="0">
                <a:solidFill>
                  <a:srgbClr val="003399"/>
                </a:solidFill>
              </a:rPr>
              <a:t>ấng </a:t>
            </a:r>
            <a:r>
              <a:rPr lang="vi-VN" dirty="0">
                <a:solidFill>
                  <a:srgbClr val="003399"/>
                </a:solidFill>
              </a:rPr>
              <a:t>chuộc tội cứu sinh linh. Chúc tụng Chúa Thánh Thần hằng thương thánh hóa linh hồn. Như từ trước thiên thu, giờ đây cho tới mai sau.</a:t>
            </a:r>
            <a:endParaRPr lang="en-US" b="0" dirty="0">
              <a:solidFill>
                <a:srgbClr val="003399"/>
              </a:solidFill>
              <a:effectLst/>
              <a:cs typeface="Times New Roman" pitchFamily="18" charset="0"/>
            </a:endParaRPr>
          </a:p>
        </p:txBody>
      </p:sp>
    </p:spTree>
    <p:extLst>
      <p:ext uri="{BB962C8B-B14F-4D97-AF65-F5344CB8AC3E}">
        <p14:creationId xmlns:p14="http://schemas.microsoft.com/office/powerpoint/2010/main" val="82705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a:t>
            </a:r>
            <a:r>
              <a:rPr lang="en-US" sz="5400" dirty="0" err="1" smtClean="0">
                <a:solidFill>
                  <a:srgbClr val="002060"/>
                </a:solidFill>
                <a:ea typeface="Segoe UI Black" panose="020B0A02040204020203" pitchFamily="34" charset="0"/>
              </a:rPr>
              <a:t>ấng</a:t>
            </a:r>
            <a:r>
              <a:rPr lang="en-US" sz="5400" dirty="0" smtClean="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895429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cs typeface="Times New Roman" pitchFamily="18" charset="0"/>
              </a:rPr>
              <a:t>Tk4:</a:t>
            </a:r>
            <a:r>
              <a:rPr lang="en-US" sz="4800" b="0" dirty="0" smtClean="0">
                <a:solidFill>
                  <a:srgbClr val="003399"/>
                </a:solidFill>
                <a:effectLst/>
                <a:cs typeface="Times New Roman" pitchFamily="18" charset="0"/>
              </a:rPr>
              <a:t> </a:t>
            </a:r>
            <a:r>
              <a:rPr lang="en-US" sz="4800" b="0" dirty="0" smtClean="0">
                <a:solidFill>
                  <a:srgbClr val="002060"/>
                </a:solidFill>
                <a:effectLst/>
                <a:cs typeface="Times New Roman" pitchFamily="18" charset="0"/>
              </a:rPr>
              <a:t>Đ</a:t>
            </a:r>
            <a:r>
              <a:rPr lang="vi-VN" sz="4800" dirty="0" smtClean="0">
                <a:solidFill>
                  <a:srgbClr val="002060"/>
                </a:solidFill>
              </a:rPr>
              <a:t>êm </a:t>
            </a:r>
            <a:r>
              <a:rPr lang="vi-VN" sz="4800" dirty="0">
                <a:solidFill>
                  <a:srgbClr val="002060"/>
                </a:solidFill>
              </a:rPr>
              <a:t>hồng phúc phước đầy, Ngôi Lời đã giáng thế. </a:t>
            </a:r>
            <a:r>
              <a:rPr lang="en-US" sz="4800" dirty="0">
                <a:solidFill>
                  <a:srgbClr val="002060"/>
                </a:solidFill>
              </a:rPr>
              <a:t>Đ</a:t>
            </a:r>
            <a:r>
              <a:rPr lang="vi-VN" sz="4800" dirty="0" smtClean="0">
                <a:solidFill>
                  <a:srgbClr val="002060"/>
                </a:solidFill>
              </a:rPr>
              <a:t>êm </a:t>
            </a:r>
            <a:r>
              <a:rPr lang="vi-VN" sz="4800" dirty="0">
                <a:solidFill>
                  <a:srgbClr val="002060"/>
                </a:solidFill>
              </a:rPr>
              <a:t>hạnh phúc chứa chan, Chúa Trời đã xuống dương gian. Xin cùng kính dâng Ngài lời ca dâng với hương trầm. Xin cùng kính dâng lên Hài Nhi </a:t>
            </a:r>
            <a:r>
              <a:rPr lang="en-US" sz="4800" dirty="0">
                <a:solidFill>
                  <a:srgbClr val="002060"/>
                </a:solidFill>
              </a:rPr>
              <a:t>Đ</a:t>
            </a:r>
            <a:r>
              <a:rPr lang="vi-VN" sz="4800" dirty="0" smtClean="0">
                <a:solidFill>
                  <a:srgbClr val="002060"/>
                </a:solidFill>
              </a:rPr>
              <a:t>ấng </a:t>
            </a:r>
            <a:r>
              <a:rPr lang="vi-VN" sz="4800" dirty="0">
                <a:solidFill>
                  <a:srgbClr val="002060"/>
                </a:solidFill>
              </a:rPr>
              <a:t>Cứu Tinh.</a:t>
            </a:r>
            <a:endParaRPr lang="en-US" sz="4800" b="0" dirty="0">
              <a:solidFill>
                <a:srgbClr val="002060"/>
              </a:solidFill>
              <a:effectLst/>
              <a:cs typeface="Times New Roman" pitchFamily="18" charset="0"/>
            </a:endParaRPr>
          </a:p>
        </p:txBody>
      </p:sp>
    </p:spTree>
    <p:extLst>
      <p:ext uri="{BB962C8B-B14F-4D97-AF65-F5344CB8AC3E}">
        <p14:creationId xmlns:p14="http://schemas.microsoft.com/office/powerpoint/2010/main" val="8270506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err="1">
                <a:solidFill>
                  <a:srgbClr val="FF0000"/>
                </a:solidFill>
                <a:effectLst/>
                <a:cs typeface="Times New Roman" pitchFamily="18" charset="0"/>
              </a:rPr>
              <a:t>Đk</a:t>
            </a:r>
            <a:r>
              <a:rPr lang="en-US" sz="4800" b="0" u="sng" dirty="0">
                <a:solidFill>
                  <a:srgbClr val="FF0000"/>
                </a:solidFill>
                <a:effectLst/>
                <a:cs typeface="Times New Roman" pitchFamily="18" charset="0"/>
              </a:rPr>
              <a:t>:</a:t>
            </a:r>
            <a:r>
              <a:rPr lang="en-US" sz="4800" b="0" dirty="0">
                <a:solidFill>
                  <a:srgbClr val="003399"/>
                </a:solidFill>
                <a:effectLst/>
                <a:cs typeface="Times New Roman" pitchFamily="18" charset="0"/>
              </a:rPr>
              <a:t> </a:t>
            </a:r>
            <a:r>
              <a:rPr lang="vi-VN" sz="4800" dirty="0">
                <a:solidFill>
                  <a:srgbClr val="002060"/>
                </a:solidFill>
              </a:rPr>
              <a:t>Xin dâng lên Ba Ngôi (xin dâng lên) của lễ rất đẹp lòng Cha (về Thiên Chúa cực linh), như sương sớm chan hòa (Thiên Chúa) tràn lan trên khắp nương đồng (sương rơi trên đất mềm). </a:t>
            </a:r>
            <a:endParaRPr lang="vi-VN" sz="4800" dirty="0">
              <a:solidFill>
                <a:srgbClr val="002060"/>
              </a:solidFill>
            </a:endParaRPr>
          </a:p>
        </p:txBody>
      </p:sp>
    </p:spTree>
    <p:extLst>
      <p:ext uri="{BB962C8B-B14F-4D97-AF65-F5344CB8AC3E}">
        <p14:creationId xmlns:p14="http://schemas.microsoft.com/office/powerpoint/2010/main" val="7901468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cs typeface="Times New Roman" pitchFamily="18" charset="0"/>
              </a:rPr>
              <a:t>***:</a:t>
            </a:r>
            <a:r>
              <a:rPr lang="en-US" sz="4800" b="0" dirty="0" smtClean="0">
                <a:solidFill>
                  <a:srgbClr val="003399"/>
                </a:solidFill>
                <a:effectLst/>
                <a:cs typeface="Times New Roman" pitchFamily="18" charset="0"/>
              </a:rPr>
              <a:t> </a:t>
            </a:r>
            <a:r>
              <a:rPr lang="vi-VN" sz="4800" dirty="0" smtClean="0">
                <a:solidFill>
                  <a:srgbClr val="002060"/>
                </a:solidFill>
              </a:rPr>
              <a:t>Như </a:t>
            </a:r>
            <a:r>
              <a:rPr lang="vi-VN" sz="4800" dirty="0">
                <a:solidFill>
                  <a:srgbClr val="002060"/>
                </a:solidFill>
              </a:rPr>
              <a:t>trầm hương thơm tho (như hương trầm thơm) bay lên thánh điện huyền linh (Thánh điện). Xin thương đoái nhận của lễ (thương đổ xuống), xin ban xuống ơn an bình.</a:t>
            </a:r>
            <a:endParaRPr lang="vi-VN" sz="4800" dirty="0">
              <a:solidFill>
                <a:srgbClr val="002060"/>
              </a:solidFill>
            </a:endParaRPr>
          </a:p>
        </p:txBody>
      </p:sp>
    </p:spTree>
    <p:extLst>
      <p:ext uri="{BB962C8B-B14F-4D97-AF65-F5344CB8AC3E}">
        <p14:creationId xmlns:p14="http://schemas.microsoft.com/office/powerpoint/2010/main" val="12221429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0" u="sng" dirty="0" smtClean="0">
                <a:solidFill>
                  <a:srgbClr val="FF0000"/>
                </a:solidFill>
                <a:effectLst/>
                <a:cs typeface="Times New Roman" pitchFamily="18" charset="0"/>
              </a:rPr>
              <a:t>Tk5:</a:t>
            </a:r>
            <a:r>
              <a:rPr lang="en-US" sz="4600" b="0" dirty="0" smtClean="0">
                <a:solidFill>
                  <a:srgbClr val="003399"/>
                </a:solidFill>
                <a:effectLst/>
                <a:cs typeface="Times New Roman" pitchFamily="18" charset="0"/>
              </a:rPr>
              <a:t> </a:t>
            </a:r>
            <a:r>
              <a:rPr lang="vi-VN" sz="4600" dirty="0">
                <a:solidFill>
                  <a:srgbClr val="002060"/>
                </a:solidFill>
              </a:rPr>
              <a:t>Cho tình yêu chúng con vững bền trong Thiên Chúa. Cho cuộc sống thế gian có Ngài trợ giúp ban ơn. Cho tình mến không nhòa cùng nhau xây đắp gia đình. Cho cuộc sống ly hương được Ngài nâng đỡ luôn.</a:t>
            </a:r>
            <a:endParaRPr lang="en-US" sz="4600" b="0" dirty="0">
              <a:solidFill>
                <a:srgbClr val="002060"/>
              </a:solidFill>
              <a:effectLst/>
              <a:cs typeface="Times New Roman" pitchFamily="18" charset="0"/>
            </a:endParaRPr>
          </a:p>
        </p:txBody>
      </p:sp>
    </p:spTree>
    <p:extLst>
      <p:ext uri="{BB962C8B-B14F-4D97-AF65-F5344CB8AC3E}">
        <p14:creationId xmlns:p14="http://schemas.microsoft.com/office/powerpoint/2010/main" val="8270506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err="1">
                <a:solidFill>
                  <a:srgbClr val="FF0000"/>
                </a:solidFill>
                <a:effectLst/>
                <a:cs typeface="Times New Roman" pitchFamily="18" charset="0"/>
              </a:rPr>
              <a:t>Đk</a:t>
            </a:r>
            <a:r>
              <a:rPr lang="en-US" sz="4800" b="0" u="sng" dirty="0">
                <a:solidFill>
                  <a:srgbClr val="FF0000"/>
                </a:solidFill>
                <a:effectLst/>
                <a:cs typeface="Times New Roman" pitchFamily="18" charset="0"/>
              </a:rPr>
              <a:t>:</a:t>
            </a:r>
            <a:r>
              <a:rPr lang="en-US" sz="4800" b="0" dirty="0">
                <a:solidFill>
                  <a:srgbClr val="003399"/>
                </a:solidFill>
                <a:effectLst/>
                <a:cs typeface="Times New Roman" pitchFamily="18" charset="0"/>
              </a:rPr>
              <a:t> </a:t>
            </a:r>
            <a:r>
              <a:rPr lang="vi-VN" sz="4800" dirty="0">
                <a:solidFill>
                  <a:srgbClr val="002060"/>
                </a:solidFill>
              </a:rPr>
              <a:t>Xin dâng lên Ba Ngôi (xin dâng lên) của lễ rất đẹp lòng Cha (về Thiên Chúa cực linh), như sương sớm chan hòa (Thiên Chúa) tràn lan trên khắp nương đồng (sương rơi trên đất mềm). </a:t>
            </a:r>
            <a:endParaRPr lang="vi-VN" sz="4800" dirty="0">
              <a:solidFill>
                <a:srgbClr val="002060"/>
              </a:solidFill>
            </a:endParaRPr>
          </a:p>
        </p:txBody>
      </p:sp>
    </p:spTree>
    <p:extLst>
      <p:ext uri="{BB962C8B-B14F-4D97-AF65-F5344CB8AC3E}">
        <p14:creationId xmlns:p14="http://schemas.microsoft.com/office/powerpoint/2010/main" val="7901468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cs typeface="Times New Roman" pitchFamily="18" charset="0"/>
              </a:rPr>
              <a:t>***:</a:t>
            </a:r>
            <a:r>
              <a:rPr lang="en-US" sz="4800" b="0" dirty="0" smtClean="0">
                <a:solidFill>
                  <a:srgbClr val="003399"/>
                </a:solidFill>
                <a:effectLst/>
                <a:cs typeface="Times New Roman" pitchFamily="18" charset="0"/>
              </a:rPr>
              <a:t> </a:t>
            </a:r>
            <a:r>
              <a:rPr lang="vi-VN" sz="4800" dirty="0" smtClean="0">
                <a:solidFill>
                  <a:srgbClr val="002060"/>
                </a:solidFill>
              </a:rPr>
              <a:t>Như </a:t>
            </a:r>
            <a:r>
              <a:rPr lang="vi-VN" sz="4800" dirty="0">
                <a:solidFill>
                  <a:srgbClr val="002060"/>
                </a:solidFill>
              </a:rPr>
              <a:t>trầm hương thơm tho (như hương trầm thơm) bay lên thánh điện huyền linh (Thánh điện). Xin thương đoái nhận của lễ (thương đổ xuống), xin ban xuống ơn an bình.</a:t>
            </a:r>
            <a:endParaRPr lang="vi-VN" sz="4800" dirty="0">
              <a:solidFill>
                <a:srgbClr val="002060"/>
              </a:solidFill>
            </a:endParaRPr>
          </a:p>
        </p:txBody>
      </p:sp>
    </p:spTree>
    <p:extLst>
      <p:ext uri="{BB962C8B-B14F-4D97-AF65-F5344CB8AC3E}">
        <p14:creationId xmlns:p14="http://schemas.microsoft.com/office/powerpoint/2010/main" val="12221429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0000"/>
                </a:solidFill>
                <a:effectLst/>
                <a:latin typeface="+mj-lt"/>
                <a:cs typeface="Times New Roman" pitchFamily="18" charset="0"/>
              </a:rPr>
              <a:t>Ca </a:t>
            </a:r>
            <a:r>
              <a:rPr lang="en-US" sz="5400" b="0" dirty="0" err="1">
                <a:solidFill>
                  <a:srgbClr val="FF0000"/>
                </a:solidFill>
                <a:effectLst/>
                <a:latin typeface="+mj-lt"/>
                <a:cs typeface="Times New Roman" pitchFamily="18" charset="0"/>
              </a:rPr>
              <a:t>Nguyện</a:t>
            </a:r>
            <a:r>
              <a:rPr lang="en-US" sz="5400" b="0" dirty="0">
                <a:solidFill>
                  <a:srgbClr val="FF0000"/>
                </a:solidFill>
                <a:effectLst/>
                <a:latin typeface="+mj-lt"/>
                <a:cs typeface="Times New Roman" pitchFamily="18" charset="0"/>
              </a:rPr>
              <a:t> </a:t>
            </a:r>
            <a:r>
              <a:rPr lang="en-US" sz="5400" b="0" dirty="0" err="1">
                <a:solidFill>
                  <a:srgbClr val="FF0000"/>
                </a:solidFill>
                <a:effectLst/>
                <a:latin typeface="+mj-lt"/>
                <a:cs typeface="Times New Roman" pitchFamily="18" charset="0"/>
              </a:rPr>
              <a:t>Hiệp</a:t>
            </a:r>
            <a:r>
              <a:rPr lang="en-US" sz="5400" b="0" dirty="0">
                <a:solidFill>
                  <a:srgbClr val="FF0000"/>
                </a:solidFill>
                <a:effectLst/>
                <a:latin typeface="+mj-lt"/>
                <a:cs typeface="Times New Roman" pitchFamily="18" charset="0"/>
              </a:rPr>
              <a:t> </a:t>
            </a:r>
            <a:r>
              <a:rPr lang="en-US" sz="5400" b="0" dirty="0" err="1">
                <a:solidFill>
                  <a:srgbClr val="FF0000"/>
                </a:solidFill>
                <a:effectLst/>
                <a:latin typeface="+mj-lt"/>
                <a:cs typeface="Times New Roman" pitchFamily="18" charset="0"/>
              </a:rPr>
              <a:t>Lễ</a:t>
            </a:r>
            <a:r>
              <a:rPr lang="en-US" sz="5400" b="0" dirty="0">
                <a:solidFill>
                  <a:srgbClr val="FF0000"/>
                </a:solidFill>
                <a:effectLst/>
                <a:latin typeface="+mj-lt"/>
                <a:cs typeface="Times New Roman" pitchFamily="18" charset="0"/>
              </a:rPr>
              <a:t/>
            </a:r>
            <a:br>
              <a:rPr lang="en-US" sz="5400" b="0" dirty="0">
                <a:solidFill>
                  <a:srgbClr val="FF0000"/>
                </a:solidFill>
                <a:effectLst/>
                <a:latin typeface="+mj-lt"/>
                <a:cs typeface="Times New Roman" pitchFamily="18" charset="0"/>
              </a:rPr>
            </a:br>
            <a:r>
              <a:rPr lang="en-US" sz="5400" b="0" dirty="0" err="1" smtClean="0">
                <a:solidFill>
                  <a:srgbClr val="FF0000"/>
                </a:solidFill>
                <a:effectLst/>
                <a:latin typeface="+mj-lt"/>
                <a:cs typeface="Times New Roman" pitchFamily="18" charset="0"/>
              </a:rPr>
              <a:t>Tạ</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Ơn</a:t>
            </a:r>
            <a:r>
              <a:rPr lang="en-US" sz="5400" b="0" dirty="0" smtClean="0">
                <a:solidFill>
                  <a:srgbClr val="FF0000"/>
                </a:solidFill>
                <a:effectLst/>
                <a:latin typeface="+mj-lt"/>
                <a:cs typeface="Times New Roman" pitchFamily="18" charset="0"/>
              </a:rPr>
              <a:t> Ba </a:t>
            </a:r>
            <a:r>
              <a:rPr lang="en-US" sz="5400" b="0" dirty="0" err="1" smtClean="0">
                <a:solidFill>
                  <a:srgbClr val="FF0000"/>
                </a:solidFill>
                <a:effectLst/>
                <a:latin typeface="+mj-lt"/>
                <a:cs typeface="Times New Roman" pitchFamily="18" charset="0"/>
              </a:rPr>
              <a:t>Ngôi</a:t>
            </a:r>
            <a:r>
              <a:rPr lang="en-US" sz="5400" b="0" dirty="0">
                <a:solidFill>
                  <a:srgbClr val="FF0000"/>
                </a:solidFill>
                <a:effectLst/>
                <a:latin typeface="+mj-lt"/>
                <a:cs typeface="Times New Roman" pitchFamily="18" charset="0"/>
              </a:rPr>
              <a:t/>
            </a:r>
            <a:br>
              <a:rPr lang="en-US" sz="5400" b="0" dirty="0">
                <a:solidFill>
                  <a:srgbClr val="FF0000"/>
                </a:solidFill>
                <a:effectLst/>
                <a:latin typeface="+mj-lt"/>
                <a:cs typeface="Times New Roman" pitchFamily="18" charset="0"/>
              </a:rPr>
            </a:br>
            <a:r>
              <a:rPr lang="en-US" b="0" i="1" dirty="0">
                <a:solidFill>
                  <a:srgbClr val="002060"/>
                </a:solidFill>
                <a:effectLst/>
                <a:latin typeface="+mj-lt"/>
                <a:cs typeface="Times New Roman" pitchFamily="18" charset="0"/>
              </a:rPr>
              <a:t>Lm. </a:t>
            </a:r>
            <a:r>
              <a:rPr lang="en-US" b="0" i="1" dirty="0" smtClean="0">
                <a:solidFill>
                  <a:srgbClr val="002060"/>
                </a:solidFill>
                <a:effectLst/>
                <a:latin typeface="+mj-lt"/>
                <a:cs typeface="Times New Roman" pitchFamily="18" charset="0"/>
              </a:rPr>
              <a:t>La </a:t>
            </a:r>
            <a:r>
              <a:rPr lang="en-US" b="0" i="1" dirty="0" err="1" smtClean="0">
                <a:solidFill>
                  <a:srgbClr val="002060"/>
                </a:solidFill>
                <a:effectLst/>
                <a:latin typeface="+mj-lt"/>
                <a:cs typeface="Times New Roman" pitchFamily="18" charset="0"/>
              </a:rPr>
              <a:t>Thập</a:t>
            </a:r>
            <a:r>
              <a:rPr lang="en-US" b="0" i="1" dirty="0" smtClean="0">
                <a:solidFill>
                  <a:srgbClr val="002060"/>
                </a:solidFill>
                <a:effectLst/>
                <a:latin typeface="+mj-lt"/>
                <a:cs typeface="Times New Roman" pitchFamily="18" charset="0"/>
              </a:rPr>
              <a:t> </a:t>
            </a:r>
            <a:r>
              <a:rPr lang="en-US" b="0" i="1" dirty="0" err="1" smtClean="0">
                <a:solidFill>
                  <a:srgbClr val="002060"/>
                </a:solidFill>
                <a:effectLst/>
                <a:latin typeface="+mj-lt"/>
                <a:cs typeface="Times New Roman" pitchFamily="18" charset="0"/>
              </a:rPr>
              <a:t>Tự</a:t>
            </a:r>
            <a:endParaRPr lang="vi-VN" b="0"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fontScale="92500" lnSpcReduction="20000"/>
          </a:bodyPr>
          <a:lstStyle/>
          <a:p>
            <a:pPr marL="0" indent="0" algn="just">
              <a:lnSpc>
                <a:spcPct val="130000"/>
              </a:lnSpc>
              <a:buNone/>
            </a:pPr>
            <a:r>
              <a:rPr lang="en-US" sz="4000" b="0" u="sng" dirty="0">
                <a:solidFill>
                  <a:srgbClr val="FF0000"/>
                </a:solidFill>
                <a:effectLst/>
                <a:latin typeface="+mj-lt"/>
                <a:ea typeface="SimHei" pitchFamily="49" charset="-122"/>
                <a:cs typeface="Times New Roman" panose="02020603050405020304" pitchFamily="18" charset="0"/>
              </a:rPr>
              <a:t>Tk1:</a:t>
            </a:r>
            <a:r>
              <a:rPr lang="en-US" sz="4000" b="0" dirty="0">
                <a:solidFill>
                  <a:srgbClr val="003399"/>
                </a:solidFill>
                <a:effectLst/>
                <a:latin typeface="+mj-lt"/>
                <a:ea typeface="SimHei" pitchFamily="49" charset="-122"/>
                <a:cs typeface="Times New Roman" panose="02020603050405020304" pitchFamily="18" charset="0"/>
              </a:rPr>
              <a:t> </a:t>
            </a:r>
            <a:r>
              <a:rPr lang="vi-VN" sz="5200" dirty="0">
                <a:solidFill>
                  <a:srgbClr val="002060"/>
                </a:solidFill>
                <a:latin typeface="+mj-lt"/>
                <a:cs typeface="Times New Roman" panose="02020603050405020304" pitchFamily="18" charset="0"/>
              </a:rPr>
              <a:t>Biết nói sao cho vừa, cảm tạ tình yêu Chúa Cha. Biết lấy chi đáp đền ơn Ngài tác tạo nên ta. Ôi bao la tình Ngài Thương, trao cho con từng bước đường. Giờ đây giờ đây lấy gì tạ ơn.</a:t>
            </a:r>
            <a:endParaRPr lang="en-US" b="0" i="1" dirty="0">
              <a:solidFill>
                <a:srgbClr val="00206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2970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altLang="en-US" sz="8000" b="0" dirty="0" err="1">
                <a:solidFill>
                  <a:srgbClr val="002060"/>
                </a:solidFill>
                <a:effectLst/>
                <a:latin typeface="+mj-lt"/>
                <a:cs typeface="Times New Roman" panose="02020603050405020304" pitchFamily="18" charset="0"/>
              </a:rPr>
              <a:t>Lạy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là</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chúng</a:t>
            </a:r>
            <a:r>
              <a:rPr lang="en-US" altLang="en-US" sz="8000" b="0" dirty="0">
                <a:solidFill>
                  <a:srgbClr val="002060"/>
                </a:solidFill>
                <a:effectLst/>
                <a:latin typeface="+mj-lt"/>
                <a:cs typeface="Times New Roman" panose="02020603050405020304" pitchFamily="18" charset="0"/>
              </a:rPr>
              <a:t> con, </a:t>
            </a:r>
            <a:r>
              <a:rPr lang="en-US" altLang="en-US" sz="8000" b="0" dirty="0" err="1">
                <a:solidFill>
                  <a:srgbClr val="002060"/>
                </a:solidFill>
                <a:effectLst/>
                <a:latin typeface="+mj-lt"/>
                <a:cs typeface="Times New Roman" panose="02020603050405020304" pitchFamily="18" charset="0"/>
              </a:rPr>
              <a:t>lẫy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lừng</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thay</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danh</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Chúa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khắp</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trên</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địa</a:t>
            </a:r>
            <a:r>
              <a:rPr lang="en-US" altLang="en-US" sz="8000" b="0" dirty="0">
                <a:solidFill>
                  <a:srgbClr val="002060"/>
                </a:solidFill>
                <a:effectLst/>
                <a:latin typeface="+mj-lt"/>
                <a:cs typeface="Times New Roman" panose="02020603050405020304" pitchFamily="18" charset="0"/>
              </a:rPr>
              <a:t> </a:t>
            </a:r>
            <a:r>
              <a:rPr lang="en-US" altLang="en-US" sz="8000" b="0" dirty="0" err="1">
                <a:solidFill>
                  <a:srgbClr val="002060"/>
                </a:solidFill>
                <a:effectLst/>
                <a:latin typeface="+mj-lt"/>
                <a:cs typeface="Times New Roman" panose="02020603050405020304" pitchFamily="18" charset="0"/>
              </a:rPr>
              <a:t>cầu</a:t>
            </a:r>
            <a:r>
              <a:rPr lang="en-US" altLang="en-US" sz="8000" b="0" dirty="0">
                <a:solidFill>
                  <a:srgbClr val="002060"/>
                </a:solidFill>
                <a:effectLst/>
                <a:latin typeface="+mj-lt"/>
                <a:cs typeface="Times New Roman" panose="02020603050405020304" pitchFamily="18" charset="0"/>
              </a:rPr>
              <a:t>. </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1851759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318379"/>
          </a:xfrm>
          <a:prstGeom prst="rect">
            <a:avLst/>
          </a:prstGeom>
        </p:spPr>
        <p:txBody>
          <a:bodyPr wrap="square" tIns="0" bIns="0">
            <a:spAutoFit/>
          </a:bodyPr>
          <a:lstStyle/>
          <a:p>
            <a:pPr algn="just">
              <a:lnSpc>
                <a:spcPct val="120000"/>
              </a:lnSpc>
            </a:pPr>
            <a:r>
              <a:rPr lang="en-US" sz="4400" u="sng" dirty="0" err="1">
                <a:solidFill>
                  <a:srgbClr val="FF0000"/>
                </a:solidFill>
                <a:ea typeface="SimHei" pitchFamily="49" charset="-122"/>
                <a:cs typeface="Times New Roman" panose="02020603050405020304" pitchFamily="18" charset="0"/>
              </a:rPr>
              <a:t>Đk</a:t>
            </a:r>
            <a:r>
              <a:rPr lang="en-US" sz="4400" u="sng" dirty="0">
                <a:solidFill>
                  <a:srgbClr val="FF0000"/>
                </a:solidFill>
                <a:ea typeface="SimHei" pitchFamily="49" charset="-122"/>
                <a:cs typeface="Times New Roman" panose="02020603050405020304" pitchFamily="18" charset="0"/>
              </a:rPr>
              <a:t>:</a:t>
            </a:r>
            <a:r>
              <a:rPr lang="en-US" sz="4400" dirty="0">
                <a:solidFill>
                  <a:srgbClr val="FF0000"/>
                </a:solidFill>
                <a:ea typeface="SimHei" pitchFamily="49" charset="-122"/>
                <a:cs typeface="Times New Roman" panose="02020603050405020304" pitchFamily="18" charset="0"/>
              </a:rPr>
              <a:t> </a:t>
            </a:r>
            <a:r>
              <a:rPr lang="vi-VN" sz="4800" dirty="0">
                <a:solidFill>
                  <a:srgbClr val="002060"/>
                </a:solidFill>
                <a:cs typeface="Times New Roman" panose="02020603050405020304" pitchFamily="18" charset="0"/>
              </a:rPr>
              <a:t>Chỉ biết dâng lên Ngài, dâng Ngài tất cả tâm hồn. Trọn ngày đêm yêu Chúa luôn chẳng ngơi. Lời tạ ơn Đấng sinh thành. Lời tạ ơn Đấng Cứu đời. Lời tạ ơn Đấng ban ơn lành cho đến muôn đời.</a:t>
            </a:r>
            <a:endParaRPr lang="en-US" sz="4400" dirty="0">
              <a:solidFill>
                <a:srgbClr val="00206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96780"/>
          </a:xfrm>
          <a:prstGeom prst="rect">
            <a:avLst/>
          </a:prstGeom>
        </p:spPr>
        <p:txBody>
          <a:bodyPr wrap="square">
            <a:spAutoFit/>
          </a:bodyPr>
          <a:lstStyle/>
          <a:p>
            <a:pPr algn="just">
              <a:lnSpc>
                <a:spcPct val="120000"/>
              </a:lnSpc>
            </a:pPr>
            <a:r>
              <a:rPr lang="en-US" sz="5100" u="sng" dirty="0">
                <a:solidFill>
                  <a:srgbClr val="FF0000"/>
                </a:solidFill>
                <a:latin typeface="+mj-lt"/>
                <a:ea typeface="SimHei" pitchFamily="49" charset="-122"/>
                <a:cs typeface="Times New Roman" panose="02020603050405020304" pitchFamily="18" charset="0"/>
              </a:rPr>
              <a:t>Tk2:</a:t>
            </a:r>
            <a:r>
              <a:rPr lang="en-US" sz="5100" dirty="0">
                <a:solidFill>
                  <a:srgbClr val="003399"/>
                </a:solidFill>
                <a:latin typeface="+mj-lt"/>
                <a:ea typeface="SimHei" pitchFamily="49" charset="-122"/>
                <a:cs typeface="Times New Roman" panose="02020603050405020304" pitchFamily="18" charset="0"/>
              </a:rPr>
              <a:t> </a:t>
            </a:r>
            <a:r>
              <a:rPr lang="vi-VN" sz="4400" dirty="0">
                <a:solidFill>
                  <a:srgbClr val="002060"/>
                </a:solidFill>
                <a:latin typeface="+mj-lt"/>
                <a:cs typeface="Times New Roman" panose="02020603050405020304" pitchFamily="18" charset="0"/>
              </a:rPr>
              <a:t>Biết nói sao cho vừa, cảm tạ tình yêu Chúa Con. Biết lấy chi đáp đền ơn Ngài cứu chuộc nhân gian. Ôi bao la tình Ngài Thương, trên Can-vê Ngài hiến trọn. Giờ đây, giờ đây lấy gì tạ ơn.</a:t>
            </a:r>
            <a:endParaRPr lang="en-US" sz="51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487210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318379"/>
          </a:xfrm>
          <a:prstGeom prst="rect">
            <a:avLst/>
          </a:prstGeom>
        </p:spPr>
        <p:txBody>
          <a:bodyPr wrap="square" tIns="0" bIns="0">
            <a:spAutoFit/>
          </a:bodyPr>
          <a:lstStyle/>
          <a:p>
            <a:pPr algn="just">
              <a:lnSpc>
                <a:spcPct val="120000"/>
              </a:lnSpc>
            </a:pPr>
            <a:r>
              <a:rPr lang="en-US" sz="4400" u="sng" dirty="0" err="1">
                <a:solidFill>
                  <a:srgbClr val="FF0000"/>
                </a:solidFill>
                <a:ea typeface="SimHei" pitchFamily="49" charset="-122"/>
                <a:cs typeface="Times New Roman" panose="02020603050405020304" pitchFamily="18" charset="0"/>
              </a:rPr>
              <a:t>Đk</a:t>
            </a:r>
            <a:r>
              <a:rPr lang="en-US" sz="4400" u="sng" dirty="0">
                <a:solidFill>
                  <a:srgbClr val="FF0000"/>
                </a:solidFill>
                <a:ea typeface="SimHei" pitchFamily="49" charset="-122"/>
                <a:cs typeface="Times New Roman" panose="02020603050405020304" pitchFamily="18" charset="0"/>
              </a:rPr>
              <a:t>:</a:t>
            </a:r>
            <a:r>
              <a:rPr lang="en-US" sz="4400" dirty="0">
                <a:solidFill>
                  <a:srgbClr val="FF0000"/>
                </a:solidFill>
                <a:ea typeface="SimHei" pitchFamily="49" charset="-122"/>
                <a:cs typeface="Times New Roman" panose="02020603050405020304" pitchFamily="18" charset="0"/>
              </a:rPr>
              <a:t> </a:t>
            </a:r>
            <a:r>
              <a:rPr lang="vi-VN" sz="4800" dirty="0">
                <a:solidFill>
                  <a:srgbClr val="002060"/>
                </a:solidFill>
                <a:cs typeface="Times New Roman" panose="02020603050405020304" pitchFamily="18" charset="0"/>
              </a:rPr>
              <a:t>Chỉ biết dâng lên Ngài, dâng Ngài tất cả tâm hồn. Trọn ngày đêm yêu Chúa luôn chẳng ngơi. Lời tạ ơn Đấng sinh thành. Lời tạ ơn Đấng Cứu đời. Lời tạ ơn Đấng ban ơn lành cho đến muôn đời.</a:t>
            </a:r>
            <a:endParaRPr lang="en-US" sz="4400" dirty="0">
              <a:solidFill>
                <a:srgbClr val="00206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5796932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96780"/>
          </a:xfrm>
          <a:prstGeom prst="rect">
            <a:avLst/>
          </a:prstGeom>
        </p:spPr>
        <p:txBody>
          <a:bodyPr wrap="square">
            <a:spAutoFit/>
          </a:bodyPr>
          <a:lstStyle/>
          <a:p>
            <a:pPr algn="just">
              <a:lnSpc>
                <a:spcPct val="120000"/>
              </a:lnSpc>
            </a:pPr>
            <a:r>
              <a:rPr lang="en-US" sz="5100" u="sng" dirty="0" smtClean="0">
                <a:solidFill>
                  <a:srgbClr val="FF0000"/>
                </a:solidFill>
                <a:ea typeface="SimHei" pitchFamily="49" charset="-122"/>
                <a:cs typeface="Times New Roman" panose="02020603050405020304" pitchFamily="18" charset="0"/>
              </a:rPr>
              <a:t>Tk3:</a:t>
            </a:r>
            <a:r>
              <a:rPr lang="en-US" sz="5100" dirty="0" smtClean="0">
                <a:solidFill>
                  <a:srgbClr val="003399"/>
                </a:solidFill>
                <a:ea typeface="SimHei" pitchFamily="49" charset="-122"/>
                <a:cs typeface="Times New Roman" panose="02020603050405020304" pitchFamily="18" charset="0"/>
              </a:rPr>
              <a:t> </a:t>
            </a:r>
            <a:r>
              <a:rPr lang="vi-VN" sz="4400" dirty="0">
                <a:solidFill>
                  <a:srgbClr val="002060"/>
                </a:solidFill>
                <a:latin typeface="+mj-lt"/>
                <a:cs typeface="Times New Roman" panose="02020603050405020304" pitchFamily="18" charset="0"/>
              </a:rPr>
              <a:t>Biết nói sao cho vừa, cảm tạ tình yêu Thánh Linh. Biết lấy chi đáp đền suối nguồn Thánh tình trao ban. Ôi bao la tình Ngài Thương, bao năm qua Ngài giữ gìn. Giờ đây, giờ đây lấy gì tạ ơn.</a:t>
            </a:r>
            <a:endParaRPr lang="en-US" sz="5100" dirty="0">
              <a:solidFill>
                <a:srgbClr val="00206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0523326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318379"/>
          </a:xfrm>
          <a:prstGeom prst="rect">
            <a:avLst/>
          </a:prstGeom>
        </p:spPr>
        <p:txBody>
          <a:bodyPr wrap="square" tIns="0" bIns="0">
            <a:spAutoFit/>
          </a:bodyPr>
          <a:lstStyle/>
          <a:p>
            <a:pPr algn="just">
              <a:lnSpc>
                <a:spcPct val="120000"/>
              </a:lnSpc>
            </a:pPr>
            <a:r>
              <a:rPr lang="en-US" sz="4400" u="sng" dirty="0" err="1">
                <a:solidFill>
                  <a:srgbClr val="FF0000"/>
                </a:solidFill>
                <a:ea typeface="SimHei" pitchFamily="49" charset="-122"/>
                <a:cs typeface="Times New Roman" panose="02020603050405020304" pitchFamily="18" charset="0"/>
              </a:rPr>
              <a:t>Đk</a:t>
            </a:r>
            <a:r>
              <a:rPr lang="en-US" sz="4400" u="sng" dirty="0">
                <a:solidFill>
                  <a:srgbClr val="FF0000"/>
                </a:solidFill>
                <a:ea typeface="SimHei" pitchFamily="49" charset="-122"/>
                <a:cs typeface="Times New Roman" panose="02020603050405020304" pitchFamily="18" charset="0"/>
              </a:rPr>
              <a:t>:</a:t>
            </a:r>
            <a:r>
              <a:rPr lang="en-US" sz="4400" dirty="0">
                <a:solidFill>
                  <a:srgbClr val="FF0000"/>
                </a:solidFill>
                <a:ea typeface="SimHei" pitchFamily="49" charset="-122"/>
                <a:cs typeface="Times New Roman" panose="02020603050405020304" pitchFamily="18" charset="0"/>
              </a:rPr>
              <a:t> </a:t>
            </a:r>
            <a:r>
              <a:rPr lang="vi-VN" sz="4800" dirty="0">
                <a:solidFill>
                  <a:srgbClr val="002060"/>
                </a:solidFill>
                <a:cs typeface="Times New Roman" panose="02020603050405020304" pitchFamily="18" charset="0"/>
              </a:rPr>
              <a:t>Chỉ biết dâng lên Ngài, dâng Ngài tất cả tâm hồn. Trọn ngày đêm yêu Chúa luôn chẳng ngơi. Lời tạ ơn Đấng sinh thành. Lời tạ ơn Đấng Cứu đời. Lời tạ ơn Đấng ban ơn lành cho đến muôn đời.</a:t>
            </a:r>
            <a:endParaRPr lang="en-US" sz="4400" dirty="0">
              <a:solidFill>
                <a:srgbClr val="00206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5796932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96780"/>
          </a:xfrm>
          <a:prstGeom prst="rect">
            <a:avLst/>
          </a:prstGeom>
        </p:spPr>
        <p:txBody>
          <a:bodyPr wrap="square">
            <a:spAutoFit/>
          </a:bodyPr>
          <a:lstStyle/>
          <a:p>
            <a:pPr algn="just">
              <a:lnSpc>
                <a:spcPct val="120000"/>
              </a:lnSpc>
            </a:pPr>
            <a:r>
              <a:rPr lang="en-US" sz="5100" u="sng" dirty="0" smtClean="0">
                <a:solidFill>
                  <a:srgbClr val="FF0000"/>
                </a:solidFill>
                <a:ea typeface="SimHei" pitchFamily="49" charset="-122"/>
                <a:cs typeface="Times New Roman" panose="02020603050405020304" pitchFamily="18" charset="0"/>
              </a:rPr>
              <a:t>Tk4:</a:t>
            </a:r>
            <a:r>
              <a:rPr lang="en-US" sz="5100" dirty="0" smtClean="0">
                <a:solidFill>
                  <a:srgbClr val="003399"/>
                </a:solidFill>
                <a:ea typeface="SimHei" pitchFamily="49" charset="-122"/>
                <a:cs typeface="Times New Roman" panose="02020603050405020304" pitchFamily="18" charset="0"/>
              </a:rPr>
              <a:t> </a:t>
            </a:r>
            <a:r>
              <a:rPr lang="vi-VN" sz="4400" dirty="0">
                <a:solidFill>
                  <a:srgbClr val="002060"/>
                </a:solidFill>
                <a:latin typeface="+mj-lt"/>
                <a:cs typeface="Times New Roman" panose="02020603050405020304" pitchFamily="18" charset="0"/>
              </a:rPr>
              <a:t>Thiên Chúa thương con người, nên Ngài đã trao Chúa Con. Hứa để ai tin Ngài sẽ được Nước Trời Vinh Quang. Ai không tin vào Người Con, trong muôn năm bị án phạt. Lạy Cha, giờ đây lấy gì tạ ơn.</a:t>
            </a:r>
            <a:endParaRPr lang="en-US" sz="5100" dirty="0">
              <a:solidFill>
                <a:srgbClr val="00206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0523326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318379"/>
          </a:xfrm>
          <a:prstGeom prst="rect">
            <a:avLst/>
          </a:prstGeom>
        </p:spPr>
        <p:txBody>
          <a:bodyPr wrap="square" tIns="0" bIns="0">
            <a:spAutoFit/>
          </a:bodyPr>
          <a:lstStyle/>
          <a:p>
            <a:pPr algn="just">
              <a:lnSpc>
                <a:spcPct val="120000"/>
              </a:lnSpc>
            </a:pPr>
            <a:r>
              <a:rPr lang="en-US" sz="4400" u="sng" dirty="0" err="1">
                <a:solidFill>
                  <a:srgbClr val="FF0000"/>
                </a:solidFill>
                <a:ea typeface="SimHei" pitchFamily="49" charset="-122"/>
                <a:cs typeface="Times New Roman" panose="02020603050405020304" pitchFamily="18" charset="0"/>
              </a:rPr>
              <a:t>Đk</a:t>
            </a:r>
            <a:r>
              <a:rPr lang="en-US" sz="4400" u="sng" dirty="0">
                <a:solidFill>
                  <a:srgbClr val="FF0000"/>
                </a:solidFill>
                <a:ea typeface="SimHei" pitchFamily="49" charset="-122"/>
                <a:cs typeface="Times New Roman" panose="02020603050405020304" pitchFamily="18" charset="0"/>
              </a:rPr>
              <a:t>:</a:t>
            </a:r>
            <a:r>
              <a:rPr lang="en-US" sz="4400" dirty="0">
                <a:solidFill>
                  <a:srgbClr val="FF0000"/>
                </a:solidFill>
                <a:ea typeface="SimHei" pitchFamily="49" charset="-122"/>
                <a:cs typeface="Times New Roman" panose="02020603050405020304" pitchFamily="18" charset="0"/>
              </a:rPr>
              <a:t> </a:t>
            </a:r>
            <a:r>
              <a:rPr lang="vi-VN" sz="4800" dirty="0">
                <a:solidFill>
                  <a:srgbClr val="002060"/>
                </a:solidFill>
                <a:cs typeface="Times New Roman" panose="02020603050405020304" pitchFamily="18" charset="0"/>
              </a:rPr>
              <a:t>Chỉ biết dâng lên Ngài, dâng Ngài tất cả tâm hồn. Trọn ngày đêm yêu Chúa luôn chẳng ngơi. Lời tạ ơn Đấng sinh thành. Lời tạ ơn Đấng Cứu đời. Lời tạ ơn Đấng ban ơn lành cho đến muôn đời.</a:t>
            </a:r>
            <a:endParaRPr lang="en-US" sz="4400" dirty="0">
              <a:solidFill>
                <a:srgbClr val="00206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5796932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9"/>
            <a:ext cx="9144000" cy="5139382"/>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Ca </a:t>
            </a:r>
            <a:r>
              <a:rPr lang="en-US" sz="6000" b="0" dirty="0" err="1">
                <a:solidFill>
                  <a:srgbClr val="FF0000"/>
                </a:solidFill>
                <a:effectLst/>
                <a:latin typeface="+mj-lt"/>
                <a:cs typeface="Times New Roman" pitchFamily="18" charset="0"/>
              </a:rPr>
              <a:t>Kết</a:t>
            </a:r>
            <a:r>
              <a:rPr lang="en-US" sz="6000" b="0" dirty="0">
                <a:solidFill>
                  <a:srgbClr val="FF0000"/>
                </a:solidFill>
                <a:effectLst/>
                <a:latin typeface="+mj-lt"/>
                <a:cs typeface="Times New Roman" pitchFamily="18" charset="0"/>
              </a:rPr>
              <a:t> </a:t>
            </a:r>
            <a:r>
              <a:rPr lang="en-US" sz="6000" b="0" dirty="0" err="1">
                <a:solidFill>
                  <a:srgbClr val="FF0000"/>
                </a:solidFill>
                <a:effectLst/>
                <a:latin typeface="+mj-lt"/>
                <a:cs typeface="Times New Roman" pitchFamily="18" charset="0"/>
              </a:rPr>
              <a:t>Lễ</a:t>
            </a:r>
            <a:r>
              <a:rPr lang="en-US" sz="8000" b="0" dirty="0">
                <a:solidFill>
                  <a:srgbClr val="FF0000"/>
                </a:solidFill>
                <a:effectLst/>
                <a:latin typeface="+mj-lt"/>
                <a:cs typeface="Times New Roman" pitchFamily="18" charset="0"/>
              </a:rPr>
              <a:t/>
            </a:r>
            <a:br>
              <a:rPr lang="en-US" sz="8000" b="0" dirty="0">
                <a:solidFill>
                  <a:srgbClr val="FF0000"/>
                </a:solidFill>
                <a:effectLst/>
                <a:latin typeface="+mj-lt"/>
                <a:cs typeface="Times New Roman" pitchFamily="18" charset="0"/>
              </a:rPr>
            </a:br>
            <a:r>
              <a:rPr lang="en-US" sz="6600" b="0" dirty="0" err="1" smtClean="0">
                <a:solidFill>
                  <a:srgbClr val="FF0000"/>
                </a:solidFill>
                <a:effectLst/>
                <a:latin typeface="+mj-lt"/>
                <a:cs typeface="Times New Roman" pitchFamily="18" charset="0"/>
              </a:rPr>
              <a:t>Nguồn</a:t>
            </a:r>
            <a:r>
              <a:rPr lang="en-US" sz="6600" b="0" dirty="0" smtClean="0">
                <a:solidFill>
                  <a:srgbClr val="FF0000"/>
                </a:solidFill>
                <a:effectLst/>
                <a:latin typeface="+mj-lt"/>
                <a:cs typeface="Times New Roman" pitchFamily="18" charset="0"/>
              </a:rPr>
              <a:t> </a:t>
            </a:r>
            <a:r>
              <a:rPr lang="en-US" sz="6600" b="0" dirty="0" err="1" smtClean="0">
                <a:solidFill>
                  <a:srgbClr val="FF0000"/>
                </a:solidFill>
                <a:effectLst/>
                <a:latin typeface="+mj-lt"/>
                <a:cs typeface="Times New Roman" pitchFamily="18" charset="0"/>
              </a:rPr>
              <a:t>Cậy</a:t>
            </a:r>
            <a:r>
              <a:rPr lang="en-US" sz="6600" b="0" dirty="0" smtClean="0">
                <a:solidFill>
                  <a:srgbClr val="FF0000"/>
                </a:solidFill>
                <a:effectLst/>
                <a:latin typeface="+mj-lt"/>
                <a:cs typeface="Times New Roman" pitchFamily="18" charset="0"/>
              </a:rPr>
              <a:t> </a:t>
            </a:r>
            <a:r>
              <a:rPr lang="en-US" sz="6600" b="0" dirty="0" err="1" smtClean="0">
                <a:solidFill>
                  <a:srgbClr val="FF0000"/>
                </a:solidFill>
                <a:effectLst/>
                <a:latin typeface="+mj-lt"/>
                <a:cs typeface="Times New Roman" pitchFamily="18" charset="0"/>
              </a:rPr>
              <a:t>Trông</a:t>
            </a:r>
            <a:endParaRPr lang="vi-VN" sz="3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dirty="0">
                <a:solidFill>
                  <a:srgbClr val="003399"/>
                </a:solidFill>
                <a:effectLst/>
                <a:cs typeface="Times New Roman" pitchFamily="18" charset="0"/>
              </a:rPr>
              <a:t> </a:t>
            </a:r>
            <a:r>
              <a:rPr lang="vi-VN" sz="5400" dirty="0">
                <a:solidFill>
                  <a:srgbClr val="002060"/>
                </a:solidFill>
              </a:rPr>
              <a:t>Mẹ ơi bao người lạc bước lưu đày ngày tháng chơi vơi như thuyền nan giữa khơi Đoàn con xin Mẹ Mẹ hãy thương tình dìu dắt con thơ qua hiểm nguy cõi đời.</a:t>
            </a:r>
            <a:endParaRPr lang="vi-VN" sz="5400" dirty="0">
              <a:solidFill>
                <a:srgbClr val="002060"/>
              </a:solidFill>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358229"/>
            <a:ext cx="9144000" cy="4274641"/>
          </a:xfrm>
        </p:spPr>
        <p:txBody>
          <a:bodyPr>
            <a:normAutofit fontScale="90000"/>
          </a:bodyPr>
          <a:lstStyle/>
          <a:p>
            <a:pPr algn="just"/>
            <a:r>
              <a:rPr lang="en-US" altLang="en-US" sz="5400" b="0" dirty="0" err="1" smtClean="0">
                <a:solidFill>
                  <a:srgbClr val="002060"/>
                </a:solidFill>
                <a:effectLst/>
                <a:latin typeface="+mj-lt"/>
                <a:cs typeface="Times New Roman" panose="02020603050405020304" pitchFamily="18" charset="0"/>
              </a:rPr>
              <a:t>Xin</a:t>
            </a:r>
            <a:r>
              <a:rPr lang="en-US" altLang="en-US" sz="5400" b="0" dirty="0" smtClean="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dâng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lời</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tôn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vinh</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chúc</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tụng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Chúa</a:t>
            </a:r>
            <a:r>
              <a:rPr lang="en-US" altLang="en-US" sz="5400" b="0" dirty="0">
                <a:solidFill>
                  <a:srgbClr val="002060"/>
                </a:solidFill>
                <a:effectLst/>
                <a:latin typeface="+mj-lt"/>
                <a:cs typeface="Times New Roman" panose="02020603050405020304" pitchFamily="18" charset="0"/>
              </a:rPr>
              <a:t> Cha, </a:t>
            </a:r>
            <a:r>
              <a:rPr lang="en-US" altLang="en-US" sz="5400" b="0" dirty="0" err="1">
                <a:solidFill>
                  <a:srgbClr val="002060"/>
                </a:solidFill>
                <a:effectLst/>
                <a:latin typeface="+mj-lt"/>
                <a:cs typeface="Times New Roman" panose="02020603050405020304" pitchFamily="18" charset="0"/>
              </a:rPr>
              <a:t>Chúa</a:t>
            </a:r>
            <a:r>
              <a:rPr lang="en-US" altLang="en-US" sz="5400" b="0" dirty="0">
                <a:solidFill>
                  <a:srgbClr val="002060"/>
                </a:solidFill>
                <a:effectLst/>
                <a:latin typeface="+mj-lt"/>
                <a:cs typeface="Times New Roman" panose="02020603050405020304" pitchFamily="18" charset="0"/>
              </a:rPr>
              <a:t> Con </a:t>
            </a:r>
            <a:r>
              <a:rPr lang="en-US" altLang="en-US" sz="5400" b="0" dirty="0" err="1">
                <a:solidFill>
                  <a:srgbClr val="002060"/>
                </a:solidFill>
                <a:effectLst/>
                <a:latin typeface="+mj-lt"/>
                <a:cs typeface="Times New Roman" panose="02020603050405020304" pitchFamily="18" charset="0"/>
              </a:rPr>
              <a:t>và</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Chúa</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Thánh</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Thần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là</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Thiên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Chúa</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đã</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có</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hiện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có</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và</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đang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tới</a:t>
            </a:r>
            <a:r>
              <a:rPr lang="en-US" altLang="en-US" sz="5400" b="0" dirty="0">
                <a:solidFill>
                  <a:srgbClr val="002060"/>
                </a:solidFill>
                <a:effectLst/>
                <a:latin typeface="+mj-lt"/>
                <a:cs typeface="Times New Roman" panose="02020603050405020304" pitchFamily="18" charset="0"/>
              </a:rPr>
              <a:t>. Xin </a:t>
            </a:r>
            <a:r>
              <a:rPr lang="en-US" altLang="en-US" sz="5400" b="0" dirty="0" err="1">
                <a:solidFill>
                  <a:srgbClr val="002060"/>
                </a:solidFill>
                <a:effectLst/>
                <a:latin typeface="+mj-lt"/>
                <a:cs typeface="Times New Roman" panose="02020603050405020304" pitchFamily="18" charset="0"/>
              </a:rPr>
              <a:t>tôn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vinh</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chúc</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tụng</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muôn</a:t>
            </a:r>
            <a:r>
              <a:rPr lang="en-US" altLang="en-US" sz="5400" b="0" dirty="0">
                <a:solidFill>
                  <a:srgbClr val="002060"/>
                </a:solidFill>
                <a:effectLst/>
                <a:latin typeface="+mj-lt"/>
                <a:cs typeface="Times New Roman" panose="02020603050405020304" pitchFamily="18" charset="0"/>
              </a:rPr>
              <a:t> </a:t>
            </a:r>
            <a:r>
              <a:rPr lang="en-US" altLang="en-US" sz="5400" b="0" dirty="0" err="1">
                <a:solidFill>
                  <a:srgbClr val="002060"/>
                </a:solidFill>
                <a:effectLst/>
                <a:latin typeface="+mj-lt"/>
                <a:cs typeface="Times New Roman" panose="02020603050405020304" pitchFamily="18" charset="0"/>
              </a:rPr>
              <a:t>đời</a:t>
            </a:r>
            <a:r>
              <a:rPr lang="en-US" altLang="en-US" sz="5400" b="0" dirty="0" smtClean="0">
                <a:solidFill>
                  <a:srgbClr val="002060"/>
                </a:solidFill>
                <a:effectLst/>
                <a:latin typeface="+mj-lt"/>
                <a:cs typeface="Times New Roman" panose="02020603050405020304" pitchFamily="18" charset="0"/>
              </a:rPr>
              <a:t>.</a:t>
            </a:r>
            <a:endParaRPr lang="en-US" sz="5400" b="0" u="sng" dirty="0">
              <a:solidFill>
                <a:srgbClr val="002060"/>
              </a:solidFill>
              <a:effectLst/>
              <a:latin typeface="+mj-lt"/>
              <a:cs typeface="Times New Roman" pitchFamily="18" charset="0"/>
            </a:endParaRPr>
          </a:p>
        </p:txBody>
      </p:sp>
      <p:sp>
        <p:nvSpPr>
          <p:cNvPr id="3" name="Rectangle 2"/>
          <p:cNvSpPr/>
          <p:nvPr/>
        </p:nvSpPr>
        <p:spPr>
          <a:xfrm>
            <a:off x="0" y="9525"/>
            <a:ext cx="3429144" cy="646331"/>
          </a:xfrm>
          <a:prstGeom prst="rect">
            <a:avLst/>
          </a:prstGeom>
        </p:spPr>
        <p:txBody>
          <a:bodyPr wrap="none">
            <a:spAutoFit/>
          </a:bodyPr>
          <a:lstStyle/>
          <a:p>
            <a:r>
              <a:rPr lang="en-US" sz="3600" u="sng" dirty="0">
                <a:solidFill>
                  <a:srgbClr val="FF0000"/>
                </a:solidFill>
                <a:latin typeface="+mj-lt"/>
                <a:cs typeface="Times New Roman" pitchFamily="18" charset="0"/>
              </a:rPr>
              <a:t>Alleluia-alleluia:</a:t>
            </a:r>
            <a:r>
              <a:rPr lang="en-US" sz="3600" dirty="0">
                <a:solidFill>
                  <a:srgbClr val="FF0000"/>
                </a:solidFill>
                <a:latin typeface="+mj-lt"/>
                <a:cs typeface="Times New Roman" pitchFamily="18" charset="0"/>
              </a:rPr>
              <a:t> </a:t>
            </a:r>
          </a:p>
        </p:txBody>
      </p:sp>
      <p:sp>
        <p:nvSpPr>
          <p:cNvPr id="4" name="TextBox 3"/>
          <p:cNvSpPr txBox="1"/>
          <p:nvPr/>
        </p:nvSpPr>
        <p:spPr>
          <a:xfrm>
            <a:off x="5486400" y="4248150"/>
            <a:ext cx="2819399" cy="769441"/>
          </a:xfrm>
          <a:prstGeom prst="rect">
            <a:avLst/>
          </a:prstGeom>
          <a:noFill/>
        </p:spPr>
        <p:txBody>
          <a:bodyPr wrap="square" rtlCol="0">
            <a:spAutoFit/>
          </a:bodyPr>
          <a:lstStyle/>
          <a:p>
            <a:pPr algn="r"/>
            <a:r>
              <a:rPr lang="en-US" sz="4400" u="sng" dirty="0" smtClean="0">
                <a:solidFill>
                  <a:srgbClr val="FF0000"/>
                </a:solidFill>
                <a:latin typeface="+mj-lt"/>
                <a:cs typeface="Times New Roman" pitchFamily="18" charset="0"/>
              </a:rPr>
              <a:t>Alleluia.</a:t>
            </a:r>
            <a:endParaRPr lang="en-US" sz="4400" dirty="0">
              <a:solidFill>
                <a:srgbClr val="FF0000"/>
              </a:solidFill>
              <a:latin typeface="+mj-lt"/>
              <a:cs typeface="Times New Roman" pitchFamily="18" charset="0"/>
            </a:endParaRPr>
          </a:p>
        </p:txBody>
      </p:sp>
    </p:spTree>
    <p:extLst>
      <p:ext uri="{BB962C8B-B14F-4D97-AF65-F5344CB8AC3E}">
        <p14:creationId xmlns:p14="http://schemas.microsoft.com/office/powerpoint/2010/main" val="41807487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smtClean="0">
                <a:solidFill>
                  <a:srgbClr val="FF0000"/>
                </a:solidFill>
                <a:effectLst/>
                <a:cs typeface="Times New Roman" pitchFamily="18" charset="0"/>
              </a:rPr>
              <a:t>Đk</a:t>
            </a:r>
            <a:r>
              <a:rPr lang="en-US" sz="4800" b="0" u="sng" dirty="0">
                <a:solidFill>
                  <a:srgbClr val="FF0000"/>
                </a:solidFill>
                <a:effectLst/>
                <a:cs typeface="Times New Roman" pitchFamily="18" charset="0"/>
              </a:rPr>
              <a:t>:</a:t>
            </a:r>
            <a:r>
              <a:rPr lang="en-US" sz="4800" b="0" dirty="0">
                <a:solidFill>
                  <a:srgbClr val="003399"/>
                </a:solidFill>
                <a:effectLst/>
                <a:cs typeface="Times New Roman" pitchFamily="18" charset="0"/>
              </a:rPr>
              <a:t> </a:t>
            </a:r>
            <a:r>
              <a:rPr lang="vi-VN" sz="4800" dirty="0">
                <a:solidFill>
                  <a:srgbClr val="002060"/>
                </a:solidFill>
              </a:rPr>
              <a:t>Mẹ nguồn cậy trông chưa thấy ai xin Mẹ về không. Hỡi Mẹ Thiên Chúa xin hãy lắng nghe con nài van Mẹ nguồn an vui ôi Nữ Trinh là nguồn an vui. Hết tình kêu khấn con tin chắc Mẹ thương nhận lời.</a:t>
            </a:r>
            <a:endParaRPr lang="vi-VN" sz="4800" b="0" dirty="0">
              <a:solidFill>
                <a:srgbClr val="002060"/>
              </a:solidFill>
              <a:effectLs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smtClean="0">
                <a:solidFill>
                  <a:srgbClr val="FF0000"/>
                </a:solidFill>
                <a:effectLst/>
                <a:cs typeface="Times New Roman" pitchFamily="18" charset="0"/>
              </a:rPr>
              <a:t>Tk2:</a:t>
            </a:r>
            <a:r>
              <a:rPr lang="en-US" sz="5400" b="0" dirty="0" smtClean="0">
                <a:solidFill>
                  <a:srgbClr val="003399"/>
                </a:solidFill>
                <a:effectLst/>
                <a:cs typeface="Times New Roman" pitchFamily="18" charset="0"/>
              </a:rPr>
              <a:t> </a:t>
            </a:r>
            <a:r>
              <a:rPr lang="vi-VN" sz="5400" dirty="0">
                <a:solidFill>
                  <a:srgbClr val="002060"/>
                </a:solidFill>
              </a:rPr>
              <a:t>Và bao nhiêu người lạc hướng trên đời liều dấn thân đi trong vực sâu tối tăm. Đoàn con xin Mẹ rọi ánh huy hoàng nguồn sáng tin yêu yêu Mẹ tin Chúa Trời.</a:t>
            </a:r>
            <a:endParaRPr lang="vi-VN" sz="5400" dirty="0">
              <a:solidFill>
                <a:srgbClr val="002060"/>
              </a:solidFill>
            </a:endParaRPr>
          </a:p>
        </p:txBody>
      </p:sp>
    </p:spTree>
    <p:extLst>
      <p:ext uri="{BB962C8B-B14F-4D97-AF65-F5344CB8AC3E}">
        <p14:creationId xmlns:p14="http://schemas.microsoft.com/office/powerpoint/2010/main" val="36365353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smtClean="0">
                <a:solidFill>
                  <a:srgbClr val="FF0000"/>
                </a:solidFill>
                <a:effectLst/>
                <a:cs typeface="Times New Roman" pitchFamily="18" charset="0"/>
              </a:rPr>
              <a:t>Đk</a:t>
            </a:r>
            <a:r>
              <a:rPr lang="en-US" sz="4800" b="0" u="sng" dirty="0">
                <a:solidFill>
                  <a:srgbClr val="FF0000"/>
                </a:solidFill>
                <a:effectLst/>
                <a:cs typeface="Times New Roman" pitchFamily="18" charset="0"/>
              </a:rPr>
              <a:t>:</a:t>
            </a:r>
            <a:r>
              <a:rPr lang="en-US" sz="4800" b="0" dirty="0">
                <a:solidFill>
                  <a:srgbClr val="003399"/>
                </a:solidFill>
                <a:effectLst/>
                <a:cs typeface="Times New Roman" pitchFamily="18" charset="0"/>
              </a:rPr>
              <a:t> </a:t>
            </a:r>
            <a:r>
              <a:rPr lang="vi-VN" sz="4800" dirty="0">
                <a:solidFill>
                  <a:srgbClr val="002060"/>
                </a:solidFill>
              </a:rPr>
              <a:t>Mẹ nguồn cậy trông chưa thấy ai xin Mẹ về không. Hỡi Mẹ Thiên Chúa xin hãy lắng nghe con nài van Mẹ nguồn an vui ôi Nữ Trinh là nguồn an vui. Hết tình kêu khấn con tin chắc Mẹ thương nhận lời.</a:t>
            </a:r>
            <a:endParaRPr lang="vi-VN" sz="4800" b="0" dirty="0">
              <a:solidFill>
                <a:srgbClr val="002060"/>
              </a:solidFill>
              <a:effectLst/>
              <a:cs typeface="Times New Roman" pitchFamily="18" charset="0"/>
            </a:endParaRPr>
          </a:p>
        </p:txBody>
      </p:sp>
    </p:spTree>
    <p:extLst>
      <p:ext uri="{BB962C8B-B14F-4D97-AF65-F5344CB8AC3E}">
        <p14:creationId xmlns:p14="http://schemas.microsoft.com/office/powerpoint/2010/main" val="35821939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smtClean="0">
                <a:solidFill>
                  <a:srgbClr val="FF0000"/>
                </a:solidFill>
                <a:effectLst/>
                <a:cs typeface="Times New Roman" pitchFamily="18" charset="0"/>
              </a:rPr>
              <a:t>Tk3:</a:t>
            </a:r>
            <a:r>
              <a:rPr lang="en-US" sz="5400" b="0" dirty="0" smtClean="0">
                <a:solidFill>
                  <a:srgbClr val="003399"/>
                </a:solidFill>
                <a:effectLst/>
                <a:cs typeface="Times New Roman" pitchFamily="18" charset="0"/>
              </a:rPr>
              <a:t> </a:t>
            </a:r>
            <a:r>
              <a:rPr lang="vi-VN" sz="5400" dirty="0">
                <a:solidFill>
                  <a:srgbClr val="002060"/>
                </a:solidFill>
              </a:rPr>
              <a:t>Còn ai chưa về Mẹ dắt đưa về thờ Chúa cao sang cũng là vua các vua. Mẹ ban cho được bền chí trung thành thờ Chúa Ba Ngơi ca tụng Mẹ suốt đời.</a:t>
            </a:r>
            <a:endParaRPr lang="vi-VN" sz="5400" dirty="0">
              <a:solidFill>
                <a:srgbClr val="002060"/>
              </a:solidFill>
            </a:endParaRPr>
          </a:p>
        </p:txBody>
      </p:sp>
    </p:spTree>
    <p:extLst>
      <p:ext uri="{BB962C8B-B14F-4D97-AF65-F5344CB8AC3E}">
        <p14:creationId xmlns:p14="http://schemas.microsoft.com/office/powerpoint/2010/main" val="36365353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smtClean="0">
                <a:solidFill>
                  <a:srgbClr val="FF0000"/>
                </a:solidFill>
                <a:effectLst/>
                <a:cs typeface="Times New Roman" pitchFamily="18" charset="0"/>
              </a:rPr>
              <a:t>Đk</a:t>
            </a:r>
            <a:r>
              <a:rPr lang="en-US" sz="4800" b="0" u="sng" dirty="0">
                <a:solidFill>
                  <a:srgbClr val="FF0000"/>
                </a:solidFill>
                <a:effectLst/>
                <a:cs typeface="Times New Roman" pitchFamily="18" charset="0"/>
              </a:rPr>
              <a:t>:</a:t>
            </a:r>
            <a:r>
              <a:rPr lang="en-US" sz="4800" b="0" dirty="0">
                <a:solidFill>
                  <a:srgbClr val="003399"/>
                </a:solidFill>
                <a:effectLst/>
                <a:cs typeface="Times New Roman" pitchFamily="18" charset="0"/>
              </a:rPr>
              <a:t> </a:t>
            </a:r>
            <a:r>
              <a:rPr lang="vi-VN" sz="4800" dirty="0">
                <a:solidFill>
                  <a:srgbClr val="002060"/>
                </a:solidFill>
              </a:rPr>
              <a:t>Mẹ nguồn cậy trông chưa thấy ai xin Mẹ về không. Hỡi Mẹ Thiên Chúa xin hãy lắng nghe con nài van Mẹ nguồn an vui ôi Nữ Trinh là nguồn an vui. Hết tình kêu khấn con tin chắc Mẹ thương nhận lời.</a:t>
            </a:r>
            <a:endParaRPr lang="vi-VN" sz="4800" b="0" dirty="0">
              <a:solidFill>
                <a:srgbClr val="002060"/>
              </a:solidFill>
              <a:effectLst/>
              <a:cs typeface="Times New Roman" pitchFamily="18" charset="0"/>
            </a:endParaRPr>
          </a:p>
        </p:txBody>
      </p:sp>
    </p:spTree>
    <p:extLst>
      <p:ext uri="{BB962C8B-B14F-4D97-AF65-F5344CB8AC3E}">
        <p14:creationId xmlns:p14="http://schemas.microsoft.com/office/powerpoint/2010/main" val="35821939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2746</Words>
  <Application>Microsoft Office PowerPoint</Application>
  <PresentationFormat>On-screen Show (16:9)</PresentationFormat>
  <Paragraphs>136</Paragraphs>
  <Slides>95</Slides>
  <Notes>23</Notes>
  <HiddenSlides>0</HiddenSlides>
  <MMClips>0</MMClips>
  <ScaleCrop>false</ScaleCrop>
  <HeadingPairs>
    <vt:vector size="4" baseType="variant">
      <vt:variant>
        <vt:lpstr>Theme</vt:lpstr>
      </vt:variant>
      <vt:variant>
        <vt:i4>16</vt:i4>
      </vt:variant>
      <vt:variant>
        <vt:lpstr>Slide Titles</vt:lpstr>
      </vt:variant>
      <vt:variant>
        <vt:i4>95</vt:i4>
      </vt:variant>
    </vt:vector>
  </HeadingPairs>
  <TitlesOfParts>
    <vt:vector size="111" baseType="lpstr">
      <vt:lpstr>Office Theme</vt:lpstr>
      <vt:lpstr>3_Office Theme</vt:lpstr>
      <vt:lpstr>5_Office Theme</vt:lpstr>
      <vt:lpstr>36_Default Design</vt:lpstr>
      <vt:lpstr>4_Office Theme</vt:lpstr>
      <vt:lpstr>6_Office Theme</vt:lpstr>
      <vt:lpstr>7_Office Theme</vt:lpstr>
      <vt:lpstr>2_Office Theme</vt:lpstr>
      <vt:lpstr>1_Office Theme</vt:lpstr>
      <vt:lpstr>8_Office Theme</vt:lpstr>
      <vt:lpstr>9_Office Theme</vt:lpstr>
      <vt:lpstr>10_Office Theme</vt:lpstr>
      <vt:lpstr>11_Office Theme</vt:lpstr>
      <vt:lpstr>12_Office Theme</vt:lpstr>
      <vt:lpstr>13_Office Theme</vt:lpstr>
      <vt:lpstr>37_Default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Lạy Chúa là Chúa chúng con, lẫy lừng thay danh Chúa khắp trên địa cầu. </vt:lpstr>
      <vt:lpstr>Xin dâng lời tôn vinh chúc tụng, Chúa Cha, Chúa Con và Chúa Thánh Thần, là Thiên Chúa, đã có hiện có và đang tới. Xin tôn vinh chúc tụng muôn đời.</vt:lpstr>
      <vt:lpstr>PowerPoint Presentation</vt:lpstr>
      <vt:lpstr>Ca Nhập Lễ Vinh Danh Chúa Ba Ngôi Đỗ Vy Hạ</vt:lpstr>
      <vt:lpstr>Tk1: Trong tâm tình đơn sơ con tiến vào đền thánh Chúa Trời. Xin dâng lời chúc tụng Ngài là Đấng tác sinh muôn loài. Con tâm thành tri ân Tình thương Chúa biết bao cao vời. Ngài đã hướng dẫn con vào đời, cho con được gọi Ngài là Cha.</vt:lpstr>
      <vt:lpstr>Đk: Vinh danh Chúa Cha uy quyền toàn năng. Vinh danh Chúa Con cứu độ nhân trần. Vinh danh Thánh Linh chính nguồn ủi an. Vinh danh Ba Ngôi muôn đời không nguôi.</vt:lpstr>
      <vt:lpstr>Tk2: Trong tâm tình tin yêu con bước vào phục bái kính thờ. Chính Chúa là sức mạnh là nguồn sống nơi con nương nhờ. Xin dâng trọn đời con tựa em bé nép trong tay mẹ. tìm dòng sữa mát thơm đậm đà, Chúa hãy thương hộ phù chở che.</vt:lpstr>
      <vt:lpstr>Đk: Vinh danh Chúa Cha uy quyền toàn năng. Vinh danh Chúa Con cứu độ nhân trần. Vinh danh Thánh Linh chính nguồn ủi an. Vinh danh Ba Ngôi muôn đời không nguôi.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Đk: Lạy Chúa là Chúa chúng con, lẫy lừng thay danh Chúa khắp trên địa cầu. </vt:lpstr>
      <vt:lpstr>Tk1: Nhìn cõi trời Chúa tác sinh, xếp đặt muôn tinh tú ánh trăng rạng ngời. Ôi con người nào có là chi, Ngài nhớ tới và bận tâm cho dù phàm nhân có ra gì. </vt:lpstr>
      <vt:lpstr>Đk: Lạy Chúa là Chúa chúng con, lẫy lừng thay danh Chúa khắp trên địa cầu. </vt:lpstr>
      <vt:lpstr>Tk2: Người thế được cất nhắc lên, sánh hàng cùng thần minh chẳng thua gì nhiều. Ban vinh dự làm mũ triều thiên, đặt thống lãnh mọi kỳ công tay quyền năng Chúa đã tạo thành. </vt:lpstr>
      <vt:lpstr>Đk: Lạy Chúa là Chúa chúng con, lẫy lừng thay danh Chúa khắp trên địa cầu. </vt:lpstr>
      <vt:lpstr>Tk3: Được Chúa gọi đến dưới chân, các loài bò chiên với thú nơi ruộng đồng. Bao chim trời cùng cá đại dương và hết những loài dọc ngang bơi lội tung tăng giữa ba đào. </vt:lpstr>
      <vt:lpstr>Đk: Lạy Chúa là Chúa chúng con, lẫy lừng thay danh Chúa khắp trên địa cầu. </vt:lpstr>
      <vt:lpstr>PowerPoint Presentation</vt:lpstr>
      <vt:lpstr>Xin dâng lời tôn vinh chúc tụng, Chúa Cha, Chúa Con và Chúa Thánh Thần, là Thiên Chúa, đã có hiện có và đang tới. Xin tôn vinh chúc tụng muôn đời.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Thuong Tiến Chúa Ba Ngôi Nguyễn Quang Hưng</vt:lpstr>
      <vt:lpstr>Mở đầu: Thượng tiến lên Ba Ngôi bánh rượu này tinh tuyền. Thượng tiến lên Thiên Cung trót cả cuộc sống này.</vt:lpstr>
      <vt:lpstr>Đk: Xin dâng lên Ba Ngôi (xin dâng lên) của lễ rất đẹp lòng Cha (về Thiên Chúa cực linh), như sương sớm chan hòa (Thiên Chúa) tràn lan trên khắp nương đồng (sương rơi trên đất mềm). </vt:lpstr>
      <vt:lpstr>***: Như trầm hương thơm tho (như hương trầm thơm) bay lên thánh điện huyền linh (Thánh điện). Xin thương đoái nhận của lễ (thương đổ xuống), xin ban xuống ơn an bình.</vt:lpstr>
      <vt:lpstr>Tk1:  Xin hợp nhất chúng con trong tình yêu Thiên Chúa. Xin hợp nhất chúng con muôn người cùng mến thương nhau. Như một tấm bánh này bởi ngàn hạt lúa mì. Như rượu rất tinh nguyên bởi ngàn nho chín thơm.</vt:lpstr>
      <vt:lpstr>Đk: Xin dâng lên Ba Ngôi (xin dâng lên) của lễ rất đẹp lòng Cha (về Thiên Chúa cực linh), như sương sớm chan hòa (Thiên Chúa) tràn lan trên khắp nương đồng (sương rơi trên đất mềm). </vt:lpstr>
      <vt:lpstr>***: Như trầm hương thơm tho (như hương trầm thơm) bay lên thánh điện huyền linh (Thánh điện). Xin thương đoái nhận của lễ (thương đổ xuống), xin ban xuống ơn an bình.</vt:lpstr>
      <vt:lpstr>Tk2: Xin tình yêu Chúa Trời lan tràn khắp thế giới. Xin nguồn sống Thánh Linh hộ phù trợ giúp thi ân. Tin một Chúa cao vời tình yêu xóa lấp oán thù. Vui cùng kẻ hân hoan, buồn cùng ai khóc than.</vt:lpstr>
      <vt:lpstr>Đk: Xin dâng lên Ba Ngôi (xin dâng lên) của lễ rất đẹp lòng Cha (về Thiên Chúa cực linh), như sương sớm chan hòa (Thiên Chúa) tràn lan trên khắp nương đồng (sương rơi trên đất mềm). </vt:lpstr>
      <vt:lpstr>***: Như trầm hương thơm tho (như hương trầm thơm) bay lên thánh điện huyền linh (Thánh điện). Xin thương đoái nhận của lễ (thương đổ xuống), xin ban xuống ơn an bình.</vt:lpstr>
      <vt:lpstr>Tk3: Chúc tụng Ngôi Chúa Cha, Đấng dựng nên thế giới. Chúc tụng Ngôi Chúa Con, Đấng chuộc tội cứu sinh linh. Chúc tụng Chúa Thánh Thần hằng thương thánh hóa linh hồn. Như từ trước thiên thu, giờ đây cho tới mai sau.</vt:lpstr>
      <vt:lpstr>Tk4: Đêm hồng phúc phước đầy, Ngôi Lời đã giáng thế. Đêm hạnh phúc chứa chan, Chúa Trời đã xuống dương gian. Xin cùng kính dâng Ngài lời ca dâng với hương trầm. Xin cùng kính dâng lên Hài Nhi Đấng Cứu Tinh.</vt:lpstr>
      <vt:lpstr>Đk: Xin dâng lên Ba Ngôi (xin dâng lên) của lễ rất đẹp lòng Cha (về Thiên Chúa cực linh), như sương sớm chan hòa (Thiên Chúa) tràn lan trên khắp nương đồng (sương rơi trên đất mềm). </vt:lpstr>
      <vt:lpstr>***: Như trầm hương thơm tho (như hương trầm thơm) bay lên thánh điện huyền linh (Thánh điện). Xin thương đoái nhận của lễ (thương đổ xuống), xin ban xuống ơn an bình.</vt:lpstr>
      <vt:lpstr>Tk5: Cho tình yêu chúng con vững bền trong Thiên Chúa. Cho cuộc sống thế gian có Ngài trợ giúp ban ơn. Cho tình mến không nhòa cùng nhau xây đắp gia đình. Cho cuộc sống ly hương được Ngài nâng đỡ luôn.</vt:lpstr>
      <vt:lpstr>Đk: Xin dâng lên Ba Ngôi (xin dâng lên) của lễ rất đẹp lòng Cha (về Thiên Chúa cực linh), như sương sớm chan hòa (Thiên Chúa) tràn lan trên khắp nương đồng (sương rơi trên đất mềm). </vt:lpstr>
      <vt:lpstr>***: Như trầm hương thơm tho (như hương trầm thơm) bay lên thánh điện huyền linh (Thánh điện). Xin thương đoái nhận của lễ (thương đổ xuống), xin ban xuống ơn an bình.</vt:lpstr>
      <vt:lpstr>PowerPoint Presentation</vt:lpstr>
      <vt:lpstr>PowerPoint Presentation</vt:lpstr>
      <vt:lpstr>Ca Nguyện Hiệp Lễ Tạ Ơn Ba Ngôi Lm. La Thập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Nguồn Cậy Trông</vt:lpstr>
      <vt:lpstr>Tk1: Mẹ ơi bao người lạc bước lưu đày ngày tháng chơi vơi như thuyền nan giữa khơi Đoàn con xin Mẹ Mẹ hãy thương tình dìu dắt con thơ qua hiểm nguy cõi đời.</vt:lpstr>
      <vt:lpstr>Đk: Mẹ nguồn cậy trông chưa thấy ai xin Mẹ về không. Hỡi Mẹ Thiên Chúa xin hãy lắng nghe con nài van Mẹ nguồn an vui ôi Nữ Trinh là nguồn an vui. Hết tình kêu khấn con tin chắc Mẹ thương nhận lời.</vt:lpstr>
      <vt:lpstr>Tk2: Và bao nhiêu người lạc hướng trên đời liều dấn thân đi trong vực sâu tối tăm. Đoàn con xin Mẹ rọi ánh huy hoàng nguồn sáng tin yêu yêu Mẹ tin Chúa Trời.</vt:lpstr>
      <vt:lpstr>Đk: Mẹ nguồn cậy trông chưa thấy ai xin Mẹ về không. Hỡi Mẹ Thiên Chúa xin hãy lắng nghe con nài van Mẹ nguồn an vui ôi Nữ Trinh là nguồn an vui. Hết tình kêu khấn con tin chắc Mẹ thương nhận lời.</vt:lpstr>
      <vt:lpstr>Tk3: Còn ai chưa về Mẹ dắt đưa về thờ Chúa cao sang cũng là vua các vua. Mẹ ban cho được bền chí trung thành thờ Chúa Ba Ngơi ca tụng Mẹ suốt đời.</vt:lpstr>
      <vt:lpstr>Đk: Mẹ nguồn cậy trông chưa thấy ai xin Mẹ về không. Hỡi Mẹ Thiên Chúa xin hãy lắng nghe con nài van Mẹ nguồn an vui ôi Nữ Trinh là nguồn an vui. Hết tình kêu khấn con tin chắc Mẹ thương nhận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57</cp:revision>
  <dcterms:created xsi:type="dcterms:W3CDTF">2021-12-05T01:20:54Z</dcterms:created>
  <dcterms:modified xsi:type="dcterms:W3CDTF">2025-05-17T03:04:04Z</dcterms:modified>
</cp:coreProperties>
</file>