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6" r:id="rId3"/>
    <p:sldMasterId id="2147483728" r:id="rId4"/>
    <p:sldMasterId id="2147483748" r:id="rId5"/>
    <p:sldMasterId id="2147483760" r:id="rId6"/>
    <p:sldMasterId id="2147483772" r:id="rId7"/>
    <p:sldMasterId id="2147483784" r:id="rId8"/>
    <p:sldMasterId id="2147483796" r:id="rId9"/>
    <p:sldMasterId id="2147483808" r:id="rId10"/>
    <p:sldMasterId id="2147483820" r:id="rId11"/>
  </p:sldMasterIdLst>
  <p:notesMasterIdLst>
    <p:notesMasterId r:id="rId86"/>
  </p:notesMasterIdLst>
  <p:sldIdLst>
    <p:sldId id="9423" r:id="rId12"/>
    <p:sldId id="9414" r:id="rId13"/>
    <p:sldId id="9415" r:id="rId14"/>
    <p:sldId id="9416" r:id="rId15"/>
    <p:sldId id="9417" r:id="rId16"/>
    <p:sldId id="9418" r:id="rId17"/>
    <p:sldId id="9419" r:id="rId18"/>
    <p:sldId id="9402" r:id="rId19"/>
    <p:sldId id="9411" r:id="rId20"/>
    <p:sldId id="9420" r:id="rId21"/>
    <p:sldId id="316" r:id="rId22"/>
    <p:sldId id="317" r:id="rId23"/>
    <p:sldId id="370" r:id="rId24"/>
    <p:sldId id="9388" r:id="rId25"/>
    <p:sldId id="9389" r:id="rId26"/>
    <p:sldId id="9421" r:id="rId27"/>
    <p:sldId id="325" r:id="rId28"/>
    <p:sldId id="326" r:id="rId29"/>
    <p:sldId id="327" r:id="rId30"/>
    <p:sldId id="328" r:id="rId31"/>
    <p:sldId id="329" r:id="rId32"/>
    <p:sldId id="330" r:id="rId33"/>
    <p:sldId id="331" r:id="rId34"/>
    <p:sldId id="332" r:id="rId35"/>
    <p:sldId id="9413" r:id="rId36"/>
    <p:sldId id="334" r:id="rId37"/>
    <p:sldId id="257" r:id="rId38"/>
    <p:sldId id="258" r:id="rId39"/>
    <p:sldId id="9390" r:id="rId40"/>
    <p:sldId id="259" r:id="rId41"/>
    <p:sldId id="9391" r:id="rId42"/>
    <p:sldId id="260" r:id="rId43"/>
    <p:sldId id="9392" r:id="rId44"/>
    <p:sldId id="313" r:id="rId45"/>
    <p:sldId id="9412" r:id="rId46"/>
    <p:sldId id="314"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35" r:id="rId60"/>
    <p:sldId id="341" r:id="rId61"/>
    <p:sldId id="342" r:id="rId62"/>
    <p:sldId id="344" r:id="rId63"/>
    <p:sldId id="9393" r:id="rId64"/>
    <p:sldId id="345" r:id="rId65"/>
    <p:sldId id="9394" r:id="rId66"/>
    <p:sldId id="336" r:id="rId67"/>
    <p:sldId id="367" r:id="rId68"/>
    <p:sldId id="346" r:id="rId69"/>
    <p:sldId id="2187" r:id="rId70"/>
    <p:sldId id="9369" r:id="rId71"/>
    <p:sldId id="2168" r:id="rId72"/>
    <p:sldId id="9395" r:id="rId73"/>
    <p:sldId id="9397" r:id="rId74"/>
    <p:sldId id="9398" r:id="rId75"/>
    <p:sldId id="9371" r:id="rId76"/>
    <p:sldId id="9396" r:id="rId77"/>
    <p:sldId id="9399" r:id="rId78"/>
    <p:sldId id="9400" r:id="rId79"/>
    <p:sldId id="337" r:id="rId80"/>
    <p:sldId id="359" r:id="rId81"/>
    <p:sldId id="360" r:id="rId82"/>
    <p:sldId id="361" r:id="rId83"/>
    <p:sldId id="9401" r:id="rId84"/>
    <p:sldId id="338"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theme" Target="theme/theme1.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presProps" Target="presProps.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4/27/2025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2509557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703683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361373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500003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02219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806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1859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2421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2439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5328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7344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414368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65467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519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8911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02219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806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18594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242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2439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5328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734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9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53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445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4/27/2025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30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4/27/2025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63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4/27/2025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92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4/27/2025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04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4/27/2025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16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4/27/2025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51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1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75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271148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2892671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06265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8439384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153859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804365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4/27/2025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15527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4/27/2025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4/27/2025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904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468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359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273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811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486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55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4/27/2025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57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019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309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140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5119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9469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1943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8825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9656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645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4/27/2025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8761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1681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71626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5315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4229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0428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9396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6708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4/27/2025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9337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4/27/2025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1838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4/27/2025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4/27/2025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665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4/27/2025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67137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4/27/2025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5857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4/27/2025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591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56597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6429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41436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6546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5190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891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2.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4/27/2025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357498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357498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879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0547721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523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26724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4/27/2025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17913554"/>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9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1.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1.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8.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8.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8.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8.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8.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8.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8.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8.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8.xml"/></Relationships>
</file>

<file path=ppt/slides/_rels/slide6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1.xml"/></Relationships>
</file>

<file path=ppt/slides/_rels/slide7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7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63.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7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6139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47374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000" b="0" dirty="0">
                <a:solidFill>
                  <a:srgbClr val="FF0000"/>
                </a:solidFill>
                <a:effectLst/>
                <a:latin typeface="+mj-lt"/>
                <a:cs typeface="Times New Roman" pitchFamily="18" charset="0"/>
              </a:rPr>
              <a:t>Ca </a:t>
            </a:r>
            <a:r>
              <a:rPr lang="en-US" sz="4000" b="0" dirty="0" err="1">
                <a:solidFill>
                  <a:srgbClr val="FF0000"/>
                </a:solidFill>
                <a:effectLst/>
                <a:latin typeface="+mj-lt"/>
                <a:cs typeface="Times New Roman" pitchFamily="18" charset="0"/>
              </a:rPr>
              <a:t>Nhập</a:t>
            </a:r>
            <a:r>
              <a:rPr lang="en-US" sz="4000" b="0" dirty="0">
                <a:solidFill>
                  <a:srgbClr val="FF0000"/>
                </a:solidFill>
                <a:effectLst/>
                <a:latin typeface="+mj-lt"/>
                <a:cs typeface="Times New Roman" pitchFamily="18" charset="0"/>
              </a:rPr>
              <a:t> </a:t>
            </a:r>
            <a:r>
              <a:rPr lang="en-US" sz="4000" b="0" dirty="0" err="1">
                <a:solidFill>
                  <a:srgbClr val="FF0000"/>
                </a:solidFill>
                <a:effectLst/>
                <a:latin typeface="+mj-lt"/>
                <a:cs typeface="Times New Roman" pitchFamily="18" charset="0"/>
              </a:rPr>
              <a:t>Lễ</a:t>
            </a:r>
            <a:r>
              <a:rPr lang="en-US" sz="4000" b="0" dirty="0">
                <a:solidFill>
                  <a:srgbClr val="FF0000"/>
                </a:solidFill>
                <a:effectLst/>
                <a:latin typeface="+mj-lt"/>
                <a:cs typeface="Times New Roman" pitchFamily="18" charset="0"/>
              </a:rPr>
              <a:t/>
            </a:r>
            <a:br>
              <a:rPr lang="en-US" sz="4000" b="0" dirty="0">
                <a:solidFill>
                  <a:srgbClr val="FF0000"/>
                </a:solidFill>
                <a:effectLst/>
                <a:latin typeface="+mj-lt"/>
                <a:cs typeface="Times New Roman" pitchFamily="18" charset="0"/>
              </a:rPr>
            </a:br>
            <a:r>
              <a:rPr lang="en-US" sz="8800" b="0" dirty="0" err="1">
                <a:solidFill>
                  <a:srgbClr val="FF0000"/>
                </a:solidFill>
                <a:effectLst/>
                <a:latin typeface="+mj-lt"/>
                <a:cs typeface="Times New Roman" pitchFamily="18" charset="0"/>
              </a:rPr>
              <a:t>Làm</a:t>
            </a:r>
            <a:r>
              <a:rPr lang="en-US" sz="8800" b="0" dirty="0">
                <a:solidFill>
                  <a:srgbClr val="FF0000"/>
                </a:solidFill>
                <a:effectLst/>
                <a:latin typeface="+mj-lt"/>
                <a:cs typeface="Times New Roman" pitchFamily="18" charset="0"/>
              </a:rPr>
              <a:t> </a:t>
            </a:r>
            <a:r>
              <a:rPr lang="en-US" sz="8800" b="0" dirty="0" err="1">
                <a:solidFill>
                  <a:srgbClr val="FF0000"/>
                </a:solidFill>
                <a:effectLst/>
                <a:latin typeface="+mj-lt"/>
                <a:cs typeface="Times New Roman" pitchFamily="18" charset="0"/>
              </a:rPr>
              <a:t>Dấu</a:t>
            </a:r>
            <a:r>
              <a:rPr lang="en-US" sz="4000" b="0" dirty="0">
                <a:solidFill>
                  <a:srgbClr val="FF0000"/>
                </a:solidFill>
                <a:effectLst/>
                <a:latin typeface="+mj-lt"/>
                <a:cs typeface="Times New Roman" pitchFamily="18" charset="0"/>
              </a:rPr>
              <a:t/>
            </a:r>
            <a:br>
              <a:rPr lang="en-US" sz="4000" b="0" dirty="0">
                <a:solidFill>
                  <a:srgbClr val="FF0000"/>
                </a:solidFill>
                <a:effectLst/>
                <a:latin typeface="+mj-lt"/>
                <a:cs typeface="Times New Roman" pitchFamily="18" charset="0"/>
              </a:rPr>
            </a:br>
            <a:r>
              <a:rPr lang="en-US" sz="4000" b="0" dirty="0">
                <a:solidFill>
                  <a:srgbClr val="FF0000"/>
                </a:solidFill>
                <a:effectLst/>
                <a:latin typeface="+mj-lt"/>
                <a:cs typeface="Times New Roman" pitchFamily="18" charset="0"/>
              </a:rPr>
              <a:t>Minh Trang</a:t>
            </a:r>
            <a:endParaRPr lang="vi-VN" sz="40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en-US" sz="4800" b="0" u="sng" dirty="0" smtClean="0">
                <a:solidFill>
                  <a:srgbClr val="FF0000"/>
                </a:solidFill>
                <a:effectLst/>
                <a:latin typeface="+mj-lt"/>
                <a:cs typeface="Times New Roman" pitchFamily="18" charset="0"/>
              </a:rPr>
              <a:t>Tk1</a:t>
            </a:r>
            <a:r>
              <a:rPr lang="vi-VN" sz="4800" b="0" u="sng" dirty="0">
                <a:solidFill>
                  <a:srgbClr val="FF0000"/>
                </a:solidFill>
                <a:effectLst/>
                <a:latin typeface="+mj-lt"/>
                <a:cs typeface="Times New Roman" pitchFamily="18" charset="0"/>
              </a:rPr>
              <a:t>:</a:t>
            </a:r>
            <a:r>
              <a:rPr lang="vi-VN"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Khi</a:t>
            </a:r>
            <a:r>
              <a:rPr lang="en-US" sz="4800" b="0" dirty="0">
                <a:solidFill>
                  <a:srgbClr val="003399"/>
                </a:solidFill>
                <a:effectLst/>
                <a:latin typeface="+mj-lt"/>
                <a:cs typeface="Times New Roman" pitchFamily="18" charset="0"/>
              </a:rPr>
              <a:t> con </a:t>
            </a:r>
            <a:r>
              <a:rPr lang="en-US" sz="4800" b="0" dirty="0" err="1">
                <a:solidFill>
                  <a:srgbClr val="003399"/>
                </a:solidFill>
                <a:effectLst/>
                <a:latin typeface="+mj-lt"/>
                <a:cs typeface="Times New Roman" pitchFamily="18" charset="0"/>
              </a:rPr>
              <a:t>đặt</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tay</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lên</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trán</a:t>
            </a:r>
            <a:r>
              <a:rPr lang="en-US" sz="4800" b="0" dirty="0">
                <a:solidFill>
                  <a:srgbClr val="003399"/>
                </a:solidFill>
                <a:effectLst/>
                <a:latin typeface="+mj-lt"/>
                <a:cs typeface="Times New Roman" pitchFamily="18" charset="0"/>
              </a:rPr>
              <a:t/>
            </a:r>
            <a:br>
              <a:rPr lang="en-US" sz="4800" b="0" dirty="0">
                <a:solidFill>
                  <a:srgbClr val="003399"/>
                </a:solidFill>
                <a:effectLst/>
                <a:latin typeface="+mj-lt"/>
                <a:cs typeface="Times New Roman" pitchFamily="18" charset="0"/>
              </a:rPr>
            </a:br>
            <a:r>
              <a:rPr lang="en-US" sz="4800" b="0" dirty="0" err="1">
                <a:solidFill>
                  <a:srgbClr val="003399"/>
                </a:solidFill>
                <a:effectLst/>
                <a:latin typeface="+mj-lt"/>
                <a:cs typeface="Times New Roman" pitchFamily="18" charset="0"/>
              </a:rPr>
              <a:t>làm</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dấu</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Thánh</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Giá</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trên</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đầu</a:t>
            </a:r>
            <a:r>
              <a:rPr lang="en-US" sz="4800" b="0" dirty="0">
                <a:solidFill>
                  <a:srgbClr val="003399"/>
                </a:solidFill>
                <a:effectLst/>
                <a:latin typeface="+mj-lt"/>
                <a:cs typeface="Times New Roman" pitchFamily="18" charset="0"/>
              </a:rPr>
              <a:t>. Con tin </a:t>
            </a:r>
            <a:r>
              <a:rPr lang="en-US" sz="4800" b="0" dirty="0" err="1">
                <a:solidFill>
                  <a:srgbClr val="003399"/>
                </a:solidFill>
                <a:effectLst/>
                <a:latin typeface="+mj-lt"/>
                <a:cs typeface="Times New Roman" pitchFamily="18" charset="0"/>
              </a:rPr>
              <a:t>một</a:t>
            </a:r>
            <a:r>
              <a:rPr lang="en-US" sz="4800" b="0" dirty="0">
                <a:solidFill>
                  <a:srgbClr val="003399"/>
                </a:solidFill>
                <a:effectLst/>
                <a:latin typeface="+mj-lt"/>
                <a:cs typeface="Times New Roman" pitchFamily="18" charset="0"/>
              </a:rPr>
              <a:t> Cha </a:t>
            </a:r>
            <a:r>
              <a:rPr lang="en-US" sz="4800" b="0" dirty="0" err="1">
                <a:solidFill>
                  <a:srgbClr val="003399"/>
                </a:solidFill>
                <a:effectLst/>
                <a:latin typeface="+mj-lt"/>
                <a:cs typeface="Times New Roman" pitchFamily="18" charset="0"/>
              </a:rPr>
              <a:t>nhân</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ái</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là</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Thiên</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Chúa</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của</a:t>
            </a:r>
            <a:r>
              <a:rPr lang="en-US" sz="4800" b="0" dirty="0">
                <a:solidFill>
                  <a:srgbClr val="003399"/>
                </a:solidFill>
                <a:effectLst/>
                <a:latin typeface="+mj-lt"/>
                <a:cs typeface="Times New Roman" pitchFamily="18" charset="0"/>
              </a:rPr>
              <a:t> con, </a:t>
            </a:r>
            <a:r>
              <a:rPr lang="en-US" sz="4800" b="0" dirty="0" err="1">
                <a:solidFill>
                  <a:srgbClr val="003399"/>
                </a:solidFill>
                <a:effectLst/>
                <a:latin typeface="+mj-lt"/>
                <a:cs typeface="Times New Roman" pitchFamily="18" charset="0"/>
              </a:rPr>
              <a:t>khi</a:t>
            </a:r>
            <a:r>
              <a:rPr lang="en-US" sz="4800" b="0" dirty="0">
                <a:solidFill>
                  <a:srgbClr val="003399"/>
                </a:solidFill>
                <a:effectLst/>
                <a:latin typeface="+mj-lt"/>
                <a:cs typeface="Times New Roman" pitchFamily="18" charset="0"/>
              </a:rPr>
              <a:t> con </a:t>
            </a:r>
            <a:r>
              <a:rPr lang="en-US" sz="4800" b="0" dirty="0" err="1">
                <a:solidFill>
                  <a:srgbClr val="003399"/>
                </a:solidFill>
                <a:effectLst/>
                <a:latin typeface="+mj-lt"/>
                <a:cs typeface="Times New Roman" pitchFamily="18" charset="0"/>
              </a:rPr>
              <a:t>đặt</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tay</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lên</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ngực</a:t>
            </a:r>
            <a:r>
              <a:rPr lang="en-US" sz="4800" b="0" dirty="0">
                <a:solidFill>
                  <a:srgbClr val="003399"/>
                </a:solidFill>
                <a:effectLst/>
                <a:latin typeface="+mj-lt"/>
                <a:cs typeface="Times New Roman" pitchFamily="18" charset="0"/>
              </a:rPr>
              <a:t> tin </a:t>
            </a:r>
            <a:r>
              <a:rPr lang="en-US" sz="4800" b="0" dirty="0" err="1">
                <a:solidFill>
                  <a:srgbClr val="003399"/>
                </a:solidFill>
                <a:effectLst/>
                <a:latin typeface="+mj-lt"/>
                <a:cs typeface="Times New Roman" pitchFamily="18" charset="0"/>
              </a:rPr>
              <a:t>Ngôi</a:t>
            </a:r>
            <a:r>
              <a:rPr lang="en-US" sz="4800" b="0" dirty="0">
                <a:solidFill>
                  <a:srgbClr val="003399"/>
                </a:solidFill>
                <a:effectLst/>
                <a:latin typeface="+mj-lt"/>
                <a:cs typeface="Times New Roman" pitchFamily="18" charset="0"/>
              </a:rPr>
              <a:t> Hai </a:t>
            </a:r>
            <a:r>
              <a:rPr lang="en-US" sz="4800" b="0" dirty="0" err="1">
                <a:solidFill>
                  <a:srgbClr val="003399"/>
                </a:solidFill>
                <a:effectLst/>
                <a:latin typeface="+mj-lt"/>
                <a:cs typeface="Times New Roman" pitchFamily="18" charset="0"/>
              </a:rPr>
              <a:t>xuống</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thế</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làm</a:t>
            </a:r>
            <a:r>
              <a:rPr lang="en-US" sz="4800" b="0" dirty="0">
                <a:solidFill>
                  <a:srgbClr val="003399"/>
                </a:solidFill>
                <a:effectLst/>
                <a:latin typeface="+mj-lt"/>
                <a:cs typeface="Times New Roman" pitchFamily="18" charset="0"/>
              </a:rPr>
              <a:t> ng</a:t>
            </a:r>
            <a:r>
              <a:rPr lang="vi-VN" sz="4800" b="0" dirty="0">
                <a:solidFill>
                  <a:srgbClr val="003399"/>
                </a:solidFill>
                <a:effectLst/>
                <a:latin typeface="+mj-lt"/>
                <a:cs typeface="Times New Roman" pitchFamily="18" charset="0"/>
              </a:rPr>
              <a:t>ư</a:t>
            </a:r>
            <a:r>
              <a:rPr lang="en-US" sz="4800" b="0" dirty="0" err="1">
                <a:solidFill>
                  <a:srgbClr val="003399"/>
                </a:solidFill>
                <a:effectLst/>
                <a:latin typeface="+mj-lt"/>
                <a:cs typeface="Times New Roman" pitchFamily="18" charset="0"/>
              </a:rPr>
              <a:t>ời</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làm</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dấu</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trên</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hai</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vai</a:t>
            </a:r>
            <a:r>
              <a:rPr lang="en-US" sz="4800" b="0" dirty="0">
                <a:solidFill>
                  <a:srgbClr val="003399"/>
                </a:solidFill>
                <a:effectLst/>
                <a:latin typeface="+mj-lt"/>
                <a:cs typeface="Times New Roman" pitchFamily="18" charset="0"/>
              </a:rPr>
              <a:t> tin </a:t>
            </a:r>
            <a:r>
              <a:rPr lang="en-US" sz="4800" b="0" dirty="0" err="1">
                <a:solidFill>
                  <a:srgbClr val="003399"/>
                </a:solidFill>
                <a:effectLst/>
                <a:latin typeface="+mj-lt"/>
                <a:cs typeface="Times New Roman" pitchFamily="18" charset="0"/>
              </a:rPr>
              <a:t>Thánh</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Thần</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nguồn</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suối</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tình</a:t>
            </a:r>
            <a:r>
              <a:rPr lang="en-US" sz="4800" b="0" dirty="0">
                <a:solidFill>
                  <a:srgbClr val="003399"/>
                </a:solidFill>
                <a:effectLst/>
                <a:latin typeface="+mj-lt"/>
                <a:cs typeface="Times New Roman" pitchFamily="18" charset="0"/>
              </a:rPr>
              <a:t> </a:t>
            </a:r>
            <a:r>
              <a:rPr lang="en-US" sz="4800" b="0" dirty="0" err="1">
                <a:solidFill>
                  <a:srgbClr val="003399"/>
                </a:solidFill>
                <a:effectLst/>
                <a:latin typeface="+mj-lt"/>
                <a:cs typeface="Times New Roman" pitchFamily="18" charset="0"/>
              </a:rPr>
              <a:t>yêu</a:t>
            </a:r>
            <a:r>
              <a:rPr lang="en-US" sz="4800" b="0" dirty="0" smtClean="0">
                <a:solidFill>
                  <a:srgbClr val="003399"/>
                </a:solidFill>
                <a:effectLst/>
                <a:latin typeface="+mj-lt"/>
                <a:cs typeface="Times New Roman" pitchFamily="18" charset="0"/>
              </a:rPr>
              <a:t>.</a:t>
            </a:r>
            <a:endParaRPr lang="vi-VN" sz="48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59208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600" b="0" u="sng" dirty="0" err="1">
                <a:solidFill>
                  <a:srgbClr val="FF0000"/>
                </a:solidFill>
                <a:effectLst/>
                <a:latin typeface="+mj-lt"/>
                <a:cs typeface="Times New Roman" pitchFamily="18" charset="0"/>
              </a:rPr>
              <a:t>Đk</a:t>
            </a:r>
            <a:r>
              <a:rPr lang="vi-VN" sz="6600" b="0" u="sng" dirty="0">
                <a:solidFill>
                  <a:srgbClr val="FF0000"/>
                </a:solidFill>
                <a:effectLst/>
                <a:latin typeface="+mj-lt"/>
                <a:cs typeface="Times New Roman" pitchFamily="18" charset="0"/>
              </a:rPr>
              <a:t>:</a:t>
            </a:r>
            <a:r>
              <a:rPr lang="vi-VN"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Ôi</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dấu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Thánh</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nhiệm</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mầu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dấu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ấn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của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tình</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yêu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cao</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siêu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thay</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nhiệm</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mầu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mầu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nhiệm</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Ba </a:t>
            </a:r>
            <a:r>
              <a:rPr lang="en-US" sz="6600" b="0" dirty="0" err="1">
                <a:solidFill>
                  <a:srgbClr val="003399"/>
                </a:solidFill>
                <a:effectLst/>
                <a:latin typeface="+mj-lt"/>
                <a:cs typeface="Times New Roman" pitchFamily="18" charset="0"/>
              </a:rPr>
              <a:t>Ngôi</a:t>
            </a:r>
            <a:r>
              <a:rPr lang="en-US" sz="6600" b="0" dirty="0">
                <a:solidFill>
                  <a:srgbClr val="003399"/>
                </a:solidFill>
                <a:effectLst/>
                <a:latin typeface="+mj-lt"/>
                <a:cs typeface="Times New Roman" pitchFamily="18" charset="0"/>
              </a:rPr>
              <a:t>. </a:t>
            </a:r>
            <a:endParaRPr lang="vi-VN"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571282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b="0" u="sng" dirty="0" smtClean="0">
                <a:solidFill>
                  <a:srgbClr val="FF0000"/>
                </a:solidFill>
                <a:effectLst/>
                <a:latin typeface="+mj-lt"/>
                <a:cs typeface="Times New Roman" pitchFamily="18" charset="0"/>
              </a:rPr>
              <a:t>Tk2</a:t>
            </a:r>
            <a:r>
              <a:rPr lang="vi-VN" b="0" u="sng" dirty="0">
                <a:solidFill>
                  <a:srgbClr val="FF0000"/>
                </a:solidFill>
                <a:effectLst/>
                <a:latin typeface="+mj-lt"/>
                <a:cs typeface="Times New Roman" pitchFamily="18" charset="0"/>
              </a:rPr>
              <a:t>:</a:t>
            </a:r>
            <a:r>
              <a:rPr lang="vi-VN" sz="5400" b="0" dirty="0">
                <a:solidFill>
                  <a:srgbClr val="003399"/>
                </a:solidFill>
                <a:effectLst/>
                <a:latin typeface="+mj-lt"/>
                <a:cs typeface="Times New Roman" pitchFamily="18" charset="0"/>
              </a:rPr>
              <a:t> </a:t>
            </a:r>
            <a:r>
              <a:rPr lang="en-US" sz="4600" b="0" dirty="0">
                <a:solidFill>
                  <a:srgbClr val="003399"/>
                </a:solidFill>
                <a:effectLst/>
                <a:latin typeface="+mj-lt"/>
                <a:cs typeface="Times New Roman" pitchFamily="18" charset="0"/>
              </a:rPr>
              <a:t>Vinh </a:t>
            </a:r>
            <a:r>
              <a:rPr lang="en-US" sz="4600" b="0" dirty="0" err="1">
                <a:solidFill>
                  <a:srgbClr val="003399"/>
                </a:solidFill>
                <a:effectLst/>
                <a:latin typeface="+mj-lt"/>
                <a:cs typeface="Times New Roman" pitchFamily="18" charset="0"/>
              </a:rPr>
              <a:t>danh</a:t>
            </a:r>
            <a:r>
              <a:rPr lang="en-US" sz="4600" b="0" dirty="0">
                <a:solidFill>
                  <a:srgbClr val="003399"/>
                </a:solidFill>
                <a:effectLst/>
                <a:latin typeface="+mj-lt"/>
                <a:cs typeface="Times New Roman" pitchFamily="18" charset="0"/>
              </a:rPr>
              <a:t> </a:t>
            </a:r>
            <a:r>
              <a:rPr lang="en-US" sz="4600" b="0" dirty="0" err="1">
                <a:solidFill>
                  <a:srgbClr val="003399"/>
                </a:solidFill>
                <a:effectLst/>
                <a:latin typeface="+mj-lt"/>
                <a:cs typeface="Times New Roman" pitchFamily="18" charset="0"/>
              </a:rPr>
              <a:t>một</a:t>
            </a:r>
            <a:r>
              <a:rPr lang="en-US" sz="4600" b="0" dirty="0">
                <a:solidFill>
                  <a:srgbClr val="003399"/>
                </a:solidFill>
                <a:effectLst/>
                <a:latin typeface="+mj-lt"/>
                <a:cs typeface="Times New Roman" pitchFamily="18" charset="0"/>
              </a:rPr>
              <a:t> Cha </a:t>
            </a:r>
            <a:r>
              <a:rPr lang="en-US" sz="4600" b="0" dirty="0" err="1">
                <a:solidFill>
                  <a:srgbClr val="003399"/>
                </a:solidFill>
                <a:effectLst/>
                <a:latin typeface="+mj-lt"/>
                <a:cs typeface="Times New Roman" pitchFamily="18" charset="0"/>
              </a:rPr>
              <a:t>nhân</a:t>
            </a:r>
            <a:r>
              <a:rPr lang="en-US" sz="4600" b="0" dirty="0">
                <a:solidFill>
                  <a:srgbClr val="003399"/>
                </a:solidFill>
                <a:effectLst/>
                <a:latin typeface="+mj-lt"/>
                <a:cs typeface="Times New Roman" pitchFamily="18" charset="0"/>
              </a:rPr>
              <a:t> </a:t>
            </a:r>
            <a:r>
              <a:rPr lang="en-US" sz="4600" b="0" dirty="0" err="1">
                <a:solidFill>
                  <a:srgbClr val="003399"/>
                </a:solidFill>
                <a:effectLst/>
                <a:latin typeface="+mj-lt"/>
                <a:cs typeface="Times New Roman" pitchFamily="18" charset="0"/>
              </a:rPr>
              <a:t>ái</a:t>
            </a:r>
            <a:r>
              <a:rPr lang="en-US" sz="4600" b="0" dirty="0">
                <a:solidFill>
                  <a:srgbClr val="003399"/>
                </a:solidFill>
                <a:effectLst/>
                <a:latin typeface="+mj-lt"/>
                <a:cs typeface="Times New Roman" pitchFamily="18" charset="0"/>
              </a:rPr>
              <a:t> </a:t>
            </a:r>
            <a:r>
              <a:rPr lang="en-US" sz="4600" b="0" dirty="0" err="1">
                <a:solidFill>
                  <a:srgbClr val="003399"/>
                </a:solidFill>
                <a:effectLst/>
                <a:latin typeface="+mj-lt"/>
                <a:cs typeface="Times New Roman" pitchFamily="18" charset="0"/>
              </a:rPr>
              <a:t>là</a:t>
            </a:r>
            <a:r>
              <a:rPr lang="en-US" sz="4600" b="0" dirty="0">
                <a:solidFill>
                  <a:srgbClr val="003399"/>
                </a:solidFill>
                <a:effectLst/>
                <a:latin typeface="+mj-lt"/>
                <a:cs typeface="Times New Roman" pitchFamily="18" charset="0"/>
              </a:rPr>
              <a:t> </a:t>
            </a:r>
            <a:r>
              <a:rPr lang="en-US" sz="4600" b="0" dirty="0" err="1">
                <a:solidFill>
                  <a:srgbClr val="003399"/>
                </a:solidFill>
                <a:effectLst/>
                <a:latin typeface="+mj-lt"/>
                <a:cs typeface="Times New Roman" pitchFamily="18" charset="0"/>
              </a:rPr>
              <a:t>Đấng</a:t>
            </a:r>
            <a:r>
              <a:rPr lang="en-US" sz="4600" b="0" dirty="0">
                <a:solidFill>
                  <a:srgbClr val="003399"/>
                </a:solidFill>
                <a:effectLst/>
                <a:latin typeface="+mj-lt"/>
                <a:cs typeface="Times New Roman" pitchFamily="18" charset="0"/>
              </a:rPr>
              <a:t> </a:t>
            </a:r>
            <a:r>
              <a:rPr lang="en-US" sz="4600" b="0" dirty="0" err="1">
                <a:solidFill>
                  <a:srgbClr val="003399"/>
                </a:solidFill>
                <a:effectLst/>
                <a:latin typeface="+mj-lt"/>
                <a:cs typeface="Times New Roman" pitchFamily="18" charset="0"/>
              </a:rPr>
              <a:t>tạo</a:t>
            </a:r>
            <a:r>
              <a:rPr lang="en-US" sz="4600" b="0" dirty="0">
                <a:solidFill>
                  <a:srgbClr val="003399"/>
                </a:solidFill>
                <a:effectLst/>
                <a:latin typeface="+mj-lt"/>
                <a:cs typeface="Times New Roman" pitchFamily="18" charset="0"/>
              </a:rPr>
              <a:t> </a:t>
            </a:r>
            <a:r>
              <a:rPr lang="en-US" sz="4600" b="0" dirty="0" err="1">
                <a:solidFill>
                  <a:srgbClr val="003399"/>
                </a:solidFill>
                <a:effectLst/>
                <a:latin typeface="+mj-lt"/>
                <a:cs typeface="Times New Roman" pitchFamily="18" charset="0"/>
              </a:rPr>
              <a:t>tác</a:t>
            </a:r>
            <a:r>
              <a:rPr lang="en-US" sz="4600" b="0" dirty="0">
                <a:solidFill>
                  <a:srgbClr val="003399"/>
                </a:solidFill>
                <a:effectLst/>
                <a:latin typeface="+mj-lt"/>
                <a:cs typeface="Times New Roman" pitchFamily="18" charset="0"/>
              </a:rPr>
              <a:t> </a:t>
            </a:r>
            <a:r>
              <a:rPr lang="en-US" sz="4600" b="0" dirty="0" err="1">
                <a:solidFill>
                  <a:srgbClr val="003399"/>
                </a:solidFill>
                <a:effectLst/>
                <a:latin typeface="+mj-lt"/>
                <a:cs typeface="Times New Roman" pitchFamily="18" charset="0"/>
              </a:rPr>
              <a:t>muôn</a:t>
            </a:r>
            <a:r>
              <a:rPr lang="en-US" sz="4600" b="0" dirty="0">
                <a:solidFill>
                  <a:srgbClr val="003399"/>
                </a:solidFill>
                <a:effectLst/>
                <a:latin typeface="+mj-lt"/>
                <a:cs typeface="Times New Roman" pitchFamily="18" charset="0"/>
              </a:rPr>
              <a:t> </a:t>
            </a:r>
            <a:r>
              <a:rPr lang="en-US" sz="4600" b="0" dirty="0" err="1">
                <a:solidFill>
                  <a:srgbClr val="003399"/>
                </a:solidFill>
                <a:effectLst/>
                <a:latin typeface="+mj-lt"/>
                <a:cs typeface="Times New Roman" pitchFamily="18" charset="0"/>
              </a:rPr>
              <a:t>loài</a:t>
            </a:r>
            <a:r>
              <a:rPr lang="en-US" sz="4600" b="0" dirty="0">
                <a:solidFill>
                  <a:srgbClr val="003399"/>
                </a:solidFill>
                <a:effectLst/>
                <a:latin typeface="+mj-lt"/>
                <a:cs typeface="Times New Roman" pitchFamily="18" charset="0"/>
              </a:rPr>
              <a:t>, </a:t>
            </a:r>
            <a:r>
              <a:rPr lang="en-US" sz="4600" b="0" dirty="0" err="1">
                <a:solidFill>
                  <a:srgbClr val="003399"/>
                </a:solidFill>
                <a:effectLst/>
                <a:latin typeface="+mj-lt"/>
                <a:cs typeface="Times New Roman" pitchFamily="18" charset="0"/>
              </a:rPr>
              <a:t>Ngôi</a:t>
            </a:r>
            <a:r>
              <a:rPr lang="en-US" sz="4600" b="0" dirty="0">
                <a:solidFill>
                  <a:srgbClr val="003399"/>
                </a:solidFill>
                <a:effectLst/>
                <a:latin typeface="+mj-lt"/>
                <a:cs typeface="Times New Roman" pitchFamily="18" charset="0"/>
              </a:rPr>
              <a:t> Con </a:t>
            </a:r>
            <a:r>
              <a:rPr lang="en-US" sz="4600" b="0" dirty="0" err="1">
                <a:solidFill>
                  <a:srgbClr val="003399"/>
                </a:solidFill>
                <a:effectLst/>
                <a:latin typeface="+mj-lt"/>
                <a:cs typeface="Times New Roman" pitchFamily="18" charset="0"/>
              </a:rPr>
              <a:t>hạ</a:t>
            </a:r>
            <a:r>
              <a:rPr lang="en-US" sz="4600" b="0" dirty="0">
                <a:solidFill>
                  <a:srgbClr val="003399"/>
                </a:solidFill>
                <a:effectLst/>
                <a:latin typeface="+mj-lt"/>
                <a:cs typeface="Times New Roman" pitchFamily="18" charset="0"/>
              </a:rPr>
              <a:t> </a:t>
            </a:r>
            <a:r>
              <a:rPr lang="en-US" sz="4600" b="0" dirty="0" err="1">
                <a:solidFill>
                  <a:srgbClr val="003399"/>
                </a:solidFill>
                <a:effectLst/>
                <a:latin typeface="+mj-lt"/>
                <a:cs typeface="Times New Roman" pitchFamily="18" charset="0"/>
              </a:rPr>
              <a:t>sinh</a:t>
            </a:r>
            <a:r>
              <a:rPr lang="en-US" sz="4600" b="0" dirty="0">
                <a:solidFill>
                  <a:srgbClr val="003399"/>
                </a:solidFill>
                <a:effectLst/>
                <a:latin typeface="+mj-lt"/>
                <a:cs typeface="Times New Roman" pitchFamily="18" charset="0"/>
              </a:rPr>
              <a:t> </a:t>
            </a:r>
            <a:r>
              <a:rPr lang="en-US" sz="4600" b="0" dirty="0" err="1">
                <a:solidFill>
                  <a:srgbClr val="003399"/>
                </a:solidFill>
                <a:effectLst/>
                <a:latin typeface="+mj-lt"/>
                <a:cs typeface="Times New Roman" pitchFamily="18" charset="0"/>
              </a:rPr>
              <a:t>nhân</a:t>
            </a:r>
            <a:r>
              <a:rPr lang="en-US" sz="4600" b="0" dirty="0">
                <a:solidFill>
                  <a:srgbClr val="003399"/>
                </a:solidFill>
                <a:effectLst/>
                <a:latin typeface="+mj-lt"/>
                <a:cs typeface="Times New Roman" pitchFamily="18" charset="0"/>
              </a:rPr>
              <a:t> </a:t>
            </a:r>
            <a:r>
              <a:rPr lang="en-US" sz="4600" b="0" dirty="0" err="1">
                <a:solidFill>
                  <a:srgbClr val="003399"/>
                </a:solidFill>
                <a:effectLst/>
                <a:latin typeface="+mj-lt"/>
                <a:cs typeface="Times New Roman" pitchFamily="18" charset="0"/>
              </a:rPr>
              <a:t>thế</a:t>
            </a:r>
            <a:r>
              <a:rPr lang="en-US" sz="4600" b="0" dirty="0">
                <a:solidFill>
                  <a:srgbClr val="003399"/>
                </a:solidFill>
                <a:effectLst/>
                <a:latin typeface="+mj-lt"/>
                <a:cs typeface="Times New Roman" pitchFamily="18" charset="0"/>
              </a:rPr>
              <a:t> </a:t>
            </a:r>
            <a:r>
              <a:rPr lang="en-US" sz="4600" b="0" dirty="0" err="1">
                <a:solidFill>
                  <a:srgbClr val="003399"/>
                </a:solidFill>
                <a:effectLst/>
                <a:latin typeface="+mj-lt"/>
                <a:cs typeface="Times New Roman" pitchFamily="18" charset="0"/>
              </a:rPr>
              <a:t>để</a:t>
            </a:r>
            <a:r>
              <a:rPr lang="en-US" sz="4600" b="0" dirty="0">
                <a:solidFill>
                  <a:srgbClr val="003399"/>
                </a:solidFill>
                <a:effectLst/>
                <a:latin typeface="+mj-lt"/>
                <a:cs typeface="Times New Roman" pitchFamily="18" charset="0"/>
              </a:rPr>
              <a:t> </a:t>
            </a:r>
            <a:r>
              <a:rPr lang="en-US" sz="4600" b="0" dirty="0" err="1">
                <a:solidFill>
                  <a:srgbClr val="003399"/>
                </a:solidFill>
                <a:effectLst/>
                <a:latin typeface="+mj-lt"/>
                <a:cs typeface="Times New Roman" pitchFamily="18" charset="0"/>
              </a:rPr>
              <a:t>cứu</a:t>
            </a:r>
            <a:r>
              <a:rPr lang="en-US" sz="4600" b="0" dirty="0">
                <a:solidFill>
                  <a:srgbClr val="003399"/>
                </a:solidFill>
                <a:effectLst/>
                <a:latin typeface="+mj-lt"/>
                <a:cs typeface="Times New Roman" pitchFamily="18" charset="0"/>
              </a:rPr>
              <a:t> </a:t>
            </a:r>
            <a:r>
              <a:rPr lang="en-US" sz="4600" b="0" dirty="0" err="1">
                <a:solidFill>
                  <a:srgbClr val="003399"/>
                </a:solidFill>
                <a:effectLst/>
                <a:latin typeface="+mj-lt"/>
                <a:cs typeface="Times New Roman" pitchFamily="18" charset="0"/>
              </a:rPr>
              <a:t>rỗi</a:t>
            </a:r>
            <a:r>
              <a:rPr lang="en-US" sz="4600" b="0" dirty="0">
                <a:solidFill>
                  <a:srgbClr val="003399"/>
                </a:solidFill>
                <a:effectLst/>
                <a:latin typeface="+mj-lt"/>
                <a:cs typeface="Times New Roman" pitchFamily="18" charset="0"/>
              </a:rPr>
              <a:t> </a:t>
            </a:r>
            <a:r>
              <a:rPr lang="en-US" sz="4600" b="0" dirty="0" err="1">
                <a:solidFill>
                  <a:srgbClr val="003399"/>
                </a:solidFill>
                <a:effectLst/>
                <a:latin typeface="+mj-lt"/>
                <a:cs typeface="Times New Roman" pitchFamily="18" charset="0"/>
              </a:rPr>
              <a:t>trần</a:t>
            </a:r>
            <a:r>
              <a:rPr lang="en-US" sz="4600" b="0" dirty="0">
                <a:solidFill>
                  <a:srgbClr val="003399"/>
                </a:solidFill>
                <a:effectLst/>
                <a:latin typeface="+mj-lt"/>
                <a:cs typeface="Times New Roman" pitchFamily="18" charset="0"/>
              </a:rPr>
              <a:t> </a:t>
            </a:r>
            <a:r>
              <a:rPr lang="en-US" sz="4600" b="0" dirty="0" err="1">
                <a:solidFill>
                  <a:srgbClr val="003399"/>
                </a:solidFill>
                <a:effectLst/>
                <a:latin typeface="+mj-lt"/>
                <a:cs typeface="Times New Roman" pitchFamily="18" charset="0"/>
              </a:rPr>
              <a:t>gian</a:t>
            </a:r>
            <a:r>
              <a:rPr lang="en-US" sz="4600" b="0" dirty="0">
                <a:solidFill>
                  <a:srgbClr val="003399"/>
                </a:solidFill>
                <a:effectLst/>
                <a:latin typeface="+mj-lt"/>
                <a:cs typeface="Times New Roman" pitchFamily="18" charset="0"/>
              </a:rPr>
              <a:t>. </a:t>
            </a:r>
            <a:r>
              <a:rPr lang="en-US" sz="4600" b="0" dirty="0" err="1">
                <a:solidFill>
                  <a:srgbClr val="003399"/>
                </a:solidFill>
                <a:effectLst/>
                <a:latin typeface="+mj-lt"/>
                <a:cs typeface="Times New Roman" pitchFamily="18" charset="0"/>
              </a:rPr>
              <a:t>Ngôi</a:t>
            </a:r>
            <a:r>
              <a:rPr lang="en-US" sz="4600" b="0" dirty="0">
                <a:solidFill>
                  <a:srgbClr val="003399"/>
                </a:solidFill>
                <a:effectLst/>
                <a:latin typeface="+mj-lt"/>
                <a:cs typeface="Times New Roman" pitchFamily="18" charset="0"/>
              </a:rPr>
              <a:t> Ba </a:t>
            </a:r>
            <a:r>
              <a:rPr lang="en-US" sz="4600" b="0" dirty="0" err="1">
                <a:solidFill>
                  <a:srgbClr val="003399"/>
                </a:solidFill>
                <a:effectLst/>
                <a:latin typeface="+mj-lt"/>
                <a:cs typeface="Times New Roman" pitchFamily="18" charset="0"/>
              </a:rPr>
              <a:t>truyền</a:t>
            </a:r>
            <a:r>
              <a:rPr lang="en-US" sz="4600" b="0" dirty="0">
                <a:solidFill>
                  <a:srgbClr val="003399"/>
                </a:solidFill>
                <a:effectLst/>
                <a:latin typeface="+mj-lt"/>
                <a:cs typeface="Times New Roman" pitchFamily="18" charset="0"/>
              </a:rPr>
              <a:t> ban </a:t>
            </a:r>
            <a:r>
              <a:rPr lang="en-US" sz="4600" b="0" dirty="0" err="1">
                <a:solidFill>
                  <a:srgbClr val="003399"/>
                </a:solidFill>
                <a:effectLst/>
                <a:latin typeface="+mj-lt"/>
                <a:cs typeface="Times New Roman" pitchFamily="18" charset="0"/>
              </a:rPr>
              <a:t>sức</a:t>
            </a:r>
            <a:r>
              <a:rPr lang="en-US" sz="4600" b="0" dirty="0">
                <a:solidFill>
                  <a:srgbClr val="003399"/>
                </a:solidFill>
                <a:effectLst/>
                <a:latin typeface="+mj-lt"/>
                <a:cs typeface="Times New Roman" pitchFamily="18" charset="0"/>
              </a:rPr>
              <a:t> </a:t>
            </a:r>
            <a:r>
              <a:rPr lang="en-US" sz="4600" b="0" dirty="0" err="1">
                <a:solidFill>
                  <a:srgbClr val="003399"/>
                </a:solidFill>
                <a:effectLst/>
                <a:latin typeface="+mj-lt"/>
                <a:cs typeface="Times New Roman" pitchFamily="18" charset="0"/>
              </a:rPr>
              <a:t>mạnh</a:t>
            </a:r>
            <a:r>
              <a:rPr lang="en-US" sz="4600" b="0" dirty="0">
                <a:solidFill>
                  <a:srgbClr val="003399"/>
                </a:solidFill>
                <a:effectLst/>
                <a:latin typeface="+mj-lt"/>
                <a:cs typeface="Times New Roman" pitchFamily="18" charset="0"/>
              </a:rPr>
              <a:t> </a:t>
            </a:r>
            <a:r>
              <a:rPr lang="en-US" sz="4600" b="0" dirty="0" err="1">
                <a:solidFill>
                  <a:srgbClr val="003399"/>
                </a:solidFill>
                <a:effectLst/>
                <a:latin typeface="+mj-lt"/>
                <a:cs typeface="Times New Roman" pitchFamily="18" charset="0"/>
              </a:rPr>
              <a:t>cho</a:t>
            </a:r>
            <a:r>
              <a:rPr lang="en-US" sz="4600" b="0" dirty="0">
                <a:solidFill>
                  <a:srgbClr val="003399"/>
                </a:solidFill>
                <a:effectLst/>
                <a:latin typeface="+mj-lt"/>
                <a:cs typeface="Times New Roman" pitchFamily="18" charset="0"/>
              </a:rPr>
              <a:t> </a:t>
            </a:r>
            <a:r>
              <a:rPr lang="en-US" sz="4600" b="0" dirty="0" err="1">
                <a:solidFill>
                  <a:srgbClr val="003399"/>
                </a:solidFill>
                <a:effectLst/>
                <a:latin typeface="+mj-lt"/>
                <a:cs typeface="Times New Roman" pitchFamily="18" charset="0"/>
              </a:rPr>
              <a:t>tâm</a:t>
            </a:r>
            <a:r>
              <a:rPr lang="en-US" sz="4600" b="0" dirty="0">
                <a:solidFill>
                  <a:srgbClr val="003399"/>
                </a:solidFill>
                <a:effectLst/>
                <a:latin typeface="+mj-lt"/>
                <a:cs typeface="Times New Roman" pitchFamily="18" charset="0"/>
              </a:rPr>
              <a:t> </a:t>
            </a:r>
            <a:r>
              <a:rPr lang="en-US" sz="4600" b="0" dirty="0" err="1">
                <a:solidFill>
                  <a:srgbClr val="003399"/>
                </a:solidFill>
                <a:effectLst/>
                <a:latin typeface="+mj-lt"/>
                <a:cs typeface="Times New Roman" pitchFamily="18" charset="0"/>
              </a:rPr>
              <a:t>linh</a:t>
            </a:r>
            <a:r>
              <a:rPr lang="en-US" sz="4600" b="0" dirty="0">
                <a:solidFill>
                  <a:srgbClr val="003399"/>
                </a:solidFill>
                <a:effectLst/>
                <a:latin typeface="+mj-lt"/>
                <a:cs typeface="Times New Roman" pitchFamily="18" charset="0"/>
              </a:rPr>
              <a:t> </a:t>
            </a:r>
            <a:r>
              <a:rPr lang="en-US" sz="4600" b="0" dirty="0" err="1">
                <a:solidFill>
                  <a:srgbClr val="003399"/>
                </a:solidFill>
                <a:effectLst/>
                <a:latin typeface="+mj-lt"/>
                <a:cs typeface="Times New Roman" pitchFamily="18" charset="0"/>
              </a:rPr>
              <a:t>thánh</a:t>
            </a:r>
            <a:r>
              <a:rPr lang="en-US" sz="4600" b="0" dirty="0">
                <a:solidFill>
                  <a:srgbClr val="003399"/>
                </a:solidFill>
                <a:effectLst/>
                <a:latin typeface="+mj-lt"/>
                <a:cs typeface="Times New Roman" pitchFamily="18" charset="0"/>
              </a:rPr>
              <a:t> </a:t>
            </a:r>
            <a:r>
              <a:rPr lang="en-US" sz="4600" b="0" dirty="0" err="1">
                <a:solidFill>
                  <a:srgbClr val="003399"/>
                </a:solidFill>
                <a:effectLst/>
                <a:latin typeface="+mj-lt"/>
                <a:cs typeface="Times New Roman" pitchFamily="18" charset="0"/>
              </a:rPr>
              <a:t>hóa</a:t>
            </a:r>
            <a:r>
              <a:rPr lang="en-US" sz="4600" b="0" dirty="0">
                <a:solidFill>
                  <a:srgbClr val="003399"/>
                </a:solidFill>
                <a:effectLst/>
                <a:latin typeface="+mj-lt"/>
                <a:cs typeface="Times New Roman" pitchFamily="18" charset="0"/>
              </a:rPr>
              <a:t> </a:t>
            </a:r>
            <a:r>
              <a:rPr lang="en-US" sz="4600" b="0" dirty="0" err="1">
                <a:solidFill>
                  <a:srgbClr val="003399"/>
                </a:solidFill>
                <a:effectLst/>
                <a:latin typeface="+mj-lt"/>
                <a:cs typeface="Times New Roman" pitchFamily="18" charset="0"/>
              </a:rPr>
              <a:t>từng</a:t>
            </a:r>
            <a:r>
              <a:rPr lang="en-US" sz="4600" b="0" dirty="0">
                <a:solidFill>
                  <a:srgbClr val="003399"/>
                </a:solidFill>
                <a:effectLst/>
                <a:latin typeface="+mj-lt"/>
                <a:cs typeface="Times New Roman" pitchFamily="18" charset="0"/>
              </a:rPr>
              <a:t> </a:t>
            </a:r>
            <a:r>
              <a:rPr lang="en-US" sz="4600" b="0" dirty="0" err="1">
                <a:solidFill>
                  <a:srgbClr val="003399"/>
                </a:solidFill>
                <a:effectLst/>
                <a:latin typeface="+mj-lt"/>
                <a:cs typeface="Times New Roman" pitchFamily="18" charset="0"/>
              </a:rPr>
              <a:t>ngày</a:t>
            </a:r>
            <a:r>
              <a:rPr lang="en-US" sz="4600" b="0" dirty="0">
                <a:solidFill>
                  <a:srgbClr val="003399"/>
                </a:solidFill>
                <a:effectLst/>
                <a:latin typeface="+mj-lt"/>
                <a:cs typeface="Times New Roman" pitchFamily="18" charset="0"/>
              </a:rPr>
              <a:t>. </a:t>
            </a:r>
            <a:r>
              <a:rPr lang="en-US" sz="4600" b="0" dirty="0" err="1">
                <a:solidFill>
                  <a:srgbClr val="003399"/>
                </a:solidFill>
                <a:effectLst/>
                <a:latin typeface="+mj-lt"/>
                <a:cs typeface="Times New Roman" pitchFamily="18" charset="0"/>
              </a:rPr>
              <a:t>Cùng</a:t>
            </a:r>
            <a:r>
              <a:rPr lang="en-US" sz="4600" b="0" dirty="0">
                <a:solidFill>
                  <a:srgbClr val="003399"/>
                </a:solidFill>
                <a:effectLst/>
                <a:latin typeface="+mj-lt"/>
                <a:cs typeface="Times New Roman" pitchFamily="18" charset="0"/>
              </a:rPr>
              <a:t> </a:t>
            </a:r>
            <a:r>
              <a:rPr lang="en-US" sz="4600" b="0" dirty="0" err="1">
                <a:solidFill>
                  <a:srgbClr val="003399"/>
                </a:solidFill>
                <a:effectLst/>
                <a:latin typeface="+mj-lt"/>
                <a:cs typeface="Times New Roman" pitchFamily="18" charset="0"/>
              </a:rPr>
              <a:t>chúc</a:t>
            </a:r>
            <a:r>
              <a:rPr lang="en-US" sz="4600" b="0" dirty="0">
                <a:solidFill>
                  <a:srgbClr val="003399"/>
                </a:solidFill>
                <a:effectLst/>
                <a:latin typeface="+mj-lt"/>
                <a:cs typeface="Times New Roman" pitchFamily="18" charset="0"/>
              </a:rPr>
              <a:t> </a:t>
            </a:r>
            <a:r>
              <a:rPr lang="en-US" sz="4600" b="0" dirty="0" err="1">
                <a:solidFill>
                  <a:srgbClr val="003399"/>
                </a:solidFill>
                <a:effectLst/>
                <a:latin typeface="+mj-lt"/>
                <a:cs typeface="Times New Roman" pitchFamily="18" charset="0"/>
              </a:rPr>
              <a:t>khen</a:t>
            </a:r>
            <a:r>
              <a:rPr lang="en-US" sz="4600" b="0" dirty="0">
                <a:solidFill>
                  <a:srgbClr val="003399"/>
                </a:solidFill>
                <a:effectLst/>
                <a:latin typeface="+mj-lt"/>
                <a:cs typeface="Times New Roman" pitchFamily="18" charset="0"/>
              </a:rPr>
              <a:t> Ba </a:t>
            </a:r>
            <a:r>
              <a:rPr lang="en-US" sz="4600" b="0" dirty="0" err="1">
                <a:solidFill>
                  <a:srgbClr val="003399"/>
                </a:solidFill>
                <a:effectLst/>
                <a:latin typeface="+mj-lt"/>
                <a:cs typeface="Times New Roman" pitchFamily="18" charset="0"/>
              </a:rPr>
              <a:t>ngôi</a:t>
            </a:r>
            <a:r>
              <a:rPr lang="en-US" sz="4600" b="0" dirty="0">
                <a:solidFill>
                  <a:srgbClr val="003399"/>
                </a:solidFill>
                <a:effectLst/>
                <a:latin typeface="+mj-lt"/>
                <a:cs typeface="Times New Roman" pitchFamily="18" charset="0"/>
              </a:rPr>
              <a:t> tr</a:t>
            </a:r>
            <a:r>
              <a:rPr lang="vi-VN" sz="4600" b="0" dirty="0">
                <a:solidFill>
                  <a:srgbClr val="003399"/>
                </a:solidFill>
                <a:effectLst/>
                <a:latin typeface="+mj-lt"/>
                <a:cs typeface="Times New Roman" pitchFamily="18" charset="0"/>
              </a:rPr>
              <a:t>ư</a:t>
            </a:r>
            <a:r>
              <a:rPr lang="en-US" sz="4600" b="0" dirty="0" err="1">
                <a:solidFill>
                  <a:srgbClr val="003399"/>
                </a:solidFill>
                <a:effectLst/>
                <a:latin typeface="+mj-lt"/>
                <a:cs typeface="Times New Roman" pitchFamily="18" charset="0"/>
              </a:rPr>
              <a:t>ớc</a:t>
            </a:r>
            <a:r>
              <a:rPr lang="en-US" sz="4600" b="0" dirty="0">
                <a:solidFill>
                  <a:srgbClr val="003399"/>
                </a:solidFill>
                <a:effectLst/>
                <a:latin typeface="+mj-lt"/>
                <a:cs typeface="Times New Roman" pitchFamily="18" charset="0"/>
              </a:rPr>
              <a:t> </a:t>
            </a:r>
            <a:r>
              <a:rPr lang="en-US" sz="4600" b="0" dirty="0" err="1">
                <a:solidFill>
                  <a:srgbClr val="003399"/>
                </a:solidFill>
                <a:effectLst/>
                <a:latin typeface="+mj-lt"/>
                <a:cs typeface="Times New Roman" pitchFamily="18" charset="0"/>
              </a:rPr>
              <a:t>muôn</a:t>
            </a:r>
            <a:r>
              <a:rPr lang="en-US" sz="4600" b="0" dirty="0">
                <a:solidFill>
                  <a:srgbClr val="003399"/>
                </a:solidFill>
                <a:effectLst/>
                <a:latin typeface="+mj-lt"/>
                <a:cs typeface="Times New Roman" pitchFamily="18" charset="0"/>
              </a:rPr>
              <a:t> </a:t>
            </a:r>
            <a:r>
              <a:rPr lang="en-US" sz="4600" b="0" dirty="0" err="1">
                <a:solidFill>
                  <a:srgbClr val="003399"/>
                </a:solidFill>
                <a:effectLst/>
                <a:latin typeface="+mj-lt"/>
                <a:cs typeface="Times New Roman" pitchFamily="18" charset="0"/>
              </a:rPr>
              <a:t>đời</a:t>
            </a:r>
            <a:r>
              <a:rPr lang="en-US" sz="4600" b="0" dirty="0">
                <a:solidFill>
                  <a:srgbClr val="003399"/>
                </a:solidFill>
                <a:effectLst/>
                <a:latin typeface="+mj-lt"/>
                <a:cs typeface="Times New Roman" pitchFamily="18" charset="0"/>
              </a:rPr>
              <a:t> </a:t>
            </a:r>
            <a:r>
              <a:rPr lang="en-US" sz="4600" b="0" dirty="0" err="1">
                <a:solidFill>
                  <a:srgbClr val="003399"/>
                </a:solidFill>
                <a:effectLst/>
                <a:latin typeface="+mj-lt"/>
                <a:cs typeface="Times New Roman" pitchFamily="18" charset="0"/>
              </a:rPr>
              <a:t>và</a:t>
            </a:r>
            <a:r>
              <a:rPr lang="en-US" sz="4600" b="0" dirty="0">
                <a:solidFill>
                  <a:srgbClr val="003399"/>
                </a:solidFill>
                <a:effectLst/>
                <a:latin typeface="+mj-lt"/>
                <a:cs typeface="Times New Roman" pitchFamily="18" charset="0"/>
              </a:rPr>
              <a:t> </a:t>
            </a:r>
            <a:r>
              <a:rPr lang="en-US" sz="4600" b="0" dirty="0" err="1">
                <a:solidFill>
                  <a:srgbClr val="003399"/>
                </a:solidFill>
                <a:effectLst/>
                <a:latin typeface="+mj-lt"/>
                <a:cs typeface="Times New Roman" pitchFamily="18" charset="0"/>
              </a:rPr>
              <a:t>mãi</a:t>
            </a:r>
            <a:r>
              <a:rPr lang="en-US" sz="4600" b="0" dirty="0">
                <a:solidFill>
                  <a:srgbClr val="003399"/>
                </a:solidFill>
                <a:effectLst/>
                <a:latin typeface="+mj-lt"/>
                <a:cs typeface="Times New Roman" pitchFamily="18" charset="0"/>
              </a:rPr>
              <a:t> </a:t>
            </a:r>
            <a:r>
              <a:rPr lang="en-US" sz="4600" b="0" dirty="0" err="1">
                <a:solidFill>
                  <a:srgbClr val="003399"/>
                </a:solidFill>
                <a:effectLst/>
                <a:latin typeface="+mj-lt"/>
                <a:cs typeface="Times New Roman" pitchFamily="18" charset="0"/>
              </a:rPr>
              <a:t>về</a:t>
            </a:r>
            <a:r>
              <a:rPr lang="en-US" sz="4600" b="0" dirty="0">
                <a:solidFill>
                  <a:srgbClr val="003399"/>
                </a:solidFill>
                <a:effectLst/>
                <a:latin typeface="+mj-lt"/>
                <a:cs typeface="Times New Roman" pitchFamily="18" charset="0"/>
              </a:rPr>
              <a:t> </a:t>
            </a:r>
            <a:r>
              <a:rPr lang="en-US" sz="4600" b="0" dirty="0" err="1">
                <a:solidFill>
                  <a:srgbClr val="003399"/>
                </a:solidFill>
                <a:effectLst/>
                <a:latin typeface="+mj-lt"/>
                <a:cs typeface="Times New Roman" pitchFamily="18" charset="0"/>
              </a:rPr>
              <a:t>sau</a:t>
            </a:r>
            <a:r>
              <a:rPr lang="en-US" sz="4600" b="0" dirty="0" smtClean="0">
                <a:solidFill>
                  <a:srgbClr val="003399"/>
                </a:solidFill>
                <a:effectLst/>
                <a:latin typeface="+mj-lt"/>
                <a:cs typeface="Times New Roman" pitchFamily="18" charset="0"/>
              </a:rPr>
              <a:t>.</a:t>
            </a:r>
            <a:endParaRPr lang="vi-VN" sz="4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7739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600" b="0" u="sng" dirty="0" err="1">
                <a:solidFill>
                  <a:srgbClr val="FF0000"/>
                </a:solidFill>
                <a:effectLst/>
                <a:latin typeface="+mj-lt"/>
                <a:cs typeface="Times New Roman" pitchFamily="18" charset="0"/>
              </a:rPr>
              <a:t>Đk</a:t>
            </a:r>
            <a:r>
              <a:rPr lang="vi-VN" sz="6600" b="0" u="sng" dirty="0">
                <a:solidFill>
                  <a:srgbClr val="FF0000"/>
                </a:solidFill>
                <a:effectLst/>
                <a:latin typeface="+mj-lt"/>
                <a:cs typeface="Times New Roman" pitchFamily="18" charset="0"/>
              </a:rPr>
              <a:t>:</a:t>
            </a:r>
            <a:r>
              <a:rPr lang="vi-VN"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Ôi</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dấu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Thánh</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nhiệm</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mầu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dấu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ấn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của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tình</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yêu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cao</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siêu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thay</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nhiệm</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mầu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mầu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nhiệm</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Ba </a:t>
            </a:r>
            <a:r>
              <a:rPr lang="en-US" sz="6600" b="0" dirty="0" err="1">
                <a:solidFill>
                  <a:srgbClr val="003399"/>
                </a:solidFill>
                <a:effectLst/>
                <a:latin typeface="+mj-lt"/>
                <a:cs typeface="Times New Roman" pitchFamily="18" charset="0"/>
              </a:rPr>
              <a:t>Ngôi</a:t>
            </a:r>
            <a:r>
              <a:rPr lang="en-US" sz="6600" b="0" dirty="0">
                <a:solidFill>
                  <a:srgbClr val="003399"/>
                </a:solidFill>
                <a:effectLst/>
                <a:latin typeface="+mj-lt"/>
                <a:cs typeface="Times New Roman" pitchFamily="18" charset="0"/>
              </a:rPr>
              <a:t>. </a:t>
            </a:r>
            <a:endParaRPr lang="vi-VN"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249479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47374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dirty="0">
                <a:solidFill>
                  <a:srgbClr val="FF0000"/>
                </a:solidFill>
                <a:effectLst/>
                <a:latin typeface="+mj-lt"/>
                <a:cs typeface="Times New Roman" panose="02020603050405020304" pitchFamily="18" charset="0"/>
              </a:rPr>
              <a:t>KINH VINH DANH</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10153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0000"/>
                </a:solidFill>
                <a:effectLst/>
                <a:latin typeface="+mj-lt"/>
                <a:cs typeface="Times New Roman" panose="02020603050405020304" pitchFamily="18" charset="0"/>
              </a:rPr>
              <a:t>Chủ</a:t>
            </a:r>
            <a:r>
              <a:rPr lang="en-US" sz="4000" b="0" u="sng" dirty="0">
                <a:solidFill>
                  <a:srgbClr val="FF0000"/>
                </a:solidFill>
                <a:effectLst/>
                <a:latin typeface="+mj-lt"/>
                <a:cs typeface="Times New Roman" panose="02020603050405020304" pitchFamily="18" charset="0"/>
              </a:rPr>
              <a:t> </a:t>
            </a:r>
            <a:r>
              <a:rPr lang="en-US" sz="4000" b="0" u="sng" dirty="0" err="1">
                <a:solidFill>
                  <a:srgbClr val="FF0000"/>
                </a:solidFill>
                <a:effectLst/>
                <a:latin typeface="+mj-lt"/>
                <a:cs typeface="Times New Roman" panose="02020603050405020304" pitchFamily="18" charset="0"/>
              </a:rPr>
              <a:t>tế</a:t>
            </a:r>
            <a:r>
              <a:rPr lang="en-US" sz="4000" b="0" u="sng" dirty="0">
                <a:solidFill>
                  <a:srgbClr val="FF0000"/>
                </a:solidFill>
                <a:effectLst/>
                <a:latin typeface="+mj-lt"/>
                <a:cs typeface="Times New Roman" panose="02020603050405020304" pitchFamily="18" charset="0"/>
              </a:rPr>
              <a:t>:</a:t>
            </a:r>
            <a:r>
              <a:rPr lang="en-US" sz="4000" b="0"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Vinh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danh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Thiên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Chúa</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các</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tầng</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trời</a:t>
            </a:r>
            <a:r>
              <a:rPr lang="en-US" sz="5400" b="0" i="1" dirty="0">
                <a:solidFill>
                  <a:srgbClr val="FF0000"/>
                </a:solidFill>
                <a:effectLst/>
                <a:latin typeface="+mj-lt"/>
                <a:cs typeface="Times New Roman" panose="02020603050405020304" pitchFamily="18" charset="0"/>
              </a:rPr>
              <a:t>.</a:t>
            </a:r>
            <a:br>
              <a:rPr lang="en-US" sz="5400" b="0" i="1" dirty="0">
                <a:solidFill>
                  <a:srgbClr val="FF0000"/>
                </a:solidFill>
                <a:effectLst/>
                <a:latin typeface="+mj-lt"/>
                <a:cs typeface="Times New Roman" panose="02020603050405020304" pitchFamily="18" charset="0"/>
              </a:rPr>
            </a:br>
            <a:r>
              <a:rPr lang="vi-VN" sz="5400" b="0" dirty="0">
                <a:solidFill>
                  <a:srgbClr val="FF0000"/>
                </a:solidFill>
                <a:effectLst/>
                <a:latin typeface="+mj-lt"/>
                <a:cs typeface="Times New Roman" panose="02020603050405020304" pitchFamily="18" charset="0"/>
              </a:rPr>
              <a:t>A+B:</a:t>
            </a:r>
            <a:r>
              <a:rPr lang="vi-VN" sz="5400" b="0" dirty="0">
                <a:solidFill>
                  <a:srgbClr val="003399"/>
                </a:solidFill>
                <a:effectLst/>
                <a:latin typeface="+mj-lt"/>
                <a:cs typeface="Times New Roman" panose="02020603050405020304" pitchFamily="18" charset="0"/>
              </a:rPr>
              <a:t> Và bình an dưới thế cho người thiện tâm</a:t>
            </a:r>
            <a:r>
              <a:rPr lang="en-US" sz="5400" b="0" dirty="0">
                <a:solidFill>
                  <a:srgbClr val="003399"/>
                </a:solidFill>
                <a:effectLst/>
                <a:latin typeface="+mj-lt"/>
                <a:cs typeface="Times New Roman" panose="02020603050405020304" pitchFamily="18" charset="0"/>
              </a:rPr>
              <a:t>.</a:t>
            </a:r>
            <a:endParaRPr lang="vi-VN" sz="54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684679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ca</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ngợi</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a:t>
            </a:r>
          </a:p>
          <a:p>
            <a:pPr algn="l" eaLnBrk="1" hangingPunct="1">
              <a:lnSpc>
                <a:spcPct val="140000"/>
              </a:lnSpc>
            </a:pPr>
            <a:r>
              <a:rPr lang="en-US" sz="5000" b="0" u="sng"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chúc</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tụng</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 </a:t>
            </a:r>
            <a:br>
              <a:rPr lang="en-US" sz="5000" b="0" dirty="0">
                <a:solidFill>
                  <a:srgbClr val="003399"/>
                </a:solidFill>
                <a:effectLst/>
                <a:latin typeface="+mj-lt"/>
                <a:cs typeface="Times New Roman" panose="02020603050405020304" pitchFamily="18" charset="0"/>
              </a:rPr>
            </a:br>
            <a:r>
              <a:rPr lang="en-US" sz="5000" b="0"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thờ</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lạy</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 </a:t>
            </a:r>
          </a:p>
          <a:p>
            <a:pPr algn="l" eaLnBrk="1" hangingPunct="1">
              <a:lnSpc>
                <a:spcPct val="140000"/>
              </a:lnSpc>
            </a:pPr>
            <a:r>
              <a:rPr lang="en-US" sz="5000" b="0"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tôn</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vinh</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5977078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48557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Chúng</a:t>
            </a:r>
            <a:r>
              <a:rPr lang="en-US" sz="4800" b="0" dirty="0">
                <a:solidFill>
                  <a:srgbClr val="003399"/>
                </a:solidFill>
                <a:effectLst/>
                <a:latin typeface="+mj-lt"/>
                <a:cs typeface="Times New Roman" panose="02020603050405020304" pitchFamily="18" charset="0"/>
              </a:rPr>
              <a:t> con </a:t>
            </a:r>
            <a:r>
              <a:rPr lang="en-US" sz="4800" b="0" dirty="0" err="1">
                <a:solidFill>
                  <a:srgbClr val="003399"/>
                </a:solidFill>
                <a:effectLst/>
                <a:latin typeface="+mj-lt"/>
                <a:cs typeface="Times New Roman" panose="02020603050405020304" pitchFamily="18" charset="0"/>
              </a:rPr>
              <a:t>cảm</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tạ</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vì</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vinh</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quang</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cao</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cả</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721936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Lạy</a:t>
            </a:r>
            <a:r>
              <a:rPr lang="en-US" sz="4800" b="0" dirty="0">
                <a:solidFill>
                  <a:srgbClr val="003399"/>
                </a:solidFill>
                <a:effectLst/>
                <a:latin typeface="+mj-lt"/>
                <a:cs typeface="Times New Roman" panose="02020603050405020304" pitchFamily="18" charset="0"/>
              </a:rPr>
              <a:t> con </a:t>
            </a:r>
            <a:r>
              <a:rPr lang="en-US" sz="4800" b="0" dirty="0" err="1">
                <a:solidFill>
                  <a:srgbClr val="003399"/>
                </a:solidFill>
                <a:effectLst/>
                <a:latin typeface="+mj-lt"/>
                <a:cs typeface="Times New Roman" panose="02020603050405020304" pitchFamily="18" charset="0"/>
              </a:rPr>
              <a:t>một</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Thiên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Giêsu</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Kitô</a:t>
            </a:r>
            <a:r>
              <a:rPr lang="en-US" sz="4800" b="0" dirty="0">
                <a:solidFill>
                  <a:srgbClr val="003399"/>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2002857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xóa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tội</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trần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gian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xin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thương</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xót</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chúng</a:t>
            </a:r>
            <a:r>
              <a:rPr lang="en-US" sz="5400" b="0" dirty="0">
                <a:solidFill>
                  <a:srgbClr val="003399"/>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B:</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xóa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tội</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trần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gian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xin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nhậm</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lời</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chúng</a:t>
            </a:r>
            <a:r>
              <a:rPr lang="en-US" sz="5400" b="0" dirty="0">
                <a:solidFill>
                  <a:srgbClr val="003399"/>
                </a:solidFill>
                <a:effectLst/>
                <a:latin typeface="+mj-lt"/>
                <a:cs typeface="Times New Roman" panose="02020603050405020304" pitchFamily="18" charset="0"/>
              </a:rPr>
              <a:t> con </a:t>
            </a:r>
            <a:r>
              <a:rPr lang="en-US" sz="5400" b="0" dirty="0" err="1">
                <a:solidFill>
                  <a:srgbClr val="003399"/>
                </a:solidFill>
                <a:effectLst/>
                <a:latin typeface="+mj-lt"/>
                <a:cs typeface="Times New Roman" panose="02020603050405020304" pitchFamily="18" charset="0"/>
              </a:rPr>
              <a:t>cầu</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khẩn</a:t>
            </a:r>
            <a:r>
              <a:rPr lang="en-US" sz="54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031498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ngự</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bên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hữu</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Đức</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Cha, </a:t>
            </a:r>
            <a:r>
              <a:rPr lang="en-US" sz="4800" b="0" dirty="0" err="1">
                <a:solidFill>
                  <a:srgbClr val="003399"/>
                </a:solidFill>
                <a:effectLst/>
                <a:latin typeface="+mj-lt"/>
                <a:cs typeface="Times New Roman" panose="02020603050405020304" pitchFamily="18" charset="0"/>
              </a:rPr>
              <a:t>xin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thương</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xót</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chúng</a:t>
            </a:r>
            <a:r>
              <a:rPr lang="en-US" sz="4800" b="0" dirty="0">
                <a:solidFill>
                  <a:srgbClr val="003399"/>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3715912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rgbClr val="003399"/>
                </a:solidFill>
                <a:effectLst/>
                <a:latin typeface="+mj-lt"/>
                <a:cs typeface="Times New Roman" panose="02020603050405020304" pitchFamily="18" charset="0"/>
              </a:rPr>
              <a:t>Chỉ</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có</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Chúa</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là</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Chúa</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chỉ</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có</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Chúa</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là</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đấng</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tối</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cao</a:t>
            </a:r>
            <a:r>
              <a:rPr lang="en-US" sz="4400" b="0" dirty="0">
                <a:solidFill>
                  <a:srgbClr val="003399"/>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a:t>
            </a:r>
            <a:r>
              <a:rPr lang="en-US" sz="4400" b="0" u="sng" dirty="0">
                <a:solidFill>
                  <a:srgbClr val="FF0000"/>
                </a:solidFill>
                <a:effectLst/>
                <a:latin typeface="+mj-lt"/>
                <a:cs typeface="Times New Roman" panose="02020603050405020304" pitchFamily="18" charset="0"/>
              </a:rPr>
              <a:t>B</a:t>
            </a:r>
            <a:r>
              <a:rPr lang="vi-VN" sz="4400" b="0" u="sng" dirty="0">
                <a:solidFill>
                  <a:srgbClr val="FF0000"/>
                </a:solidFill>
                <a:effectLst/>
                <a:latin typeface="+mj-lt"/>
                <a:cs typeface="Times New Roman" panose="02020603050405020304" pitchFamily="18" charset="0"/>
              </a:rPr>
              <a:t>:</a:t>
            </a:r>
            <a:r>
              <a:rPr lang="vi-VN" sz="4400" b="0" dirty="0">
                <a:solidFill>
                  <a:srgbClr val="003399"/>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3367190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603281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758081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0000"/>
                </a:solidFill>
                <a:effectLst/>
                <a:latin typeface="+mj-lt"/>
                <a:cs typeface="Times New Roman" pitchFamily="18" charset="0"/>
              </a:rPr>
              <a:t>Đk</a:t>
            </a:r>
            <a:r>
              <a:rPr lang="en-US" sz="8000" b="0" u="sng" dirty="0">
                <a:solidFill>
                  <a:srgbClr val="FF0000"/>
                </a:solidFill>
                <a:effectLst/>
                <a:latin typeface="+mj-lt"/>
                <a:cs typeface="Times New Roman" pitchFamily="18" charset="0"/>
              </a:rPr>
              <a:t>:</a:t>
            </a:r>
            <a:r>
              <a:rPr lang="en-US" sz="8000" b="0" dirty="0">
                <a:solidFill>
                  <a:srgbClr val="003399"/>
                </a:solidFill>
                <a:effectLst/>
                <a:latin typeface="+mj-lt"/>
                <a:cs typeface="Times New Roman" pitchFamily="18" charset="0"/>
              </a:rPr>
              <a:t> </a:t>
            </a:r>
            <a:r>
              <a:rPr lang="en-US" altLang="en-US" sz="8000" b="0" dirty="0" err="1">
                <a:solidFill>
                  <a:srgbClr val="003399"/>
                </a:solidFill>
                <a:effectLst/>
                <a:latin typeface="+mj-lt"/>
                <a:cs typeface="Times New Roman" panose="02020603050405020304" pitchFamily="18" charset="0"/>
              </a:rPr>
              <a:t>Lạy</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Chúa</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là</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Chúa</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chúng</a:t>
            </a:r>
            <a:r>
              <a:rPr lang="en-US" altLang="en-US" sz="8000" b="0" dirty="0">
                <a:solidFill>
                  <a:srgbClr val="003399"/>
                </a:solidFill>
                <a:effectLst/>
                <a:latin typeface="+mj-lt"/>
                <a:cs typeface="Times New Roman" panose="02020603050405020304" pitchFamily="18" charset="0"/>
              </a:rPr>
              <a:t> con, </a:t>
            </a:r>
            <a:r>
              <a:rPr lang="en-US" altLang="en-US" sz="8000" b="0" dirty="0" err="1">
                <a:solidFill>
                  <a:srgbClr val="003399"/>
                </a:solidFill>
                <a:effectLst/>
                <a:latin typeface="+mj-lt"/>
                <a:cs typeface="Times New Roman" panose="02020603050405020304" pitchFamily="18" charset="0"/>
              </a:rPr>
              <a:t>lẫy</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lừng</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thay</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danh</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Chúa</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khắp</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trên</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địa</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cầu</a:t>
            </a:r>
            <a:r>
              <a:rPr lang="en-US" altLang="en-US" sz="8000" b="0" dirty="0">
                <a:solidFill>
                  <a:srgbClr val="003399"/>
                </a:solidFill>
                <a:effectLst/>
                <a:latin typeface="+mj-lt"/>
                <a:cs typeface="Times New Roman" panose="02020603050405020304" pitchFamily="18" charset="0"/>
              </a:rPr>
              <a:t>. </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fontScale="90000"/>
          </a:bodyPr>
          <a:lstStyle/>
          <a:p>
            <a:pPr algn="just"/>
            <a:r>
              <a:rPr lang="en-US" sz="4800" b="0" u="sng" dirty="0" smtClean="0">
                <a:solidFill>
                  <a:srgbClr val="FF0000"/>
                </a:solidFill>
                <a:effectLst/>
                <a:latin typeface="+mj-lt"/>
                <a:cs typeface="Times New Roman" pitchFamily="18" charset="0"/>
              </a:rPr>
              <a:t>Tk1</a:t>
            </a:r>
            <a:r>
              <a:rPr lang="en-US" sz="4800" b="0" u="sng" dirty="0">
                <a:solidFill>
                  <a:srgbClr val="FF0000"/>
                </a:solidFill>
                <a:effectLst/>
                <a:latin typeface="+mj-lt"/>
                <a:cs typeface="Times New Roman" pitchFamily="18" charset="0"/>
              </a:rPr>
              <a:t>:</a:t>
            </a:r>
            <a:r>
              <a:rPr lang="en-US" sz="4800" b="0" dirty="0">
                <a:solidFill>
                  <a:srgbClr val="003399"/>
                </a:solidFill>
                <a:effectLst/>
                <a:latin typeface="+mj-lt"/>
                <a:cs typeface="Times New Roman" pitchFamily="18" charset="0"/>
              </a:rPr>
              <a:t> </a:t>
            </a:r>
            <a:r>
              <a:rPr lang="en-US" altLang="en-US" sz="6200" b="0" dirty="0" err="1">
                <a:solidFill>
                  <a:srgbClr val="003399"/>
                </a:solidFill>
                <a:effectLst/>
                <a:latin typeface="+mj-lt"/>
                <a:cs typeface="Times New Roman" panose="02020603050405020304" pitchFamily="18" charset="0"/>
              </a:rPr>
              <a:t>Nhìn</a:t>
            </a:r>
            <a:r>
              <a:rPr lang="en-US" altLang="en-US" sz="6200" b="0" dirty="0">
                <a:solidFill>
                  <a:srgbClr val="003399"/>
                </a:solidFill>
                <a:effectLst/>
                <a:latin typeface="+mj-lt"/>
                <a:cs typeface="Times New Roman" panose="02020603050405020304" pitchFamily="18" charset="0"/>
              </a:rPr>
              <a:t> </a:t>
            </a:r>
            <a:r>
              <a:rPr lang="en-US" altLang="en-US" sz="6200" b="0" dirty="0" err="1">
                <a:solidFill>
                  <a:srgbClr val="003399"/>
                </a:solidFill>
                <a:effectLst/>
                <a:latin typeface="+mj-lt"/>
                <a:cs typeface="Times New Roman" panose="02020603050405020304" pitchFamily="18" charset="0"/>
              </a:rPr>
              <a:t>cõi</a:t>
            </a:r>
            <a:r>
              <a:rPr lang="en-US" altLang="en-US" sz="6200" b="0" dirty="0">
                <a:solidFill>
                  <a:srgbClr val="003399"/>
                </a:solidFill>
                <a:effectLst/>
                <a:latin typeface="+mj-lt"/>
                <a:cs typeface="Times New Roman" panose="02020603050405020304" pitchFamily="18" charset="0"/>
              </a:rPr>
              <a:t> </a:t>
            </a:r>
            <a:r>
              <a:rPr lang="en-US" altLang="en-US" sz="6200" b="0" dirty="0" err="1">
                <a:solidFill>
                  <a:srgbClr val="003399"/>
                </a:solidFill>
                <a:effectLst/>
                <a:latin typeface="+mj-lt"/>
                <a:cs typeface="Times New Roman" panose="02020603050405020304" pitchFamily="18" charset="0"/>
              </a:rPr>
              <a:t>trời</a:t>
            </a:r>
            <a:r>
              <a:rPr lang="en-US" altLang="en-US" sz="6200" b="0" dirty="0">
                <a:solidFill>
                  <a:srgbClr val="003399"/>
                </a:solidFill>
                <a:effectLst/>
                <a:latin typeface="+mj-lt"/>
                <a:cs typeface="Times New Roman" panose="02020603050405020304" pitchFamily="18" charset="0"/>
              </a:rPr>
              <a:t> </a:t>
            </a:r>
            <a:r>
              <a:rPr lang="en-US" altLang="en-US" sz="6200" b="0" dirty="0" err="1">
                <a:solidFill>
                  <a:srgbClr val="003399"/>
                </a:solidFill>
                <a:effectLst/>
                <a:latin typeface="+mj-lt"/>
                <a:cs typeface="Times New Roman" panose="02020603050405020304" pitchFamily="18" charset="0"/>
              </a:rPr>
              <a:t>Chúa</a:t>
            </a:r>
            <a:r>
              <a:rPr lang="en-US" altLang="en-US" sz="6200" b="0" dirty="0">
                <a:solidFill>
                  <a:srgbClr val="003399"/>
                </a:solidFill>
                <a:effectLst/>
                <a:latin typeface="+mj-lt"/>
                <a:cs typeface="Times New Roman" panose="02020603050405020304" pitchFamily="18" charset="0"/>
              </a:rPr>
              <a:t> </a:t>
            </a:r>
            <a:r>
              <a:rPr lang="en-US" altLang="en-US" sz="6200" b="0" dirty="0" err="1">
                <a:solidFill>
                  <a:srgbClr val="003399"/>
                </a:solidFill>
                <a:effectLst/>
                <a:latin typeface="+mj-lt"/>
                <a:cs typeface="Times New Roman" panose="02020603050405020304" pitchFamily="18" charset="0"/>
              </a:rPr>
              <a:t>tác</a:t>
            </a:r>
            <a:r>
              <a:rPr lang="en-US" altLang="en-US" sz="6200" b="0" dirty="0">
                <a:solidFill>
                  <a:srgbClr val="003399"/>
                </a:solidFill>
                <a:effectLst/>
                <a:latin typeface="+mj-lt"/>
                <a:cs typeface="Times New Roman" panose="02020603050405020304" pitchFamily="18" charset="0"/>
              </a:rPr>
              <a:t> </a:t>
            </a:r>
            <a:r>
              <a:rPr lang="en-US" altLang="en-US" sz="6200" b="0" dirty="0" err="1">
                <a:solidFill>
                  <a:srgbClr val="003399"/>
                </a:solidFill>
                <a:effectLst/>
                <a:latin typeface="+mj-lt"/>
                <a:cs typeface="Times New Roman" panose="02020603050405020304" pitchFamily="18" charset="0"/>
              </a:rPr>
              <a:t>sinh</a:t>
            </a:r>
            <a:r>
              <a:rPr lang="en-US" altLang="en-US" sz="6200" b="0" dirty="0">
                <a:solidFill>
                  <a:srgbClr val="003399"/>
                </a:solidFill>
                <a:effectLst/>
                <a:latin typeface="+mj-lt"/>
                <a:cs typeface="Times New Roman" panose="02020603050405020304" pitchFamily="18" charset="0"/>
              </a:rPr>
              <a:t>, </a:t>
            </a:r>
            <a:r>
              <a:rPr lang="en-US" altLang="en-US" sz="6200" b="0" dirty="0" err="1">
                <a:solidFill>
                  <a:srgbClr val="003399"/>
                </a:solidFill>
                <a:effectLst/>
                <a:latin typeface="+mj-lt"/>
                <a:cs typeface="Times New Roman" panose="02020603050405020304" pitchFamily="18" charset="0"/>
              </a:rPr>
              <a:t>xếp</a:t>
            </a:r>
            <a:r>
              <a:rPr lang="en-US" altLang="en-US" sz="6200" b="0" dirty="0">
                <a:solidFill>
                  <a:srgbClr val="003399"/>
                </a:solidFill>
                <a:effectLst/>
                <a:latin typeface="+mj-lt"/>
                <a:cs typeface="Times New Roman" panose="02020603050405020304" pitchFamily="18" charset="0"/>
              </a:rPr>
              <a:t> </a:t>
            </a:r>
            <a:r>
              <a:rPr lang="en-US" altLang="en-US" sz="6200" b="0" dirty="0" err="1">
                <a:solidFill>
                  <a:srgbClr val="003399"/>
                </a:solidFill>
                <a:effectLst/>
                <a:latin typeface="+mj-lt"/>
                <a:cs typeface="Times New Roman" panose="02020603050405020304" pitchFamily="18" charset="0"/>
              </a:rPr>
              <a:t>đặt</a:t>
            </a:r>
            <a:r>
              <a:rPr lang="en-US" altLang="en-US" sz="6200" b="0" dirty="0">
                <a:solidFill>
                  <a:srgbClr val="003399"/>
                </a:solidFill>
                <a:effectLst/>
                <a:latin typeface="+mj-lt"/>
                <a:cs typeface="Times New Roman" panose="02020603050405020304" pitchFamily="18" charset="0"/>
              </a:rPr>
              <a:t> </a:t>
            </a:r>
            <a:r>
              <a:rPr lang="en-US" altLang="en-US" sz="6200" b="0" dirty="0" err="1">
                <a:solidFill>
                  <a:srgbClr val="003399"/>
                </a:solidFill>
                <a:effectLst/>
                <a:latin typeface="+mj-lt"/>
                <a:cs typeface="Times New Roman" panose="02020603050405020304" pitchFamily="18" charset="0"/>
              </a:rPr>
              <a:t>muôn</a:t>
            </a:r>
            <a:r>
              <a:rPr lang="en-US" altLang="en-US" sz="6200" b="0" dirty="0">
                <a:solidFill>
                  <a:srgbClr val="003399"/>
                </a:solidFill>
                <a:effectLst/>
                <a:latin typeface="+mj-lt"/>
                <a:cs typeface="Times New Roman" panose="02020603050405020304" pitchFamily="18" charset="0"/>
              </a:rPr>
              <a:t> </a:t>
            </a:r>
            <a:r>
              <a:rPr lang="en-US" altLang="en-US" sz="6200" b="0" dirty="0" err="1">
                <a:solidFill>
                  <a:srgbClr val="003399"/>
                </a:solidFill>
                <a:effectLst/>
                <a:latin typeface="+mj-lt"/>
                <a:cs typeface="Times New Roman" panose="02020603050405020304" pitchFamily="18" charset="0"/>
              </a:rPr>
              <a:t>tinh</a:t>
            </a:r>
            <a:r>
              <a:rPr lang="en-US" altLang="en-US" sz="6200" b="0" dirty="0">
                <a:solidFill>
                  <a:srgbClr val="003399"/>
                </a:solidFill>
                <a:effectLst/>
                <a:latin typeface="+mj-lt"/>
                <a:cs typeface="Times New Roman" panose="02020603050405020304" pitchFamily="18" charset="0"/>
              </a:rPr>
              <a:t> </a:t>
            </a:r>
            <a:r>
              <a:rPr lang="en-US" altLang="en-US" sz="6200" b="0" dirty="0" err="1">
                <a:solidFill>
                  <a:srgbClr val="003399"/>
                </a:solidFill>
                <a:effectLst/>
                <a:latin typeface="+mj-lt"/>
                <a:cs typeface="Times New Roman" panose="02020603050405020304" pitchFamily="18" charset="0"/>
              </a:rPr>
              <a:t>tú</a:t>
            </a:r>
            <a:r>
              <a:rPr lang="en-US" altLang="en-US" sz="6200" b="0" dirty="0">
                <a:solidFill>
                  <a:srgbClr val="003399"/>
                </a:solidFill>
                <a:effectLst/>
                <a:latin typeface="+mj-lt"/>
                <a:cs typeface="Times New Roman" panose="02020603050405020304" pitchFamily="18" charset="0"/>
              </a:rPr>
              <a:t> </a:t>
            </a:r>
            <a:r>
              <a:rPr lang="en-US" altLang="en-US" sz="6200" b="0" dirty="0" err="1">
                <a:solidFill>
                  <a:srgbClr val="003399"/>
                </a:solidFill>
                <a:effectLst/>
                <a:latin typeface="+mj-lt"/>
                <a:cs typeface="Times New Roman" panose="02020603050405020304" pitchFamily="18" charset="0"/>
              </a:rPr>
              <a:t>ánh</a:t>
            </a:r>
            <a:r>
              <a:rPr lang="en-US" altLang="en-US" sz="6200" b="0" dirty="0">
                <a:solidFill>
                  <a:srgbClr val="003399"/>
                </a:solidFill>
                <a:effectLst/>
                <a:latin typeface="+mj-lt"/>
                <a:cs typeface="Times New Roman" panose="02020603050405020304" pitchFamily="18" charset="0"/>
              </a:rPr>
              <a:t> </a:t>
            </a:r>
            <a:r>
              <a:rPr lang="en-US" altLang="en-US" sz="6200" b="0" dirty="0" err="1">
                <a:solidFill>
                  <a:srgbClr val="003399"/>
                </a:solidFill>
                <a:effectLst/>
                <a:latin typeface="+mj-lt"/>
                <a:cs typeface="Times New Roman" panose="02020603050405020304" pitchFamily="18" charset="0"/>
              </a:rPr>
              <a:t>trăng</a:t>
            </a:r>
            <a:r>
              <a:rPr lang="en-US" altLang="en-US" sz="6200" b="0" dirty="0">
                <a:solidFill>
                  <a:srgbClr val="003399"/>
                </a:solidFill>
                <a:effectLst/>
                <a:latin typeface="+mj-lt"/>
                <a:cs typeface="Times New Roman" panose="02020603050405020304" pitchFamily="18" charset="0"/>
              </a:rPr>
              <a:t> </a:t>
            </a:r>
            <a:r>
              <a:rPr lang="en-US" altLang="en-US" sz="6200" b="0" dirty="0" err="1">
                <a:solidFill>
                  <a:srgbClr val="003399"/>
                </a:solidFill>
                <a:effectLst/>
                <a:latin typeface="+mj-lt"/>
                <a:cs typeface="Times New Roman" panose="02020603050405020304" pitchFamily="18" charset="0"/>
              </a:rPr>
              <a:t>rạng</a:t>
            </a:r>
            <a:r>
              <a:rPr lang="en-US" altLang="en-US" sz="6200" b="0" dirty="0">
                <a:solidFill>
                  <a:srgbClr val="003399"/>
                </a:solidFill>
                <a:effectLst/>
                <a:latin typeface="+mj-lt"/>
                <a:cs typeface="Times New Roman" panose="02020603050405020304" pitchFamily="18" charset="0"/>
              </a:rPr>
              <a:t> </a:t>
            </a:r>
            <a:r>
              <a:rPr lang="en-US" altLang="en-US" sz="6200" b="0" dirty="0" err="1">
                <a:solidFill>
                  <a:srgbClr val="003399"/>
                </a:solidFill>
                <a:effectLst/>
                <a:latin typeface="+mj-lt"/>
                <a:cs typeface="Times New Roman" panose="02020603050405020304" pitchFamily="18" charset="0"/>
              </a:rPr>
              <a:t>ngời</a:t>
            </a:r>
            <a:r>
              <a:rPr lang="en-US" altLang="en-US" sz="6200" b="0" dirty="0">
                <a:solidFill>
                  <a:srgbClr val="003399"/>
                </a:solidFill>
                <a:effectLst/>
                <a:latin typeface="+mj-lt"/>
                <a:cs typeface="Times New Roman" panose="02020603050405020304" pitchFamily="18" charset="0"/>
              </a:rPr>
              <a:t>. </a:t>
            </a:r>
            <a:r>
              <a:rPr lang="en-US" altLang="en-US" sz="6200" b="0" dirty="0" err="1">
                <a:solidFill>
                  <a:srgbClr val="003399"/>
                </a:solidFill>
                <a:effectLst/>
                <a:latin typeface="+mj-lt"/>
                <a:cs typeface="Times New Roman" panose="02020603050405020304" pitchFamily="18" charset="0"/>
              </a:rPr>
              <a:t>Ôi</a:t>
            </a:r>
            <a:r>
              <a:rPr lang="en-US" altLang="en-US" sz="6200" b="0" dirty="0">
                <a:solidFill>
                  <a:srgbClr val="003399"/>
                </a:solidFill>
                <a:effectLst/>
                <a:latin typeface="+mj-lt"/>
                <a:cs typeface="Times New Roman" panose="02020603050405020304" pitchFamily="18" charset="0"/>
              </a:rPr>
              <a:t> con </a:t>
            </a:r>
            <a:r>
              <a:rPr lang="en-US" altLang="en-US" sz="6200" b="0" dirty="0" err="1">
                <a:solidFill>
                  <a:srgbClr val="003399"/>
                </a:solidFill>
                <a:effectLst/>
                <a:latin typeface="+mj-lt"/>
                <a:cs typeface="Times New Roman" panose="02020603050405020304" pitchFamily="18" charset="0"/>
              </a:rPr>
              <a:t>người</a:t>
            </a:r>
            <a:r>
              <a:rPr lang="en-US" altLang="en-US" sz="6200" b="0" dirty="0">
                <a:solidFill>
                  <a:srgbClr val="003399"/>
                </a:solidFill>
                <a:effectLst/>
                <a:latin typeface="+mj-lt"/>
                <a:cs typeface="Times New Roman" panose="02020603050405020304" pitchFamily="18" charset="0"/>
              </a:rPr>
              <a:t> </a:t>
            </a:r>
            <a:r>
              <a:rPr lang="en-US" altLang="en-US" sz="6200" b="0" dirty="0" err="1">
                <a:solidFill>
                  <a:srgbClr val="003399"/>
                </a:solidFill>
                <a:effectLst/>
                <a:latin typeface="+mj-lt"/>
                <a:cs typeface="Times New Roman" panose="02020603050405020304" pitchFamily="18" charset="0"/>
              </a:rPr>
              <a:t>nào</a:t>
            </a:r>
            <a:r>
              <a:rPr lang="en-US" altLang="en-US" sz="6200" b="0" dirty="0">
                <a:solidFill>
                  <a:srgbClr val="003399"/>
                </a:solidFill>
                <a:effectLst/>
                <a:latin typeface="+mj-lt"/>
                <a:cs typeface="Times New Roman" panose="02020603050405020304" pitchFamily="18" charset="0"/>
              </a:rPr>
              <a:t> </a:t>
            </a:r>
            <a:r>
              <a:rPr lang="en-US" altLang="en-US" sz="6200" b="0" dirty="0" err="1">
                <a:solidFill>
                  <a:srgbClr val="003399"/>
                </a:solidFill>
                <a:effectLst/>
                <a:latin typeface="+mj-lt"/>
                <a:cs typeface="Times New Roman" panose="02020603050405020304" pitchFamily="18" charset="0"/>
              </a:rPr>
              <a:t>có</a:t>
            </a:r>
            <a:r>
              <a:rPr lang="en-US" altLang="en-US" sz="6200" b="0" dirty="0">
                <a:solidFill>
                  <a:srgbClr val="003399"/>
                </a:solidFill>
                <a:effectLst/>
                <a:latin typeface="+mj-lt"/>
                <a:cs typeface="Times New Roman" panose="02020603050405020304" pitchFamily="18" charset="0"/>
              </a:rPr>
              <a:t> </a:t>
            </a:r>
            <a:r>
              <a:rPr lang="en-US" altLang="en-US" sz="6200" b="0" dirty="0" err="1">
                <a:solidFill>
                  <a:srgbClr val="003399"/>
                </a:solidFill>
                <a:effectLst/>
                <a:latin typeface="+mj-lt"/>
                <a:cs typeface="Times New Roman" panose="02020603050405020304" pitchFamily="18" charset="0"/>
              </a:rPr>
              <a:t>là</a:t>
            </a:r>
            <a:r>
              <a:rPr lang="en-US" altLang="en-US" sz="6200" b="0" dirty="0">
                <a:solidFill>
                  <a:srgbClr val="003399"/>
                </a:solidFill>
                <a:effectLst/>
                <a:latin typeface="+mj-lt"/>
                <a:cs typeface="Times New Roman" panose="02020603050405020304" pitchFamily="18" charset="0"/>
              </a:rPr>
              <a:t> chi, </a:t>
            </a:r>
            <a:r>
              <a:rPr lang="en-US" altLang="en-US" sz="6200" b="0" dirty="0" err="1">
                <a:solidFill>
                  <a:srgbClr val="003399"/>
                </a:solidFill>
                <a:effectLst/>
                <a:latin typeface="+mj-lt"/>
                <a:cs typeface="Times New Roman" panose="02020603050405020304" pitchFamily="18" charset="0"/>
              </a:rPr>
              <a:t>Ngài</a:t>
            </a:r>
            <a:r>
              <a:rPr lang="en-US" altLang="en-US" sz="6200" b="0" dirty="0">
                <a:solidFill>
                  <a:srgbClr val="003399"/>
                </a:solidFill>
                <a:effectLst/>
                <a:latin typeface="+mj-lt"/>
                <a:cs typeface="Times New Roman" panose="02020603050405020304" pitchFamily="18" charset="0"/>
              </a:rPr>
              <a:t> </a:t>
            </a:r>
            <a:r>
              <a:rPr lang="en-US" altLang="en-US" sz="6200" b="0" dirty="0" err="1">
                <a:solidFill>
                  <a:srgbClr val="003399"/>
                </a:solidFill>
                <a:effectLst/>
                <a:latin typeface="+mj-lt"/>
                <a:cs typeface="Times New Roman" panose="02020603050405020304" pitchFamily="18" charset="0"/>
              </a:rPr>
              <a:t>nhớ</a:t>
            </a:r>
            <a:r>
              <a:rPr lang="en-US" altLang="en-US" sz="6200" b="0" dirty="0">
                <a:solidFill>
                  <a:srgbClr val="003399"/>
                </a:solidFill>
                <a:effectLst/>
                <a:latin typeface="+mj-lt"/>
                <a:cs typeface="Times New Roman" panose="02020603050405020304" pitchFamily="18" charset="0"/>
              </a:rPr>
              <a:t> </a:t>
            </a:r>
            <a:r>
              <a:rPr lang="en-US" altLang="en-US" sz="6200" b="0" dirty="0" err="1">
                <a:solidFill>
                  <a:srgbClr val="003399"/>
                </a:solidFill>
                <a:effectLst/>
                <a:latin typeface="+mj-lt"/>
                <a:cs typeface="Times New Roman" panose="02020603050405020304" pitchFamily="18" charset="0"/>
              </a:rPr>
              <a:t>tới</a:t>
            </a:r>
            <a:r>
              <a:rPr lang="en-US" altLang="en-US" sz="6200" b="0" dirty="0">
                <a:solidFill>
                  <a:srgbClr val="003399"/>
                </a:solidFill>
                <a:effectLst/>
                <a:latin typeface="+mj-lt"/>
                <a:cs typeface="Times New Roman" panose="02020603050405020304" pitchFamily="18" charset="0"/>
              </a:rPr>
              <a:t> </a:t>
            </a:r>
            <a:r>
              <a:rPr lang="en-US" altLang="en-US" sz="6200" b="0" dirty="0" err="1">
                <a:solidFill>
                  <a:srgbClr val="003399"/>
                </a:solidFill>
                <a:effectLst/>
                <a:latin typeface="+mj-lt"/>
                <a:cs typeface="Times New Roman" panose="02020603050405020304" pitchFamily="18" charset="0"/>
              </a:rPr>
              <a:t>và</a:t>
            </a:r>
            <a:r>
              <a:rPr lang="en-US" altLang="en-US" sz="6200" b="0" dirty="0">
                <a:solidFill>
                  <a:srgbClr val="003399"/>
                </a:solidFill>
                <a:effectLst/>
                <a:latin typeface="+mj-lt"/>
                <a:cs typeface="Times New Roman" panose="02020603050405020304" pitchFamily="18" charset="0"/>
              </a:rPr>
              <a:t> </a:t>
            </a:r>
            <a:r>
              <a:rPr lang="en-US" altLang="en-US" sz="6200" b="0" dirty="0" err="1">
                <a:solidFill>
                  <a:srgbClr val="003399"/>
                </a:solidFill>
                <a:effectLst/>
                <a:latin typeface="+mj-lt"/>
                <a:cs typeface="Times New Roman" panose="02020603050405020304" pitchFamily="18" charset="0"/>
              </a:rPr>
              <a:t>bận</a:t>
            </a:r>
            <a:r>
              <a:rPr lang="en-US" altLang="en-US" sz="6200" b="0" dirty="0">
                <a:solidFill>
                  <a:srgbClr val="003399"/>
                </a:solidFill>
                <a:effectLst/>
                <a:latin typeface="+mj-lt"/>
                <a:cs typeface="Times New Roman" panose="02020603050405020304" pitchFamily="18" charset="0"/>
              </a:rPr>
              <a:t> </a:t>
            </a:r>
            <a:r>
              <a:rPr lang="en-US" altLang="en-US" sz="6200" b="0" dirty="0" err="1">
                <a:solidFill>
                  <a:srgbClr val="003399"/>
                </a:solidFill>
                <a:effectLst/>
                <a:latin typeface="+mj-lt"/>
                <a:cs typeface="Times New Roman" panose="02020603050405020304" pitchFamily="18" charset="0"/>
              </a:rPr>
              <a:t>tâm</a:t>
            </a:r>
            <a:r>
              <a:rPr lang="en-US" altLang="en-US" sz="6200" b="0" dirty="0">
                <a:solidFill>
                  <a:srgbClr val="003399"/>
                </a:solidFill>
                <a:effectLst/>
                <a:latin typeface="+mj-lt"/>
                <a:cs typeface="Times New Roman" panose="02020603050405020304" pitchFamily="18" charset="0"/>
              </a:rPr>
              <a:t> </a:t>
            </a:r>
            <a:r>
              <a:rPr lang="en-US" altLang="en-US" sz="6200" b="0" dirty="0" err="1">
                <a:solidFill>
                  <a:srgbClr val="003399"/>
                </a:solidFill>
                <a:effectLst/>
                <a:latin typeface="+mj-lt"/>
                <a:cs typeface="Times New Roman" panose="02020603050405020304" pitchFamily="18" charset="0"/>
              </a:rPr>
              <a:t>cho</a:t>
            </a:r>
            <a:r>
              <a:rPr lang="en-US" altLang="en-US" sz="6200" b="0" dirty="0">
                <a:solidFill>
                  <a:srgbClr val="003399"/>
                </a:solidFill>
                <a:effectLst/>
                <a:latin typeface="+mj-lt"/>
                <a:cs typeface="Times New Roman" panose="02020603050405020304" pitchFamily="18" charset="0"/>
              </a:rPr>
              <a:t> </a:t>
            </a:r>
            <a:r>
              <a:rPr lang="en-US" altLang="en-US" sz="6200" b="0" dirty="0" err="1">
                <a:solidFill>
                  <a:srgbClr val="003399"/>
                </a:solidFill>
                <a:effectLst/>
                <a:latin typeface="+mj-lt"/>
                <a:cs typeface="Times New Roman" panose="02020603050405020304" pitchFamily="18" charset="0"/>
              </a:rPr>
              <a:t>dù</a:t>
            </a:r>
            <a:r>
              <a:rPr lang="en-US" altLang="en-US" sz="6200" b="0" dirty="0">
                <a:solidFill>
                  <a:srgbClr val="003399"/>
                </a:solidFill>
                <a:effectLst/>
                <a:latin typeface="+mj-lt"/>
                <a:cs typeface="Times New Roman" panose="02020603050405020304" pitchFamily="18" charset="0"/>
              </a:rPr>
              <a:t> </a:t>
            </a:r>
            <a:r>
              <a:rPr lang="en-US" altLang="en-US" sz="6200" b="0" dirty="0" err="1">
                <a:solidFill>
                  <a:srgbClr val="003399"/>
                </a:solidFill>
                <a:effectLst/>
                <a:latin typeface="+mj-lt"/>
                <a:cs typeface="Times New Roman" panose="02020603050405020304" pitchFamily="18" charset="0"/>
              </a:rPr>
              <a:t>phàm</a:t>
            </a:r>
            <a:r>
              <a:rPr lang="en-US" altLang="en-US" sz="6200" b="0" dirty="0">
                <a:solidFill>
                  <a:srgbClr val="003399"/>
                </a:solidFill>
                <a:effectLst/>
                <a:latin typeface="+mj-lt"/>
                <a:cs typeface="Times New Roman" panose="02020603050405020304" pitchFamily="18" charset="0"/>
              </a:rPr>
              <a:t> </a:t>
            </a:r>
            <a:r>
              <a:rPr lang="en-US" altLang="en-US" sz="6200" b="0" dirty="0" err="1">
                <a:solidFill>
                  <a:srgbClr val="003399"/>
                </a:solidFill>
                <a:effectLst/>
                <a:latin typeface="+mj-lt"/>
                <a:cs typeface="Times New Roman" panose="02020603050405020304" pitchFamily="18" charset="0"/>
              </a:rPr>
              <a:t>nhân</a:t>
            </a:r>
            <a:r>
              <a:rPr lang="en-US" altLang="en-US" sz="6200" b="0" dirty="0">
                <a:solidFill>
                  <a:srgbClr val="003399"/>
                </a:solidFill>
                <a:effectLst/>
                <a:latin typeface="+mj-lt"/>
                <a:cs typeface="Times New Roman" panose="02020603050405020304" pitchFamily="18" charset="0"/>
              </a:rPr>
              <a:t> </a:t>
            </a:r>
            <a:r>
              <a:rPr lang="en-US" altLang="en-US" sz="6200" b="0" dirty="0" err="1">
                <a:solidFill>
                  <a:srgbClr val="003399"/>
                </a:solidFill>
                <a:effectLst/>
                <a:latin typeface="+mj-lt"/>
                <a:cs typeface="Times New Roman" panose="02020603050405020304" pitchFamily="18" charset="0"/>
              </a:rPr>
              <a:t>có</a:t>
            </a:r>
            <a:r>
              <a:rPr lang="en-US" altLang="en-US" sz="6200" b="0" dirty="0">
                <a:solidFill>
                  <a:srgbClr val="003399"/>
                </a:solidFill>
                <a:effectLst/>
                <a:latin typeface="+mj-lt"/>
                <a:cs typeface="Times New Roman" panose="02020603050405020304" pitchFamily="18" charset="0"/>
              </a:rPr>
              <a:t> ra </a:t>
            </a:r>
            <a:r>
              <a:rPr lang="en-US" altLang="en-US" sz="6200" b="0" dirty="0" err="1">
                <a:solidFill>
                  <a:srgbClr val="003399"/>
                </a:solidFill>
                <a:effectLst/>
                <a:latin typeface="+mj-lt"/>
                <a:cs typeface="Times New Roman" panose="02020603050405020304" pitchFamily="18" charset="0"/>
              </a:rPr>
              <a:t>gì</a:t>
            </a:r>
            <a:r>
              <a:rPr lang="en-US" altLang="en-US" sz="6200" b="0" dirty="0">
                <a:solidFill>
                  <a:srgbClr val="003399"/>
                </a:solidFill>
                <a:effectLst/>
                <a:latin typeface="+mj-lt"/>
                <a:cs typeface="Times New Roman" panose="02020603050405020304" pitchFamily="18" charset="0"/>
              </a:rPr>
              <a:t>. </a:t>
            </a:r>
            <a:endParaRPr lang="en-US" sz="62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0000"/>
                </a:solidFill>
                <a:effectLst/>
                <a:latin typeface="+mj-lt"/>
                <a:cs typeface="Times New Roman" pitchFamily="18" charset="0"/>
              </a:rPr>
              <a:t>Đk</a:t>
            </a:r>
            <a:r>
              <a:rPr lang="en-US" sz="8000" b="0" u="sng" dirty="0">
                <a:solidFill>
                  <a:srgbClr val="FF0000"/>
                </a:solidFill>
                <a:effectLst/>
                <a:latin typeface="+mj-lt"/>
                <a:cs typeface="Times New Roman" pitchFamily="18" charset="0"/>
              </a:rPr>
              <a:t>:</a:t>
            </a:r>
            <a:r>
              <a:rPr lang="en-US" sz="8000" b="0" dirty="0">
                <a:solidFill>
                  <a:srgbClr val="003399"/>
                </a:solidFill>
                <a:effectLst/>
                <a:latin typeface="+mj-lt"/>
                <a:cs typeface="Times New Roman" pitchFamily="18" charset="0"/>
              </a:rPr>
              <a:t> </a:t>
            </a:r>
            <a:r>
              <a:rPr lang="en-US" altLang="en-US" sz="8000" b="0" dirty="0" err="1">
                <a:solidFill>
                  <a:srgbClr val="003399"/>
                </a:solidFill>
                <a:effectLst/>
                <a:latin typeface="+mj-lt"/>
                <a:cs typeface="Times New Roman" panose="02020603050405020304" pitchFamily="18" charset="0"/>
              </a:rPr>
              <a:t>Lạy</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Chúa</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là</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Chúa</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chúng</a:t>
            </a:r>
            <a:r>
              <a:rPr lang="en-US" altLang="en-US" sz="8000" b="0" dirty="0">
                <a:solidFill>
                  <a:srgbClr val="003399"/>
                </a:solidFill>
                <a:effectLst/>
                <a:latin typeface="+mj-lt"/>
                <a:cs typeface="Times New Roman" panose="02020603050405020304" pitchFamily="18" charset="0"/>
              </a:rPr>
              <a:t> con, </a:t>
            </a:r>
            <a:r>
              <a:rPr lang="en-US" altLang="en-US" sz="8000" b="0" dirty="0" err="1">
                <a:solidFill>
                  <a:srgbClr val="003399"/>
                </a:solidFill>
                <a:effectLst/>
                <a:latin typeface="+mj-lt"/>
                <a:cs typeface="Times New Roman" panose="02020603050405020304" pitchFamily="18" charset="0"/>
              </a:rPr>
              <a:t>lẫy</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lừng</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thay</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danh</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Chúa</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khắp</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trên</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địa</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cầu</a:t>
            </a:r>
            <a:r>
              <a:rPr lang="en-US" altLang="en-US" sz="8000" b="0" dirty="0">
                <a:solidFill>
                  <a:srgbClr val="003399"/>
                </a:solidFill>
                <a:effectLst/>
                <a:latin typeface="+mj-lt"/>
                <a:cs typeface="Times New Roman" panose="02020603050405020304" pitchFamily="18" charset="0"/>
              </a:rPr>
              <a:t>. </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617516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srgbClr val="002060"/>
                </a:solidFill>
                <a:latin typeface="+mj-lt"/>
                <a:ea typeface="Segoe UI Black" panose="020B0A02040204020203" pitchFamily="34" charset="0"/>
              </a:rPr>
              <a:t>Lạy Cha trên trời</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Xin cho ơn đức tin mà Cha ban tặng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trong Chúa Giêsu Kitô Con Cha</a:t>
            </a:r>
            <a:r>
              <a:rPr lang="en-US" sz="4800" dirty="0">
                <a:solidFill>
                  <a:srgbClr val="C00000"/>
                </a:solidFill>
                <a:ea typeface="Segoe UI Black" panose="020B0A02040204020203" pitchFamily="34" charset="0"/>
              </a:rPr>
              <a:t>/</a:t>
            </a:r>
            <a:r>
              <a:rPr lang="vi-VN" sz="4800" dirty="0">
                <a:solidFill>
                  <a:srgbClr val="002060"/>
                </a:solidFill>
                <a:latin typeface="+mj-lt"/>
                <a:ea typeface="Segoe UI Black" panose="020B0A02040204020203" pitchFamily="34" charset="0"/>
              </a:rPr>
              <a:t> và Anh của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C00000"/>
                </a:solidFill>
                <a:ea typeface="Segoe UI Black" panose="020B0A02040204020203" pitchFamily="34" charset="0"/>
              </a:rPr>
              <a:t>/</a:t>
            </a:r>
            <a:endParaRPr lang="vi-VN" sz="48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551667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4800" b="0" u="sng" dirty="0" smtClean="0">
                <a:solidFill>
                  <a:srgbClr val="FF0000"/>
                </a:solidFill>
                <a:effectLst/>
                <a:latin typeface="+mj-lt"/>
                <a:cs typeface="Times New Roman" pitchFamily="18" charset="0"/>
              </a:rPr>
              <a:t>Tk2</a:t>
            </a:r>
            <a:r>
              <a:rPr lang="en-US" sz="5800" b="0" u="sng" dirty="0">
                <a:solidFill>
                  <a:srgbClr val="FF0000"/>
                </a:solidFill>
                <a:effectLst/>
                <a:latin typeface="+mj-lt"/>
                <a:cs typeface="Times New Roman" pitchFamily="18" charset="0"/>
              </a:rPr>
              <a:t>:</a:t>
            </a:r>
            <a:r>
              <a:rPr lang="en-US" sz="5800" b="0" dirty="0">
                <a:solidFill>
                  <a:srgbClr val="003399"/>
                </a:solidFill>
                <a:effectLst/>
                <a:latin typeface="+mj-lt"/>
                <a:cs typeface="Times New Roman" pitchFamily="18" charset="0"/>
              </a:rPr>
              <a:t> </a:t>
            </a:r>
            <a:r>
              <a:rPr lang="en-US" altLang="en-US" sz="5800" b="0" dirty="0" err="1">
                <a:solidFill>
                  <a:srgbClr val="003399"/>
                </a:solidFill>
                <a:effectLst/>
                <a:latin typeface="+mj-lt"/>
                <a:cs typeface="Times New Roman" panose="02020603050405020304" pitchFamily="18" charset="0"/>
              </a:rPr>
              <a:t>Người</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thế</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được</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cất</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nhắc</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lên</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sánh</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hàng</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cùng</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thần</a:t>
            </a:r>
            <a:r>
              <a:rPr lang="en-US" altLang="en-US" sz="5800" b="0" dirty="0">
                <a:solidFill>
                  <a:srgbClr val="003399"/>
                </a:solidFill>
                <a:effectLst/>
                <a:latin typeface="+mj-lt"/>
                <a:cs typeface="Times New Roman" panose="02020603050405020304" pitchFamily="18" charset="0"/>
              </a:rPr>
              <a:t> minh </a:t>
            </a:r>
            <a:r>
              <a:rPr lang="en-US" altLang="en-US" sz="5800" b="0" dirty="0" err="1">
                <a:solidFill>
                  <a:srgbClr val="003399"/>
                </a:solidFill>
                <a:effectLst/>
                <a:latin typeface="+mj-lt"/>
                <a:cs typeface="Times New Roman" panose="02020603050405020304" pitchFamily="18" charset="0"/>
              </a:rPr>
              <a:t>chẳng</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thua</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gì</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nhiều</a:t>
            </a:r>
            <a:r>
              <a:rPr lang="en-US" altLang="en-US" sz="5800" b="0" dirty="0">
                <a:solidFill>
                  <a:srgbClr val="003399"/>
                </a:solidFill>
                <a:effectLst/>
                <a:latin typeface="+mj-lt"/>
                <a:cs typeface="Times New Roman" panose="02020603050405020304" pitchFamily="18" charset="0"/>
              </a:rPr>
              <a:t>. Ban </a:t>
            </a:r>
            <a:r>
              <a:rPr lang="en-US" altLang="en-US" sz="5800" b="0" dirty="0" err="1">
                <a:solidFill>
                  <a:srgbClr val="003399"/>
                </a:solidFill>
                <a:effectLst/>
                <a:latin typeface="+mj-lt"/>
                <a:cs typeface="Times New Roman" panose="02020603050405020304" pitchFamily="18" charset="0"/>
              </a:rPr>
              <a:t>vinh</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dự</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làm</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mũ</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triều</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thiên</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đặt</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thống</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lãnh</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mọi</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kỳ</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công</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tay</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quyền</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năng</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Chúa</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đã</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tạo</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thành</a:t>
            </a:r>
            <a:r>
              <a:rPr lang="en-US" altLang="en-US" sz="5800" b="0" dirty="0">
                <a:solidFill>
                  <a:srgbClr val="003399"/>
                </a:solidFill>
                <a:effectLst/>
                <a:latin typeface="+mj-lt"/>
                <a:cs typeface="Times New Roman" panose="02020603050405020304" pitchFamily="18" charset="0"/>
              </a:rPr>
              <a:t>. </a:t>
            </a:r>
            <a:endParaRPr lang="en-US" sz="58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0000"/>
                </a:solidFill>
                <a:effectLst/>
                <a:latin typeface="+mj-lt"/>
                <a:cs typeface="Times New Roman" pitchFamily="18" charset="0"/>
              </a:rPr>
              <a:t>Đk</a:t>
            </a:r>
            <a:r>
              <a:rPr lang="en-US" sz="8000" b="0" u="sng" dirty="0">
                <a:solidFill>
                  <a:srgbClr val="FF0000"/>
                </a:solidFill>
                <a:effectLst/>
                <a:latin typeface="+mj-lt"/>
                <a:cs typeface="Times New Roman" pitchFamily="18" charset="0"/>
              </a:rPr>
              <a:t>:</a:t>
            </a:r>
            <a:r>
              <a:rPr lang="en-US" sz="8000" b="0" dirty="0">
                <a:solidFill>
                  <a:srgbClr val="003399"/>
                </a:solidFill>
                <a:effectLst/>
                <a:latin typeface="+mj-lt"/>
                <a:cs typeface="Times New Roman" pitchFamily="18" charset="0"/>
              </a:rPr>
              <a:t> </a:t>
            </a:r>
            <a:r>
              <a:rPr lang="en-US" altLang="en-US" sz="8000" b="0" dirty="0" err="1">
                <a:solidFill>
                  <a:srgbClr val="003399"/>
                </a:solidFill>
                <a:effectLst/>
                <a:latin typeface="+mj-lt"/>
                <a:cs typeface="Times New Roman" panose="02020603050405020304" pitchFamily="18" charset="0"/>
              </a:rPr>
              <a:t>Lạy</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Chúa</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là</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Chúa</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chúng</a:t>
            </a:r>
            <a:r>
              <a:rPr lang="en-US" altLang="en-US" sz="8000" b="0" dirty="0">
                <a:solidFill>
                  <a:srgbClr val="003399"/>
                </a:solidFill>
                <a:effectLst/>
                <a:latin typeface="+mj-lt"/>
                <a:cs typeface="Times New Roman" panose="02020603050405020304" pitchFamily="18" charset="0"/>
              </a:rPr>
              <a:t> con, </a:t>
            </a:r>
            <a:r>
              <a:rPr lang="en-US" altLang="en-US" sz="8000" b="0" dirty="0" err="1">
                <a:solidFill>
                  <a:srgbClr val="003399"/>
                </a:solidFill>
                <a:effectLst/>
                <a:latin typeface="+mj-lt"/>
                <a:cs typeface="Times New Roman" panose="02020603050405020304" pitchFamily="18" charset="0"/>
              </a:rPr>
              <a:t>lẫy</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lừng</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thay</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danh</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Chúa</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khắp</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trên</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địa</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cầu</a:t>
            </a:r>
            <a:r>
              <a:rPr lang="en-US" altLang="en-US" sz="8000" b="0" dirty="0">
                <a:solidFill>
                  <a:srgbClr val="003399"/>
                </a:solidFill>
                <a:effectLst/>
                <a:latin typeface="+mj-lt"/>
                <a:cs typeface="Times New Roman" panose="02020603050405020304" pitchFamily="18" charset="0"/>
              </a:rPr>
              <a:t>. </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5376163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4800" b="0" u="sng" dirty="0" smtClean="0">
                <a:solidFill>
                  <a:srgbClr val="FF0000"/>
                </a:solidFill>
                <a:effectLst/>
                <a:latin typeface="+mj-lt"/>
                <a:cs typeface="Times New Roman" pitchFamily="18" charset="0"/>
              </a:rPr>
              <a:t>Tk3</a:t>
            </a:r>
            <a:r>
              <a:rPr lang="en-US" sz="4800" b="0" u="sng" dirty="0">
                <a:solidFill>
                  <a:srgbClr val="FF0000"/>
                </a:solidFill>
                <a:effectLst/>
                <a:latin typeface="+mj-lt"/>
                <a:cs typeface="Times New Roman" pitchFamily="18" charset="0"/>
              </a:rPr>
              <a:t>:</a:t>
            </a:r>
            <a:r>
              <a:rPr lang="en-US" sz="4800" b="0" dirty="0">
                <a:solidFill>
                  <a:srgbClr val="003399"/>
                </a:solidFill>
                <a:effectLst/>
                <a:latin typeface="+mj-lt"/>
                <a:cs typeface="Times New Roman" pitchFamily="18" charset="0"/>
              </a:rPr>
              <a:t> </a:t>
            </a:r>
            <a:r>
              <a:rPr lang="en-US" altLang="en-US" sz="5800" b="0" dirty="0" err="1">
                <a:solidFill>
                  <a:srgbClr val="003399"/>
                </a:solidFill>
                <a:effectLst/>
                <a:latin typeface="+mj-lt"/>
                <a:cs typeface="Times New Roman" panose="02020603050405020304" pitchFamily="18" charset="0"/>
              </a:rPr>
              <a:t>Được</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Chúa</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gọi</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đến</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dưới</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chân</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các</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loài</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bò</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chiên</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với</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thú</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nơi</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ruộng</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đồng</a:t>
            </a:r>
            <a:r>
              <a:rPr lang="en-US" altLang="en-US" sz="5800" b="0" dirty="0">
                <a:solidFill>
                  <a:srgbClr val="003399"/>
                </a:solidFill>
                <a:effectLst/>
                <a:latin typeface="+mj-lt"/>
                <a:cs typeface="Times New Roman" panose="02020603050405020304" pitchFamily="18" charset="0"/>
              </a:rPr>
              <a:t>. Bao </a:t>
            </a:r>
            <a:r>
              <a:rPr lang="en-US" altLang="en-US" sz="5800" b="0" dirty="0" err="1">
                <a:solidFill>
                  <a:srgbClr val="003399"/>
                </a:solidFill>
                <a:effectLst/>
                <a:latin typeface="+mj-lt"/>
                <a:cs typeface="Times New Roman" panose="02020603050405020304" pitchFamily="18" charset="0"/>
              </a:rPr>
              <a:t>chim</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trời</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cùng</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cá</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đại</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dương</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và</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hết</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những</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loài</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dọc</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ngang</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bơi</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lội</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tung</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tăng</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giữa</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ba</a:t>
            </a:r>
            <a:r>
              <a:rPr lang="en-US" altLang="en-US" sz="5800" b="0" dirty="0">
                <a:solidFill>
                  <a:srgbClr val="003399"/>
                </a:solidFill>
                <a:effectLst/>
                <a:latin typeface="+mj-lt"/>
                <a:cs typeface="Times New Roman" panose="02020603050405020304" pitchFamily="18" charset="0"/>
              </a:rPr>
              <a:t> </a:t>
            </a:r>
            <a:r>
              <a:rPr lang="en-US" altLang="en-US" sz="5800" b="0" dirty="0" err="1">
                <a:solidFill>
                  <a:srgbClr val="003399"/>
                </a:solidFill>
                <a:effectLst/>
                <a:latin typeface="+mj-lt"/>
                <a:cs typeface="Times New Roman" panose="02020603050405020304" pitchFamily="18" charset="0"/>
              </a:rPr>
              <a:t>đào</a:t>
            </a:r>
            <a:r>
              <a:rPr lang="en-US" altLang="en-US" sz="5800" b="0" dirty="0">
                <a:solidFill>
                  <a:srgbClr val="003399"/>
                </a:solidFill>
                <a:effectLst/>
                <a:latin typeface="+mj-lt"/>
                <a:cs typeface="Times New Roman" panose="02020603050405020304" pitchFamily="18" charset="0"/>
              </a:rPr>
              <a:t>. </a:t>
            </a:r>
            <a:endParaRPr lang="en-US" sz="58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0000"/>
                </a:solidFill>
                <a:effectLst/>
                <a:latin typeface="+mj-lt"/>
                <a:cs typeface="Times New Roman" pitchFamily="18" charset="0"/>
              </a:rPr>
              <a:t>Đk</a:t>
            </a:r>
            <a:r>
              <a:rPr lang="en-US" sz="8000" b="0" u="sng" dirty="0">
                <a:solidFill>
                  <a:srgbClr val="FF0000"/>
                </a:solidFill>
                <a:effectLst/>
                <a:latin typeface="+mj-lt"/>
                <a:cs typeface="Times New Roman" pitchFamily="18" charset="0"/>
              </a:rPr>
              <a:t>:</a:t>
            </a:r>
            <a:r>
              <a:rPr lang="en-US" sz="8000" b="0" dirty="0">
                <a:solidFill>
                  <a:srgbClr val="003399"/>
                </a:solidFill>
                <a:effectLst/>
                <a:latin typeface="+mj-lt"/>
                <a:cs typeface="Times New Roman" pitchFamily="18" charset="0"/>
              </a:rPr>
              <a:t> </a:t>
            </a:r>
            <a:r>
              <a:rPr lang="en-US" altLang="en-US" sz="8000" b="0" dirty="0" err="1">
                <a:solidFill>
                  <a:srgbClr val="003399"/>
                </a:solidFill>
                <a:effectLst/>
                <a:latin typeface="+mj-lt"/>
                <a:cs typeface="Times New Roman" panose="02020603050405020304" pitchFamily="18" charset="0"/>
              </a:rPr>
              <a:t>Lạy</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Chúa</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là</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Chúa</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chúng</a:t>
            </a:r>
            <a:r>
              <a:rPr lang="en-US" altLang="en-US" sz="8000" b="0" dirty="0">
                <a:solidFill>
                  <a:srgbClr val="003399"/>
                </a:solidFill>
                <a:effectLst/>
                <a:latin typeface="+mj-lt"/>
                <a:cs typeface="Times New Roman" panose="02020603050405020304" pitchFamily="18" charset="0"/>
              </a:rPr>
              <a:t> con, </a:t>
            </a:r>
            <a:r>
              <a:rPr lang="en-US" altLang="en-US" sz="8000" b="0" dirty="0" err="1">
                <a:solidFill>
                  <a:srgbClr val="003399"/>
                </a:solidFill>
                <a:effectLst/>
                <a:latin typeface="+mj-lt"/>
                <a:cs typeface="Times New Roman" panose="02020603050405020304" pitchFamily="18" charset="0"/>
              </a:rPr>
              <a:t>lẫy</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lừng</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thay</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danh</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Chúa</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khắp</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trên</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địa</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cầu</a:t>
            </a:r>
            <a:r>
              <a:rPr lang="en-US" altLang="en-US" sz="8000" b="0" dirty="0">
                <a:solidFill>
                  <a:srgbClr val="003399"/>
                </a:solidFill>
                <a:effectLst/>
                <a:latin typeface="+mj-lt"/>
                <a:cs typeface="Times New Roman" panose="02020603050405020304" pitchFamily="18" charset="0"/>
              </a:rPr>
              <a:t>. </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84659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59"/>
            <a:ext cx="9144000" cy="5139382"/>
          </a:xfrm>
          <a:prstGeom prst="rect">
            <a:avLst/>
          </a:prstGeom>
        </p:spPr>
      </p:pic>
    </p:spTree>
    <p:extLst>
      <p:ext uri="{BB962C8B-B14F-4D97-AF65-F5344CB8AC3E}">
        <p14:creationId xmlns:p14="http://schemas.microsoft.com/office/powerpoint/2010/main" val="26485545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725" y="358229"/>
            <a:ext cx="9144000" cy="4274641"/>
          </a:xfrm>
        </p:spPr>
        <p:txBody>
          <a:bodyPr>
            <a:normAutofit fontScale="90000"/>
          </a:bodyPr>
          <a:lstStyle/>
          <a:p>
            <a:pPr algn="just"/>
            <a:r>
              <a:rPr lang="en-US" altLang="en-US" sz="5400" b="0" dirty="0" err="1" smtClean="0">
                <a:solidFill>
                  <a:srgbClr val="003399"/>
                </a:solidFill>
                <a:effectLst/>
                <a:latin typeface="+mj-lt"/>
                <a:cs typeface="Times New Roman" panose="02020603050405020304" pitchFamily="18" charset="0"/>
              </a:rPr>
              <a:t>Xin</a:t>
            </a:r>
            <a:r>
              <a:rPr lang="en-US" altLang="en-US" sz="5400" b="0" dirty="0" smtClean="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dâng</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lời</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tôn</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vinh</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chúc</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tụng</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Chúa</a:t>
            </a:r>
            <a:r>
              <a:rPr lang="en-US" altLang="en-US" sz="5400" b="0" dirty="0">
                <a:solidFill>
                  <a:srgbClr val="003399"/>
                </a:solidFill>
                <a:effectLst/>
                <a:latin typeface="+mj-lt"/>
                <a:cs typeface="Times New Roman" panose="02020603050405020304" pitchFamily="18" charset="0"/>
              </a:rPr>
              <a:t> Cha, </a:t>
            </a:r>
            <a:r>
              <a:rPr lang="en-US" altLang="en-US" sz="5400" b="0" dirty="0" err="1">
                <a:solidFill>
                  <a:srgbClr val="003399"/>
                </a:solidFill>
                <a:effectLst/>
                <a:latin typeface="+mj-lt"/>
                <a:cs typeface="Times New Roman" panose="02020603050405020304" pitchFamily="18" charset="0"/>
              </a:rPr>
              <a:t>Chúa</a:t>
            </a:r>
            <a:r>
              <a:rPr lang="en-US" altLang="en-US" sz="5400" b="0" dirty="0">
                <a:solidFill>
                  <a:srgbClr val="003399"/>
                </a:solidFill>
                <a:effectLst/>
                <a:latin typeface="+mj-lt"/>
                <a:cs typeface="Times New Roman" panose="02020603050405020304" pitchFamily="18" charset="0"/>
              </a:rPr>
              <a:t> Con </a:t>
            </a:r>
            <a:r>
              <a:rPr lang="en-US" altLang="en-US" sz="5400" b="0" dirty="0" err="1">
                <a:solidFill>
                  <a:srgbClr val="003399"/>
                </a:solidFill>
                <a:effectLst/>
                <a:latin typeface="+mj-lt"/>
                <a:cs typeface="Times New Roman" panose="02020603050405020304" pitchFamily="18" charset="0"/>
              </a:rPr>
              <a:t>và</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Chúa</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Thánh</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Thần</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là</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Thiên</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Chúa</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đã</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có</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hiện</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có</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và</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đang</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tới</a:t>
            </a:r>
            <a:r>
              <a:rPr lang="en-US" altLang="en-US" sz="5400" b="0" dirty="0">
                <a:solidFill>
                  <a:srgbClr val="003399"/>
                </a:solidFill>
                <a:effectLst/>
                <a:latin typeface="+mj-lt"/>
                <a:cs typeface="Times New Roman" panose="02020603050405020304" pitchFamily="18" charset="0"/>
              </a:rPr>
              <a:t>. Xin </a:t>
            </a:r>
            <a:r>
              <a:rPr lang="en-US" altLang="en-US" sz="5400" b="0" dirty="0" err="1">
                <a:solidFill>
                  <a:srgbClr val="003399"/>
                </a:solidFill>
                <a:effectLst/>
                <a:latin typeface="+mj-lt"/>
                <a:cs typeface="Times New Roman" panose="02020603050405020304" pitchFamily="18" charset="0"/>
              </a:rPr>
              <a:t>tôn</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vinh</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chúc</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tụng</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muôn</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đời</a:t>
            </a:r>
            <a:r>
              <a:rPr lang="en-US" altLang="en-US" sz="5400" b="0" dirty="0" smtClean="0">
                <a:solidFill>
                  <a:srgbClr val="003399"/>
                </a:solidFill>
                <a:effectLst/>
                <a:latin typeface="+mj-lt"/>
                <a:cs typeface="Times New Roman" panose="02020603050405020304" pitchFamily="18" charset="0"/>
              </a:rPr>
              <a:t>.</a:t>
            </a:r>
            <a:endParaRPr lang="en-US" sz="5400" b="0" u="sng" dirty="0">
              <a:solidFill>
                <a:srgbClr val="FF0000"/>
              </a:solidFill>
              <a:effectLst/>
              <a:latin typeface="+mj-lt"/>
              <a:cs typeface="Times New Roman" pitchFamily="18" charset="0"/>
            </a:endParaRPr>
          </a:p>
        </p:txBody>
      </p:sp>
      <p:sp>
        <p:nvSpPr>
          <p:cNvPr id="3" name="Rectangle 2"/>
          <p:cNvSpPr/>
          <p:nvPr/>
        </p:nvSpPr>
        <p:spPr>
          <a:xfrm>
            <a:off x="0" y="9525"/>
            <a:ext cx="3429144" cy="646331"/>
          </a:xfrm>
          <a:prstGeom prst="rect">
            <a:avLst/>
          </a:prstGeom>
        </p:spPr>
        <p:txBody>
          <a:bodyPr wrap="none">
            <a:spAutoFit/>
          </a:bodyPr>
          <a:lstStyle/>
          <a:p>
            <a:r>
              <a:rPr lang="en-US" sz="3600" u="sng" dirty="0">
                <a:solidFill>
                  <a:srgbClr val="FF0000"/>
                </a:solidFill>
                <a:latin typeface="+mj-lt"/>
                <a:cs typeface="Times New Roman" pitchFamily="18" charset="0"/>
              </a:rPr>
              <a:t>Alleluia-alleluia:</a:t>
            </a:r>
            <a:r>
              <a:rPr lang="en-US" sz="3600" dirty="0">
                <a:solidFill>
                  <a:srgbClr val="FF0000"/>
                </a:solidFill>
                <a:latin typeface="+mj-lt"/>
                <a:cs typeface="Times New Roman" pitchFamily="18" charset="0"/>
              </a:rPr>
              <a:t> </a:t>
            </a:r>
          </a:p>
        </p:txBody>
      </p:sp>
      <p:sp>
        <p:nvSpPr>
          <p:cNvPr id="4" name="TextBox 3"/>
          <p:cNvSpPr txBox="1"/>
          <p:nvPr/>
        </p:nvSpPr>
        <p:spPr>
          <a:xfrm>
            <a:off x="4572000" y="4248150"/>
            <a:ext cx="3048000" cy="769441"/>
          </a:xfrm>
          <a:prstGeom prst="rect">
            <a:avLst/>
          </a:prstGeom>
          <a:noFill/>
        </p:spPr>
        <p:txBody>
          <a:bodyPr wrap="square" rtlCol="0">
            <a:spAutoFit/>
          </a:bodyPr>
          <a:lstStyle/>
          <a:p>
            <a:pPr algn="r"/>
            <a:r>
              <a:rPr lang="en-US" sz="4400" u="sng" dirty="0" smtClean="0">
                <a:solidFill>
                  <a:srgbClr val="FF0000"/>
                </a:solidFill>
                <a:latin typeface="+mj-lt"/>
                <a:cs typeface="Times New Roman" pitchFamily="18" charset="0"/>
              </a:rPr>
              <a:t>Alleluia.</a:t>
            </a:r>
            <a:endParaRPr lang="en-US" sz="4400" dirty="0">
              <a:solidFill>
                <a:srgbClr val="FF0000"/>
              </a:solidFill>
              <a:latin typeface="+mj-lt"/>
              <a:cs typeface="Times New Roman" pitchFamily="18" charset="0"/>
            </a:endParaRPr>
          </a:p>
        </p:txBody>
      </p:sp>
    </p:spTree>
    <p:extLst>
      <p:ext uri="{BB962C8B-B14F-4D97-AF65-F5344CB8AC3E}">
        <p14:creationId xmlns:p14="http://schemas.microsoft.com/office/powerpoint/2010/main" val="40886447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85545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b="0" dirty="0">
                <a:solidFill>
                  <a:srgbClr val="003399"/>
                </a:solidFill>
                <a:effectLst/>
                <a:latin typeface="+mj-lt"/>
                <a:cs typeface="Times New Roman" pitchFamily="18" charset="0"/>
              </a:rPr>
              <a:t>Đấng tạo thành trời đất, muôn vật hữu hình và vô hình.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914619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rgbClr val="003399"/>
                </a:solidFill>
                <a:effectLst/>
                <a:latin typeface="+mj-lt"/>
                <a:cs typeface="Times New Roman" pitchFamily="18" charset="0"/>
              </a:rPr>
              <a:t>Tôi</a:t>
            </a:r>
            <a:r>
              <a:rPr lang="en-US" sz="6600" b="0" dirty="0">
                <a:solidFill>
                  <a:srgbClr val="003399"/>
                </a:solidFill>
                <a:effectLst/>
                <a:latin typeface="+mj-lt"/>
                <a:cs typeface="Times New Roman" pitchFamily="18" charset="0"/>
              </a:rPr>
              <a:t> tin </a:t>
            </a:r>
            <a:r>
              <a:rPr lang="en-US" sz="6600" b="0" dirty="0" err="1">
                <a:solidFill>
                  <a:srgbClr val="003399"/>
                </a:solidFill>
                <a:effectLst/>
                <a:latin typeface="+mj-lt"/>
                <a:cs typeface="Times New Roman" pitchFamily="18" charset="0"/>
              </a:rPr>
              <a:t>kính</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Giêsu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Kitô</a:t>
            </a:r>
            <a:r>
              <a:rPr lang="en-US" sz="6600" b="0" dirty="0">
                <a:solidFill>
                  <a:srgbClr val="003399"/>
                </a:solidFill>
                <a:effectLst/>
                <a:latin typeface="+mj-lt"/>
                <a:cs typeface="Times New Roman" pitchFamily="18" charset="0"/>
              </a:rPr>
              <a:t>, Con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Sinh bởi Đức Chúa Cha từ trước muôn đời.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004990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srgbClr val="002060"/>
                </a:solidFill>
                <a:latin typeface="+mj-lt"/>
                <a:ea typeface="Segoe UI Black" panose="020B0A02040204020203" pitchFamily="34" charset="0"/>
              </a:rPr>
              <a:t>khơi dậy trong chúng con niềm hy vọng</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hồng phúc</a:t>
            </a:r>
            <a:r>
              <a:rPr lang="en-US" sz="5300" dirty="0">
                <a:solidFill>
                  <a:srgbClr val="FF0000"/>
                </a:solidFill>
                <a:ea typeface="Segoe UI Black" panose="020B0A02040204020203" pitchFamily="34" charset="0"/>
              </a:rPr>
              <a:t>/</a:t>
            </a:r>
            <a:r>
              <a:rPr lang="vi-VN" sz="5300" dirty="0">
                <a:solidFill>
                  <a:srgbClr val="002060"/>
                </a:solidFill>
                <a:latin typeface="+mj-lt"/>
                <a:ea typeface="Segoe UI Black" panose="020B0A02040204020203" pitchFamily="34" charset="0"/>
              </a:rPr>
              <a:t> hướng về Nước Cha trị đến</a:t>
            </a:r>
            <a:r>
              <a:rPr lang="en-US" sz="5300" dirty="0">
                <a:solidFill>
                  <a:srgbClr val="002060"/>
                </a:solidFill>
                <a:ea typeface="Segoe UI Black" panose="020B0A02040204020203" pitchFamily="34" charset="0"/>
              </a:rPr>
              <a:t> </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Xin ân sủng Cha biến đổi chúng con</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thành những người miệt mài vun trồng hạt giống Tin Mừng</a:t>
            </a:r>
            <a:r>
              <a:rPr lang="en-US" sz="5300" dirty="0">
                <a:solidFill>
                  <a:srgbClr val="C00000"/>
                </a:solidFill>
                <a:ea typeface="Segoe UI Black" panose="020B0A02040204020203" pitchFamily="34" charset="0"/>
              </a:rPr>
              <a:t>/</a:t>
            </a:r>
            <a:endParaRPr lang="vi-VN" sz="53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9244739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3399"/>
                </a:solidFill>
                <a:effectLst/>
                <a:latin typeface="+mj-lt"/>
                <a:cs typeface="Times New Roman" pitchFamily="18" charset="0"/>
              </a:rPr>
              <a:t>Người là Thiên Chúa bởi Thiên Chúa, Ánh Sáng bởi Ánh Sáng,</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bởi</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1984342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003399"/>
                </a:solidFill>
                <a:effectLst/>
                <a:latin typeface="+mj-lt"/>
              </a:rPr>
              <a:t>được sinh ra mà không phải được tạo thành, đồng bản thể với Đức Chúa Cha: nhờ Người mà muôn vật được tạo thành.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976391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dirty="0">
                <a:solidFill>
                  <a:srgbClr val="003399"/>
                </a:solidFill>
                <a:effectLst/>
                <a:latin typeface="+mj-lt"/>
              </a:rPr>
              <a:t>Vì loài người chúng ta và để cứu độ chúng ta,</a:t>
            </a:r>
            <a:r>
              <a:rPr lang="en-US" sz="7200" b="0" dirty="0">
                <a:solidFill>
                  <a:srgbClr val="003399"/>
                </a:solidFill>
                <a:effectLst/>
                <a:latin typeface="+mj-lt"/>
              </a:rPr>
              <a:t> </a:t>
            </a:r>
            <a:r>
              <a:rPr lang="vi-VN" sz="7200" b="0" dirty="0">
                <a:solidFill>
                  <a:srgbClr val="003399"/>
                </a:solidFill>
                <a:effectLst/>
                <a:latin typeface="+mj-lt"/>
                <a:cs typeface="Times New Roman" pitchFamily="18" charset="0"/>
              </a:rPr>
              <a:t>Người đã từ trời xuống thế. </a:t>
            </a:r>
            <a:endParaRPr lang="en-US" sz="72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126901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54933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96776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940278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rgbClr val="003399"/>
                </a:solidFill>
                <a:effectLst/>
                <a:latin typeface="+mj-lt"/>
              </a:rPr>
              <a:t>Người được phụng thờ và tôn vinh cùng với Đức Chúa Cha và Đức Chúa Con: Người đã dùng các tiên tri mà phán dạy.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753265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dirty="0">
                <a:solidFill>
                  <a:srgbClr val="003399"/>
                </a:solidFill>
                <a:effectLst/>
                <a:latin typeface="+mj-lt"/>
              </a:rPr>
              <a:t>Tôi tin Hội Thánh duy nhất thánh thiện công giáo và tông truyền.</a:t>
            </a:r>
            <a:endParaRPr lang="en-US" sz="72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82977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3399"/>
                </a:solidFill>
                <a:effectLst/>
                <a:latin typeface="+mj-lt"/>
                <a:cs typeface="Times New Roman" pitchFamily="18" charset="0"/>
              </a:rPr>
              <a:t>Tôi tuyên xưng có một Phép Rửa để tha tội. Tôi trông đợi kẻ chết sống lại và sự</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sống đời sau. </a:t>
            </a:r>
            <a:r>
              <a:rPr lang="vi-VN" sz="6600" b="0" u="sng" dirty="0">
                <a:solidFill>
                  <a:srgbClr val="FF0000"/>
                </a:solidFill>
                <a:effectLst/>
                <a:latin typeface="+mj-lt"/>
                <a:cs typeface="Times New Roman" pitchFamily="18" charset="0"/>
              </a:rPr>
              <a:t>Amen.</a:t>
            </a:r>
            <a:endParaRPr lang="en-US" sz="6600" b="0"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04095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srgbClr val="002060"/>
                </a:solidFill>
                <a:latin typeface="+mj-lt"/>
                <a:ea typeface="Segoe UI Black" panose="020B0A02040204020203" pitchFamily="34" charset="0"/>
              </a:rPr>
              <a:t>Ước gì những hạt giống ấy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biến đổi từ bên trong nhân loại và toàn thể vũ trụ này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trong khi vững</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lòng mong đợi trời mới đất mới</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lúc mà quyền lực Sự Dữ sẽ bị đánh bại</a:t>
            </a:r>
            <a:r>
              <a:rPr lang="en-US" sz="4500" dirty="0">
                <a:solidFill>
                  <a:srgbClr val="FF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và vinh quang Cha sẽ chiếu sáng muôn đời</a:t>
            </a:r>
            <a:r>
              <a:rPr lang="en-US" sz="4500" dirty="0">
                <a:solidFill>
                  <a:srgbClr val="C00000"/>
                </a:solidFill>
                <a:ea typeface="Segoe UI Black" panose="020B0A02040204020203" pitchFamily="34" charset="0"/>
              </a:rPr>
              <a:t>/</a:t>
            </a:r>
            <a:endParaRPr lang="vi-VN" sz="45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3227348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rgbClr val="FF0000"/>
                </a:solidFill>
                <a:effectLst/>
                <a:latin typeface="+mj-lt"/>
                <a:cs typeface="Times New Roman" pitchFamily="18" charset="0"/>
              </a:rPr>
              <a:t>Ca </a:t>
            </a:r>
            <a:r>
              <a:rPr lang="en-US" sz="8000" b="0" dirty="0" err="1">
                <a:solidFill>
                  <a:srgbClr val="FF0000"/>
                </a:solidFill>
                <a:effectLst/>
                <a:latin typeface="+mj-lt"/>
                <a:cs typeface="Times New Roman" pitchFamily="18" charset="0"/>
              </a:rPr>
              <a:t>Dâng</a:t>
            </a:r>
            <a:r>
              <a:rPr lang="en-US" sz="8000" b="0" dirty="0">
                <a:solidFill>
                  <a:srgbClr val="FF0000"/>
                </a:solidFill>
                <a:effectLst/>
                <a:latin typeface="+mj-lt"/>
                <a:cs typeface="Times New Roman" pitchFamily="18" charset="0"/>
              </a:rPr>
              <a:t> </a:t>
            </a:r>
            <a:r>
              <a:rPr lang="en-US" sz="8000" b="0" dirty="0" err="1">
                <a:solidFill>
                  <a:srgbClr val="FF0000"/>
                </a:solidFill>
                <a:effectLst/>
                <a:latin typeface="+mj-lt"/>
                <a:cs typeface="Times New Roman" pitchFamily="18" charset="0"/>
              </a:rPr>
              <a:t>Lễ</a:t>
            </a:r>
            <a:r>
              <a:rPr lang="en-US" sz="8000" b="0" dirty="0">
                <a:solidFill>
                  <a:srgbClr val="FF0000"/>
                </a:solidFill>
                <a:effectLst/>
                <a:latin typeface="+mj-lt"/>
                <a:cs typeface="Times New Roman" pitchFamily="18" charset="0"/>
              </a:rPr>
              <a:t/>
            </a:r>
            <a:br>
              <a:rPr lang="en-US" sz="8000" b="0" dirty="0">
                <a:solidFill>
                  <a:srgbClr val="FF0000"/>
                </a:solidFill>
                <a:effectLst/>
                <a:latin typeface="+mj-lt"/>
                <a:cs typeface="Times New Roman" pitchFamily="18" charset="0"/>
              </a:rPr>
            </a:br>
            <a:r>
              <a:rPr lang="en-US" sz="8000" b="0" dirty="0" err="1">
                <a:solidFill>
                  <a:srgbClr val="FF0000"/>
                </a:solidFill>
                <a:effectLst/>
                <a:latin typeface="+mj-lt"/>
                <a:cs typeface="Times New Roman" pitchFamily="18" charset="0"/>
              </a:rPr>
              <a:t>Dâng</a:t>
            </a:r>
            <a:r>
              <a:rPr lang="en-US" sz="8000" b="0" dirty="0">
                <a:solidFill>
                  <a:srgbClr val="FF0000"/>
                </a:solidFill>
                <a:effectLst/>
                <a:latin typeface="+mj-lt"/>
                <a:cs typeface="Times New Roman" pitchFamily="18" charset="0"/>
              </a:rPr>
              <a:t> </a:t>
            </a:r>
            <a:r>
              <a:rPr lang="en-US" sz="8000" b="0" dirty="0" err="1">
                <a:solidFill>
                  <a:srgbClr val="FF0000"/>
                </a:solidFill>
                <a:effectLst/>
                <a:latin typeface="+mj-lt"/>
                <a:cs typeface="Times New Roman" pitchFamily="18" charset="0"/>
              </a:rPr>
              <a:t>Lên</a:t>
            </a:r>
            <a:r>
              <a:rPr lang="en-US" sz="8000" b="0" dirty="0">
                <a:solidFill>
                  <a:srgbClr val="FF0000"/>
                </a:solidFill>
                <a:effectLst/>
                <a:latin typeface="+mj-lt"/>
                <a:cs typeface="Times New Roman" pitchFamily="18" charset="0"/>
              </a:rPr>
              <a:t> Ba </a:t>
            </a:r>
            <a:r>
              <a:rPr lang="en-US" sz="8000" b="0" dirty="0" err="1">
                <a:solidFill>
                  <a:srgbClr val="FF0000"/>
                </a:solidFill>
                <a:effectLst/>
                <a:latin typeface="+mj-lt"/>
                <a:cs typeface="Times New Roman" pitchFamily="18" charset="0"/>
              </a:rPr>
              <a:t>Ngôi</a:t>
            </a:r>
            <a:r>
              <a:rPr lang="en-US" sz="8000" b="0" dirty="0">
                <a:solidFill>
                  <a:srgbClr val="FF0000"/>
                </a:solidFill>
                <a:effectLst/>
                <a:latin typeface="+mj-lt"/>
                <a:cs typeface="Times New Roman" pitchFamily="18" charset="0"/>
              </a:rPr>
              <a:t/>
            </a:r>
            <a:br>
              <a:rPr lang="en-US" sz="8000" b="0" dirty="0">
                <a:solidFill>
                  <a:srgbClr val="FF0000"/>
                </a:solidFill>
                <a:effectLst/>
                <a:latin typeface="+mj-lt"/>
                <a:cs typeface="Times New Roman" pitchFamily="18" charset="0"/>
              </a:rPr>
            </a:br>
            <a:r>
              <a:rPr lang="vi-VN" sz="3200" b="0" dirty="0">
                <a:solidFill>
                  <a:srgbClr val="FF0000"/>
                </a:solidFill>
                <a:effectLst/>
                <a:latin typeface="+mj-lt"/>
                <a:cs typeface="Times New Roman" pitchFamily="18" charset="0"/>
              </a:rPr>
              <a:t>Lm. </a:t>
            </a:r>
            <a:r>
              <a:rPr lang="en-US" sz="3200" b="0" dirty="0" err="1">
                <a:solidFill>
                  <a:srgbClr val="FF0000"/>
                </a:solidFill>
                <a:effectLst/>
                <a:latin typeface="+mj-lt"/>
                <a:cs typeface="Times New Roman" pitchFamily="18" charset="0"/>
              </a:rPr>
              <a:t>Nguyễn</a:t>
            </a:r>
            <a:r>
              <a:rPr lang="en-US" sz="3200" b="0" dirty="0">
                <a:solidFill>
                  <a:srgbClr val="FF0000"/>
                </a:solidFill>
                <a:effectLst/>
                <a:latin typeface="+mj-lt"/>
                <a:cs typeface="Times New Roman" pitchFamily="18" charset="0"/>
              </a:rPr>
              <a:t> </a:t>
            </a:r>
            <a:r>
              <a:rPr lang="en-US" sz="3200" b="0" dirty="0" err="1">
                <a:solidFill>
                  <a:srgbClr val="FF0000"/>
                </a:solidFill>
                <a:effectLst/>
                <a:latin typeface="+mj-lt"/>
                <a:cs typeface="Times New Roman" pitchFamily="18" charset="0"/>
              </a:rPr>
              <a:t>Văn</a:t>
            </a:r>
            <a:r>
              <a:rPr lang="en-US" sz="3200" b="0" dirty="0">
                <a:solidFill>
                  <a:srgbClr val="FF0000"/>
                </a:solidFill>
                <a:effectLst/>
                <a:latin typeface="+mj-lt"/>
                <a:cs typeface="Times New Roman" pitchFamily="18" charset="0"/>
              </a:rPr>
              <a:t> </a:t>
            </a:r>
            <a:r>
              <a:rPr lang="en-US" sz="3200" b="0" dirty="0" err="1">
                <a:solidFill>
                  <a:srgbClr val="FF0000"/>
                </a:solidFill>
                <a:effectLst/>
                <a:latin typeface="+mj-lt"/>
                <a:cs typeface="Times New Roman" pitchFamily="18" charset="0"/>
              </a:rPr>
              <a:t>Tuyên</a:t>
            </a:r>
            <a:endParaRPr lang="vi-VN" sz="80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0485380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err="1">
                <a:solidFill>
                  <a:srgbClr val="FF0000"/>
                </a:solidFill>
                <a:effectLst/>
                <a:latin typeface="+mj-lt"/>
                <a:cs typeface="Times New Roman" pitchFamily="18" charset="0"/>
              </a:rPr>
              <a:t>Đk</a:t>
            </a:r>
            <a:r>
              <a:rPr lang="en-US" sz="5400" b="0" u="sng" dirty="0">
                <a:solidFill>
                  <a:srgbClr val="FF0000"/>
                </a:solidFill>
                <a:effectLst/>
                <a:latin typeface="+mj-lt"/>
                <a:cs typeface="Times New Roman" pitchFamily="18" charset="0"/>
              </a:rPr>
              <a:t>:</a:t>
            </a:r>
            <a:r>
              <a:rPr lang="en-US" sz="5400" b="0" dirty="0">
                <a:solidFill>
                  <a:srgbClr val="003399"/>
                </a:solidFill>
                <a:effectLst/>
                <a:latin typeface="+mj-lt"/>
                <a:cs typeface="Times New Roman" pitchFamily="18" charset="0"/>
              </a:rPr>
              <a:t> </a:t>
            </a:r>
            <a:r>
              <a:rPr lang="vi-VN" sz="5400" b="0" dirty="0">
                <a:solidFill>
                  <a:srgbClr val="003399"/>
                </a:solidFill>
                <a:effectLst/>
                <a:latin typeface="+mj-lt"/>
              </a:rPr>
              <a:t>Linh Mục dâng tiến lễ vật lên Ba Ngôi, hằng ngày tái diễn tiệc ly khắp nơi. Thánh hóa chúng con dâng cả cuộc đời, nên một hiến lễ mới để dâng Ba Ngôi.</a:t>
            </a:r>
            <a:endParaRPr lang="vi-VN" sz="72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481072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a:solidFill>
                  <a:srgbClr val="FF0000"/>
                </a:solidFill>
                <a:effectLst/>
                <a:latin typeface="+mj-lt"/>
                <a:cs typeface="Times New Roman" pitchFamily="18" charset="0"/>
              </a:rPr>
              <a:t>Tk1:</a:t>
            </a:r>
            <a:r>
              <a:rPr lang="en-US" sz="5400" b="0" dirty="0">
                <a:solidFill>
                  <a:srgbClr val="003399"/>
                </a:solidFill>
                <a:effectLst/>
                <a:latin typeface="+mj-lt"/>
                <a:cs typeface="Times New Roman" pitchFamily="18" charset="0"/>
              </a:rPr>
              <a:t> </a:t>
            </a:r>
            <a:r>
              <a:rPr lang="vi-VN" sz="4000" b="0" dirty="0">
                <a:effectLst/>
                <a:latin typeface="+mj-lt"/>
              </a:rPr>
              <a:t> </a:t>
            </a:r>
            <a:r>
              <a:rPr lang="vi-VN" sz="5400" b="0" dirty="0">
                <a:solidFill>
                  <a:srgbClr val="003399"/>
                </a:solidFill>
                <a:effectLst/>
                <a:latin typeface="+mj-lt"/>
              </a:rPr>
              <a:t>Như nước tan trong chén rượu lành, như hương mới lửa hồng thắp dâng, như sáp ong thầm cháy đêm ngày, con tự hiến sống đời thánh ân.</a:t>
            </a:r>
            <a:endParaRPr lang="vi-VN" sz="54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4043968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err="1">
                <a:solidFill>
                  <a:srgbClr val="FF0000"/>
                </a:solidFill>
                <a:effectLst/>
                <a:latin typeface="+mj-lt"/>
                <a:cs typeface="Times New Roman" pitchFamily="18" charset="0"/>
              </a:rPr>
              <a:t>Đk</a:t>
            </a:r>
            <a:r>
              <a:rPr lang="en-US" sz="5400" b="0" u="sng" dirty="0">
                <a:solidFill>
                  <a:srgbClr val="FF0000"/>
                </a:solidFill>
                <a:effectLst/>
                <a:latin typeface="+mj-lt"/>
                <a:cs typeface="Times New Roman" pitchFamily="18" charset="0"/>
              </a:rPr>
              <a:t>:</a:t>
            </a:r>
            <a:r>
              <a:rPr lang="en-US" sz="5400" b="0" dirty="0">
                <a:solidFill>
                  <a:srgbClr val="003399"/>
                </a:solidFill>
                <a:effectLst/>
                <a:latin typeface="+mj-lt"/>
                <a:cs typeface="Times New Roman" pitchFamily="18" charset="0"/>
              </a:rPr>
              <a:t> </a:t>
            </a:r>
            <a:r>
              <a:rPr lang="vi-VN" sz="5400" b="0" dirty="0">
                <a:solidFill>
                  <a:srgbClr val="003399"/>
                </a:solidFill>
                <a:effectLst/>
                <a:latin typeface="+mj-lt"/>
              </a:rPr>
              <a:t>Linh Mục dâng tiến lễ vật lên Ba Ngôi, hằng ngày tái diễn tiệc ly khắp nơi. Thánh hóa chúng con dâng cả cuộc đời, nên một hiến lễ mới để dâng Ba Ngôi.</a:t>
            </a:r>
            <a:endParaRPr lang="vi-VN" sz="72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7096429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0000"/>
                </a:solidFill>
                <a:effectLst/>
                <a:latin typeface="+mj-lt"/>
                <a:cs typeface="Times New Roman" pitchFamily="18" charset="0"/>
              </a:rPr>
              <a:t>Tk3:</a:t>
            </a:r>
            <a:r>
              <a:rPr lang="en-US" sz="5400" b="0" dirty="0">
                <a:solidFill>
                  <a:srgbClr val="003399"/>
                </a:solidFill>
                <a:effectLst/>
                <a:latin typeface="+mj-lt"/>
                <a:cs typeface="Times New Roman" pitchFamily="18" charset="0"/>
              </a:rPr>
              <a:t> </a:t>
            </a:r>
            <a:r>
              <a:rPr lang="vi-VN" sz="5400" b="0" dirty="0">
                <a:solidFill>
                  <a:srgbClr val="003399"/>
                </a:solidFill>
                <a:effectLst/>
                <a:latin typeface="+mj-lt"/>
              </a:rPr>
              <a:t>Cho giáo dân đang sống khắp trời, cho thế giới chưa được đức tin, cho các linh hồn đã qua đời, xin hiệp nhất trong nguồn tái sinh.</a:t>
            </a:r>
            <a:endParaRPr lang="en-US" sz="54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1992312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err="1">
                <a:solidFill>
                  <a:srgbClr val="FF0000"/>
                </a:solidFill>
                <a:effectLst/>
                <a:latin typeface="+mj-lt"/>
                <a:cs typeface="Times New Roman" pitchFamily="18" charset="0"/>
              </a:rPr>
              <a:t>Đk</a:t>
            </a:r>
            <a:r>
              <a:rPr lang="en-US" sz="5400" b="0" u="sng" dirty="0">
                <a:solidFill>
                  <a:srgbClr val="FF0000"/>
                </a:solidFill>
                <a:effectLst/>
                <a:latin typeface="+mj-lt"/>
                <a:cs typeface="Times New Roman" pitchFamily="18" charset="0"/>
              </a:rPr>
              <a:t>:</a:t>
            </a:r>
            <a:r>
              <a:rPr lang="en-US" sz="5400" b="0" dirty="0">
                <a:solidFill>
                  <a:srgbClr val="003399"/>
                </a:solidFill>
                <a:effectLst/>
                <a:latin typeface="+mj-lt"/>
                <a:cs typeface="Times New Roman" pitchFamily="18" charset="0"/>
              </a:rPr>
              <a:t> </a:t>
            </a:r>
            <a:r>
              <a:rPr lang="vi-VN" sz="5400" b="0" dirty="0">
                <a:solidFill>
                  <a:srgbClr val="003399"/>
                </a:solidFill>
                <a:effectLst/>
                <a:latin typeface="+mj-lt"/>
              </a:rPr>
              <a:t>Linh Mục dâng tiến lễ vật lên Ba Ngôi, hằng ngày tái diễn tiệc ly khắp nơi. Thánh hóa chúng con dâng cả cuộc đời, nên một hiến lễ mới để dâng Ba Ngôi.</a:t>
            </a:r>
            <a:endParaRPr lang="vi-VN" sz="72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8310729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0259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FF0000"/>
                </a:solidFill>
                <a:effectLst/>
                <a:latin typeface="+mj-lt"/>
                <a:cs typeface="Times New Roman" pitchFamily="18" charset="0"/>
              </a:rPr>
              <a:t>Ca </a:t>
            </a:r>
            <a:r>
              <a:rPr lang="en-US" sz="5400" b="0" dirty="0" err="1">
                <a:solidFill>
                  <a:srgbClr val="FF0000"/>
                </a:solidFill>
                <a:effectLst/>
                <a:latin typeface="+mj-lt"/>
                <a:cs typeface="Times New Roman" pitchFamily="18" charset="0"/>
              </a:rPr>
              <a:t>Nguyện</a:t>
            </a:r>
            <a:r>
              <a:rPr lang="en-US" sz="5400" b="0" dirty="0">
                <a:solidFill>
                  <a:srgbClr val="FF0000"/>
                </a:solidFill>
                <a:effectLst/>
                <a:latin typeface="+mj-lt"/>
                <a:cs typeface="Times New Roman" pitchFamily="18" charset="0"/>
              </a:rPr>
              <a:t> </a:t>
            </a:r>
            <a:r>
              <a:rPr lang="en-US" sz="5400" b="0" dirty="0" err="1">
                <a:solidFill>
                  <a:srgbClr val="FF0000"/>
                </a:solidFill>
                <a:effectLst/>
                <a:latin typeface="+mj-lt"/>
                <a:cs typeface="Times New Roman" pitchFamily="18" charset="0"/>
              </a:rPr>
              <a:t>Hiệp</a:t>
            </a:r>
            <a:r>
              <a:rPr lang="en-US" sz="5400" b="0" dirty="0">
                <a:solidFill>
                  <a:srgbClr val="FF0000"/>
                </a:solidFill>
                <a:effectLst/>
                <a:latin typeface="+mj-lt"/>
                <a:cs typeface="Times New Roman" pitchFamily="18" charset="0"/>
              </a:rPr>
              <a:t> </a:t>
            </a:r>
            <a:r>
              <a:rPr lang="en-US" sz="5400" b="0" dirty="0" err="1">
                <a:solidFill>
                  <a:srgbClr val="FF0000"/>
                </a:solidFill>
                <a:effectLst/>
                <a:latin typeface="+mj-lt"/>
                <a:cs typeface="Times New Roman" pitchFamily="18" charset="0"/>
              </a:rPr>
              <a:t>Lễ</a:t>
            </a:r>
            <a:r>
              <a:rPr lang="en-US" sz="5400" b="0" dirty="0">
                <a:solidFill>
                  <a:srgbClr val="FF0000"/>
                </a:solidFill>
                <a:effectLst/>
                <a:latin typeface="+mj-lt"/>
                <a:cs typeface="Times New Roman" pitchFamily="18" charset="0"/>
              </a:rPr>
              <a:t/>
            </a:r>
            <a:br>
              <a:rPr lang="en-US" sz="5400" b="0" dirty="0">
                <a:solidFill>
                  <a:srgbClr val="FF0000"/>
                </a:solidFill>
                <a:effectLst/>
                <a:latin typeface="+mj-lt"/>
                <a:cs typeface="Times New Roman" pitchFamily="18" charset="0"/>
              </a:rPr>
            </a:br>
            <a:r>
              <a:rPr lang="en-US" sz="5400" b="0" dirty="0" err="1">
                <a:solidFill>
                  <a:srgbClr val="FF0000"/>
                </a:solidFill>
                <a:effectLst/>
                <a:latin typeface="+mj-lt"/>
                <a:cs typeface="Times New Roman" pitchFamily="18" charset="0"/>
              </a:rPr>
              <a:t>Suối</a:t>
            </a:r>
            <a:r>
              <a:rPr lang="en-US" sz="5400" b="0" dirty="0">
                <a:solidFill>
                  <a:srgbClr val="FF0000"/>
                </a:solidFill>
                <a:effectLst/>
                <a:latin typeface="+mj-lt"/>
                <a:cs typeface="Times New Roman" pitchFamily="18" charset="0"/>
              </a:rPr>
              <a:t> </a:t>
            </a:r>
            <a:r>
              <a:rPr lang="en-US" sz="5400" b="0" dirty="0" err="1">
                <a:solidFill>
                  <a:srgbClr val="FF0000"/>
                </a:solidFill>
                <a:effectLst/>
                <a:latin typeface="+mj-lt"/>
                <a:cs typeface="Times New Roman" pitchFamily="18" charset="0"/>
              </a:rPr>
              <a:t>Nguồn</a:t>
            </a:r>
            <a:r>
              <a:rPr lang="en-US" sz="5400" b="0" dirty="0">
                <a:solidFill>
                  <a:srgbClr val="FF0000"/>
                </a:solidFill>
                <a:effectLst/>
                <a:latin typeface="+mj-lt"/>
                <a:cs typeface="Times New Roman" pitchFamily="18" charset="0"/>
              </a:rPr>
              <a:t> </a:t>
            </a:r>
            <a:r>
              <a:rPr lang="en-US" sz="5400" b="0" dirty="0" err="1">
                <a:solidFill>
                  <a:srgbClr val="FF0000"/>
                </a:solidFill>
                <a:effectLst/>
                <a:latin typeface="+mj-lt"/>
                <a:cs typeface="Times New Roman" pitchFamily="18" charset="0"/>
              </a:rPr>
              <a:t>Tình</a:t>
            </a:r>
            <a:r>
              <a:rPr lang="en-US" sz="5400" b="0" dirty="0">
                <a:solidFill>
                  <a:srgbClr val="FF0000"/>
                </a:solidFill>
                <a:effectLst/>
                <a:latin typeface="+mj-lt"/>
                <a:cs typeface="Times New Roman" pitchFamily="18" charset="0"/>
              </a:rPr>
              <a:t> </a:t>
            </a:r>
            <a:r>
              <a:rPr lang="en-US" sz="5400" b="0" dirty="0" err="1">
                <a:solidFill>
                  <a:srgbClr val="FF0000"/>
                </a:solidFill>
                <a:effectLst/>
                <a:latin typeface="+mj-lt"/>
                <a:cs typeface="Times New Roman" pitchFamily="18" charset="0"/>
              </a:rPr>
              <a:t>Yêu</a:t>
            </a:r>
            <a:r>
              <a:rPr lang="en-US" sz="5400" b="0" dirty="0">
                <a:solidFill>
                  <a:srgbClr val="FF0000"/>
                </a:solidFill>
                <a:effectLst/>
                <a:latin typeface="+mj-lt"/>
                <a:cs typeface="Times New Roman" pitchFamily="18" charset="0"/>
              </a:rPr>
              <a:t/>
            </a:r>
            <a:br>
              <a:rPr lang="en-US" sz="5400" b="0" dirty="0">
                <a:solidFill>
                  <a:srgbClr val="FF0000"/>
                </a:solidFill>
                <a:effectLst/>
                <a:latin typeface="+mj-lt"/>
                <a:cs typeface="Times New Roman" pitchFamily="18" charset="0"/>
              </a:rPr>
            </a:br>
            <a:r>
              <a:rPr lang="en-US" b="0" dirty="0" err="1">
                <a:solidFill>
                  <a:srgbClr val="FF0000"/>
                </a:solidFill>
                <a:effectLst/>
                <a:latin typeface="+mj-lt"/>
                <a:cs typeface="Times New Roman" pitchFamily="18" charset="0"/>
              </a:rPr>
              <a:t>Lm</a:t>
            </a:r>
            <a:r>
              <a:rPr lang="en-US" b="0" dirty="0">
                <a:solidFill>
                  <a:srgbClr val="FF0000"/>
                </a:solidFill>
                <a:effectLst/>
                <a:latin typeface="+mj-lt"/>
                <a:cs typeface="Times New Roman" pitchFamily="18" charset="0"/>
              </a:rPr>
              <a:t>. </a:t>
            </a:r>
            <a:r>
              <a:rPr lang="en-US" b="0" dirty="0" err="1">
                <a:solidFill>
                  <a:srgbClr val="FF0000"/>
                </a:solidFill>
                <a:effectLst/>
                <a:latin typeface="+mj-lt"/>
                <a:cs typeface="Times New Roman" pitchFamily="18" charset="0"/>
              </a:rPr>
              <a:t>Thái</a:t>
            </a:r>
            <a:r>
              <a:rPr lang="en-US" b="0" dirty="0">
                <a:solidFill>
                  <a:srgbClr val="FF0000"/>
                </a:solidFill>
                <a:effectLst/>
                <a:latin typeface="+mj-lt"/>
                <a:cs typeface="Times New Roman" pitchFamily="18" charset="0"/>
              </a:rPr>
              <a:t> </a:t>
            </a:r>
            <a:r>
              <a:rPr lang="en-US" b="0" dirty="0" err="1">
                <a:solidFill>
                  <a:srgbClr val="FF0000"/>
                </a:solidFill>
                <a:effectLst/>
                <a:latin typeface="+mj-lt"/>
                <a:cs typeface="Times New Roman" pitchFamily="18" charset="0"/>
              </a:rPr>
              <a:t>Nguyên</a:t>
            </a:r>
            <a:endParaRPr lang="vi-VN"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5318379"/>
          </a:xfrm>
          <a:prstGeom prst="rect">
            <a:avLst/>
          </a:prstGeom>
        </p:spPr>
        <p:txBody>
          <a:bodyPr wrap="square" tIns="0" bIns="0">
            <a:spAutoFit/>
          </a:bodyPr>
          <a:lstStyle/>
          <a:p>
            <a:pPr algn="just">
              <a:lnSpc>
                <a:spcPct val="120000"/>
              </a:lnSpc>
            </a:pPr>
            <a:r>
              <a:rPr lang="en-US" sz="4400" u="sng" dirty="0" err="1">
                <a:solidFill>
                  <a:srgbClr val="FF0000"/>
                </a:solidFill>
                <a:ea typeface="SimHei" pitchFamily="49" charset="-122"/>
                <a:cs typeface="Times New Roman" panose="02020603050405020304" pitchFamily="18" charset="0"/>
              </a:rPr>
              <a:t>Đk</a:t>
            </a:r>
            <a:r>
              <a:rPr lang="en-US" sz="4400" u="sng" dirty="0">
                <a:solidFill>
                  <a:srgbClr val="FF0000"/>
                </a:solidFill>
                <a:ea typeface="SimHei" pitchFamily="49" charset="-122"/>
                <a:cs typeface="Times New Roman" panose="02020603050405020304" pitchFamily="18" charset="0"/>
              </a:rPr>
              <a:t>:</a:t>
            </a:r>
            <a:r>
              <a:rPr lang="en-US" sz="4400" dirty="0">
                <a:solidFill>
                  <a:srgbClr val="FF0000"/>
                </a:solidFill>
                <a:ea typeface="SimHei" pitchFamily="49" charset="-122"/>
                <a:cs typeface="Times New Roman" panose="02020603050405020304" pitchFamily="18" charset="0"/>
              </a:rPr>
              <a:t> </a:t>
            </a:r>
            <a:r>
              <a:rPr lang="vi-VN" sz="4800" dirty="0">
                <a:solidFill>
                  <a:srgbClr val="003399"/>
                </a:solidFill>
                <a:cs typeface="Times New Roman" panose="02020603050405020304" pitchFamily="18" charset="0"/>
              </a:rPr>
              <a:t>Lạy Chúa Ba Ngôi ôi suối nguồn tình yêu tinh ròng. Lạy Chúa Ba Ngôi ôi mẫu mực hạnh phúc hiệp thông. Xin cho con tin vào Ngài suối nguồn ơn thiêng tuôn đổ. </a:t>
            </a:r>
            <a:endParaRPr lang="en-US" sz="4400" dirty="0">
              <a:solidFill>
                <a:srgbClr val="003399"/>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522808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srgbClr val="002060"/>
                </a:solidFill>
                <a:latin typeface="+mj-lt"/>
                <a:ea typeface="Segoe UI Black" panose="020B0A02040204020203" pitchFamily="34" charset="0"/>
              </a:rPr>
              <a:t>Xin cho ân sủng của Năm</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Thánh này</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khơi dậy trong chúng con</a:t>
            </a:r>
            <a:r>
              <a:rPr lang="en-US" sz="5000" dirty="0">
                <a:solidFill>
                  <a:srgbClr val="C00000"/>
                </a:solidFill>
                <a:ea typeface="Segoe UI Black" panose="020B0A02040204020203" pitchFamily="34" charset="0"/>
              </a:rPr>
              <a:t>/</a:t>
            </a:r>
            <a:r>
              <a:rPr lang="vi-VN" sz="5000" dirty="0">
                <a:solidFill>
                  <a:srgbClr val="002060"/>
                </a:solidFill>
                <a:latin typeface="+mj-lt"/>
                <a:ea typeface="Segoe UI Black" panose="020B0A02040204020203" pitchFamily="34" charset="0"/>
              </a:rPr>
              <a:t> là Những Người Lữ Hành Hy Vọng</a:t>
            </a:r>
            <a:r>
              <a:rPr lang="en-US" sz="5000" dirty="0">
                <a:solidFill>
                  <a:srgbClr val="C0000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niềm khao khát kho tàng ở trên trời</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đ</a:t>
            </a:r>
            <a:r>
              <a:rPr lang="vi-VN" sz="5000" dirty="0">
                <a:solidFill>
                  <a:srgbClr val="002060"/>
                </a:solidFill>
                <a:latin typeface="+mj-lt"/>
                <a:ea typeface="Segoe UI Black" panose="020B0A02040204020203" pitchFamily="34" charset="0"/>
              </a:rPr>
              <a:t>ồng thời cũng làm lan tỏa trên khắp thế giới</a:t>
            </a:r>
            <a:r>
              <a:rPr lang="en-US" sz="5000" dirty="0">
                <a:solidFill>
                  <a:srgbClr val="C00000"/>
                </a:solidFill>
                <a:ea typeface="Segoe UI Black" panose="020B0A02040204020203" pitchFamily="34" charset="0"/>
              </a:rPr>
              <a:t>/</a:t>
            </a:r>
            <a:endParaRPr lang="vi-VN" sz="50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24170648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078313"/>
          </a:xfrm>
          <a:prstGeom prst="rect">
            <a:avLst/>
          </a:prstGeom>
        </p:spPr>
        <p:txBody>
          <a:bodyPr wrap="square">
            <a:spAutoFit/>
          </a:bodyPr>
          <a:lstStyle/>
          <a:p>
            <a:pPr algn="just">
              <a:lnSpc>
                <a:spcPct val="120000"/>
              </a:lnSpc>
            </a:pPr>
            <a:r>
              <a:rPr lang="en-US" sz="4500" u="sng" dirty="0">
                <a:solidFill>
                  <a:srgbClr val="FF0000"/>
                </a:solidFill>
                <a:latin typeface="+mj-lt"/>
                <a:cs typeface="Times New Roman" panose="02020603050405020304" pitchFamily="18" charset="0"/>
              </a:rPr>
              <a:t>***</a:t>
            </a:r>
            <a:r>
              <a:rPr lang="vi-VN" sz="4500" dirty="0">
                <a:solidFill>
                  <a:srgbClr val="003399"/>
                </a:solidFill>
                <a:latin typeface="+mj-lt"/>
                <a:cs typeface="Times New Roman" panose="02020603050405020304" pitchFamily="18" charset="0"/>
              </a:rPr>
              <a:t>Xin cho con tin vào Ngài đang ẩn thân sâu lắng trong con. </a:t>
            </a:r>
            <a:r>
              <a:rPr lang="vi-VN" sz="4500" dirty="0">
                <a:solidFill>
                  <a:srgbClr val="003399"/>
                </a:solidFill>
                <a:latin typeface="+mj-lt"/>
              </a:rPr>
              <a:t>Xin cho con tin vào Ngài giữa lòng thế gian khô cằn đang mong đợi nguồn nước tái sinh đang mong chờ Thần Linh biến đổi để trở thành thế giới tình yêu.</a:t>
            </a:r>
            <a:endParaRPr lang="en-US" sz="45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5994252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rmAutofit fontScale="92500" lnSpcReduction="20000"/>
          </a:bodyPr>
          <a:lstStyle/>
          <a:p>
            <a:pPr marL="0" indent="0" algn="just">
              <a:lnSpc>
                <a:spcPct val="130000"/>
              </a:lnSpc>
              <a:buNone/>
            </a:pPr>
            <a:r>
              <a:rPr lang="en-US" sz="4000" b="0" u="sng" dirty="0">
                <a:solidFill>
                  <a:srgbClr val="FF0000"/>
                </a:solidFill>
                <a:effectLst/>
                <a:latin typeface="+mj-lt"/>
                <a:ea typeface="SimHei" pitchFamily="49" charset="-122"/>
                <a:cs typeface="Times New Roman" panose="02020603050405020304" pitchFamily="18" charset="0"/>
              </a:rPr>
              <a:t>Tk1:</a:t>
            </a:r>
            <a:r>
              <a:rPr lang="en-US" sz="4000" b="0" dirty="0">
                <a:solidFill>
                  <a:srgbClr val="003399"/>
                </a:solidFill>
                <a:effectLst/>
                <a:latin typeface="+mj-lt"/>
                <a:ea typeface="SimHei" pitchFamily="49" charset="-122"/>
                <a:cs typeface="Times New Roman" panose="02020603050405020304" pitchFamily="18" charset="0"/>
              </a:rPr>
              <a:t> </a:t>
            </a:r>
            <a:r>
              <a:rPr lang="vi-VN" sz="5200" b="0" dirty="0">
                <a:solidFill>
                  <a:srgbClr val="003399"/>
                </a:solidFill>
                <a:effectLst/>
                <a:latin typeface="+mj-lt"/>
                <a:cs typeface="Times New Roman" panose="02020603050405020304" pitchFamily="18" charset="0"/>
              </a:rPr>
              <a:t>Trong một thế giới cạnh tranh đề cao quyền lực và lợi danh: xin cho con biết phục vụ âm thầm. Trong một thế giới say mê thống trị và chiếm đoạt: xin cho con biết yêu thương tự hiến. </a:t>
            </a:r>
            <a:endParaRPr lang="en-US" b="0" i="1" dirty="0">
              <a:solidFill>
                <a:srgbClr val="003399"/>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229700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rmAutofit fontScale="40000" lnSpcReduction="20000"/>
          </a:bodyPr>
          <a:lstStyle/>
          <a:p>
            <a:pPr marL="0" indent="0" algn="just">
              <a:lnSpc>
                <a:spcPct val="130000"/>
              </a:lnSpc>
              <a:buNone/>
            </a:pPr>
            <a:endParaRPr lang="en-US" sz="4000" b="0" u="sng" dirty="0">
              <a:solidFill>
                <a:srgbClr val="FF0000"/>
              </a:solidFill>
              <a:effectLst/>
              <a:latin typeface="+mj-lt"/>
              <a:ea typeface="SimHei" pitchFamily="49" charset="-122"/>
              <a:cs typeface="Times New Roman" panose="02020603050405020304" pitchFamily="18" charset="0"/>
            </a:endParaRPr>
          </a:p>
          <a:p>
            <a:pPr marL="0" indent="0" algn="just">
              <a:lnSpc>
                <a:spcPct val="130000"/>
              </a:lnSpc>
              <a:buNone/>
            </a:pPr>
            <a:r>
              <a:rPr lang="en-US" sz="11000" b="0" u="sng" dirty="0">
                <a:solidFill>
                  <a:srgbClr val="FF0000"/>
                </a:solidFill>
                <a:effectLst/>
                <a:latin typeface="+mj-lt"/>
                <a:ea typeface="SimHei" pitchFamily="49" charset="-122"/>
                <a:cs typeface="Times New Roman" panose="02020603050405020304" pitchFamily="18" charset="0"/>
              </a:rPr>
              <a:t>***:</a:t>
            </a:r>
            <a:r>
              <a:rPr lang="en-US" sz="4000" b="0" dirty="0">
                <a:solidFill>
                  <a:srgbClr val="003399"/>
                </a:solidFill>
                <a:effectLst/>
                <a:latin typeface="+mj-lt"/>
                <a:ea typeface="SimHei" pitchFamily="49" charset="-122"/>
                <a:cs typeface="Times New Roman" panose="02020603050405020304" pitchFamily="18" charset="0"/>
              </a:rPr>
              <a:t> </a:t>
            </a:r>
            <a:r>
              <a:rPr lang="vi-VN" sz="12000" b="0" dirty="0">
                <a:solidFill>
                  <a:srgbClr val="003399"/>
                </a:solidFill>
                <a:effectLst/>
                <a:latin typeface="+mj-lt"/>
                <a:cs typeface="Times New Roman" panose="02020603050405020304" pitchFamily="18" charset="0"/>
              </a:rPr>
              <a:t>Trong một thế giới phân chia vẫn còn bao nỗi khổ đau: xin cho con luôn liên kết bên nhau, quan tâm chăm lo cho kẻ khổ sầu trong tay chung xây thế giới đẹp màu.</a:t>
            </a:r>
            <a:br>
              <a:rPr lang="vi-VN" sz="12000" b="0" dirty="0">
                <a:solidFill>
                  <a:srgbClr val="003399"/>
                </a:solidFill>
                <a:effectLst/>
                <a:latin typeface="+mj-lt"/>
                <a:cs typeface="Times New Roman" panose="02020603050405020304" pitchFamily="18" charset="0"/>
              </a:rPr>
            </a:br>
            <a:endParaRPr lang="en-US" sz="6200" b="0" i="1" dirty="0">
              <a:solidFill>
                <a:srgbClr val="003399"/>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9505270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5078313"/>
          </a:xfrm>
          <a:prstGeom prst="rect">
            <a:avLst/>
          </a:prstGeom>
        </p:spPr>
        <p:txBody>
          <a:bodyPr wrap="square">
            <a:spAutoFit/>
          </a:bodyPr>
          <a:lstStyle/>
          <a:p>
            <a:pPr algn="just"/>
            <a:r>
              <a:rPr lang="vi-VN" sz="5400" dirty="0">
                <a:solidFill>
                  <a:srgbClr val="003399"/>
                </a:solidFill>
              </a:rPr>
              <a:t>Đk: Lạy Chúa Ba Ngôi ôi suối nguồn tình yêu tinh ròng. Lạy Chúa Ba Ngôi ôi mẫu mực hạnh phúc hiệp thông. Xin cho con tin vào Ngài suối nguồn ơn thiêng tuôn đổ. </a:t>
            </a:r>
          </a:p>
        </p:txBody>
      </p:sp>
    </p:spTree>
    <p:extLst>
      <p:ext uri="{BB962C8B-B14F-4D97-AF65-F5344CB8AC3E}">
        <p14:creationId xmlns:p14="http://schemas.microsoft.com/office/powerpoint/2010/main" val="25685919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078313"/>
          </a:xfrm>
          <a:prstGeom prst="rect">
            <a:avLst/>
          </a:prstGeom>
        </p:spPr>
        <p:txBody>
          <a:bodyPr wrap="square">
            <a:spAutoFit/>
          </a:bodyPr>
          <a:lstStyle/>
          <a:p>
            <a:pPr algn="just">
              <a:lnSpc>
                <a:spcPct val="120000"/>
              </a:lnSpc>
            </a:pPr>
            <a:r>
              <a:rPr lang="en-US" sz="4500" u="sng" dirty="0">
                <a:solidFill>
                  <a:srgbClr val="FF0000"/>
                </a:solidFill>
                <a:latin typeface="+mj-lt"/>
                <a:cs typeface="Times New Roman" panose="02020603050405020304" pitchFamily="18" charset="0"/>
              </a:rPr>
              <a:t>***</a:t>
            </a:r>
            <a:r>
              <a:rPr lang="vi-VN" sz="4500" dirty="0">
                <a:solidFill>
                  <a:srgbClr val="003399"/>
                </a:solidFill>
                <a:latin typeface="+mj-lt"/>
                <a:cs typeface="Times New Roman" panose="02020603050405020304" pitchFamily="18" charset="0"/>
              </a:rPr>
              <a:t>Xin cho con tin vào Ngài đang ẩn thân sâu lắng trong con. </a:t>
            </a:r>
            <a:r>
              <a:rPr lang="vi-VN" sz="4500" dirty="0">
                <a:solidFill>
                  <a:srgbClr val="003399"/>
                </a:solidFill>
                <a:latin typeface="+mj-lt"/>
              </a:rPr>
              <a:t>Xin cho con tin vào Ngài giữa lòng thế gian khô cằn đang mong đợi nguồn nước tái sinh đang mong chờ Thần Linh biến đổi để trở thành thế giới tình yêu.</a:t>
            </a:r>
            <a:endParaRPr lang="en-US" sz="45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0759211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96780"/>
          </a:xfrm>
          <a:prstGeom prst="rect">
            <a:avLst/>
          </a:prstGeom>
        </p:spPr>
        <p:txBody>
          <a:bodyPr wrap="square">
            <a:spAutoFit/>
          </a:bodyPr>
          <a:lstStyle/>
          <a:p>
            <a:pPr algn="just">
              <a:lnSpc>
                <a:spcPct val="120000"/>
              </a:lnSpc>
            </a:pPr>
            <a:r>
              <a:rPr lang="en-US" sz="5100" u="sng" dirty="0">
                <a:solidFill>
                  <a:srgbClr val="FF0000"/>
                </a:solidFill>
                <a:latin typeface="+mj-lt"/>
                <a:ea typeface="SimHei" pitchFamily="49" charset="-122"/>
                <a:cs typeface="Times New Roman" panose="02020603050405020304" pitchFamily="18" charset="0"/>
              </a:rPr>
              <a:t>Tk2:</a:t>
            </a:r>
            <a:r>
              <a:rPr lang="en-US" sz="5100" dirty="0">
                <a:solidFill>
                  <a:srgbClr val="003399"/>
                </a:solidFill>
                <a:latin typeface="+mj-lt"/>
                <a:ea typeface="SimHei" pitchFamily="49" charset="-122"/>
                <a:cs typeface="Times New Roman" panose="02020603050405020304" pitchFamily="18" charset="0"/>
              </a:rPr>
              <a:t> </a:t>
            </a:r>
            <a:r>
              <a:rPr lang="vi-VN" sz="4400" dirty="0">
                <a:solidFill>
                  <a:srgbClr val="003399"/>
                </a:solidFill>
                <a:latin typeface="+mj-lt"/>
                <a:cs typeface="Times New Roman" panose="02020603050405020304" pitchFamily="18" charset="0"/>
              </a:rPr>
              <a:t>Trong một thế giới khổ đau còn bao hàng rào kỳ thị nhau: xin cho con sống bằng tình huynh đệ. Trong một thế giới lo toan đang còn nhiều tham vọng: xin cho con sống đơn sơ nghèo khó. </a:t>
            </a:r>
            <a:endParaRPr lang="en-US" sz="51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487210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525" y="-95250"/>
            <a:ext cx="9144000" cy="5198859"/>
          </a:xfrm>
          <a:prstGeom prst="rect">
            <a:avLst/>
          </a:prstGeom>
        </p:spPr>
        <p:txBody>
          <a:bodyPr wrap="square">
            <a:spAutoFit/>
          </a:bodyPr>
          <a:lstStyle/>
          <a:p>
            <a:pPr algn="just">
              <a:lnSpc>
                <a:spcPct val="120000"/>
              </a:lnSpc>
            </a:pPr>
            <a:r>
              <a:rPr lang="en-US" sz="4700" u="sng" dirty="0">
                <a:solidFill>
                  <a:srgbClr val="FF0000"/>
                </a:solidFill>
                <a:latin typeface="+mj-lt"/>
                <a:ea typeface="SimHei" pitchFamily="49" charset="-122"/>
                <a:cs typeface="Times New Roman" panose="02020603050405020304" pitchFamily="18" charset="0"/>
              </a:rPr>
              <a:t>***:</a:t>
            </a:r>
            <a:r>
              <a:rPr lang="en-US" sz="4700" dirty="0">
                <a:solidFill>
                  <a:srgbClr val="003399"/>
                </a:solidFill>
                <a:latin typeface="+mj-lt"/>
                <a:ea typeface="SimHei" pitchFamily="49" charset="-122"/>
                <a:cs typeface="Times New Roman" panose="02020603050405020304" pitchFamily="18" charset="0"/>
              </a:rPr>
              <a:t> </a:t>
            </a:r>
            <a:r>
              <a:rPr lang="vi-VN" sz="4700" dirty="0">
                <a:solidFill>
                  <a:srgbClr val="003399"/>
                </a:solidFill>
                <a:latin typeface="+mj-lt"/>
                <a:cs typeface="Times New Roman" panose="02020603050405020304" pitchFamily="18" charset="0"/>
              </a:rPr>
              <a:t>Trong một thế giới chơi vơi vẫn còn tranh chấp mọi nơi: xin cho con luôn đi đến trong đời, cho con không ngơi xây đắp an vui, đem bao tin yêu tô thắm tình người.</a:t>
            </a:r>
            <a:endParaRPr lang="en-US" sz="47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6492661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68729"/>
            <a:ext cx="9144000" cy="5307479"/>
          </a:xfrm>
          <a:prstGeom prst="rect">
            <a:avLst/>
          </a:prstGeom>
        </p:spPr>
        <p:txBody>
          <a:bodyPr wrap="square">
            <a:spAutoFit/>
          </a:bodyPr>
          <a:lstStyle/>
          <a:p>
            <a:pPr algn="just">
              <a:lnSpc>
                <a:spcPct val="120000"/>
              </a:lnSpc>
            </a:pPr>
            <a:r>
              <a:rPr lang="en-US" sz="4400" u="sng" dirty="0" err="1">
                <a:solidFill>
                  <a:srgbClr val="FF0000"/>
                </a:solidFill>
                <a:ea typeface="SimHei" pitchFamily="49" charset="-122"/>
                <a:cs typeface="Times New Roman" panose="02020603050405020304" pitchFamily="18" charset="0"/>
              </a:rPr>
              <a:t>Đk</a:t>
            </a:r>
            <a:r>
              <a:rPr lang="en-US" sz="4400" u="sng" dirty="0">
                <a:solidFill>
                  <a:srgbClr val="FF0000"/>
                </a:solidFill>
                <a:ea typeface="SimHei" pitchFamily="49" charset="-122"/>
                <a:cs typeface="Times New Roman" panose="02020603050405020304" pitchFamily="18" charset="0"/>
              </a:rPr>
              <a:t>:</a:t>
            </a:r>
            <a:r>
              <a:rPr lang="en-US" sz="4400" dirty="0">
                <a:solidFill>
                  <a:srgbClr val="FF0000"/>
                </a:solidFill>
                <a:ea typeface="SimHei" pitchFamily="49" charset="-122"/>
                <a:cs typeface="Times New Roman" panose="02020603050405020304" pitchFamily="18" charset="0"/>
              </a:rPr>
              <a:t> </a:t>
            </a:r>
            <a:r>
              <a:rPr lang="vi-VN" sz="4800" dirty="0">
                <a:solidFill>
                  <a:srgbClr val="003399"/>
                </a:solidFill>
                <a:cs typeface="Times New Roman" panose="02020603050405020304" pitchFamily="18" charset="0"/>
              </a:rPr>
              <a:t>Lạy Chúa Ba Ngôi ôi suối nguồn tình yêu tinh ròng. Lạy Chúa Ba Ngôi ôi mẫu mực hạnh phúc hiệp thông. Xin cho con tin vào Ngài suối nguồn ơn thiêng tuôn đổ. </a:t>
            </a:r>
            <a:endParaRPr lang="en-US" sz="4400" dirty="0">
              <a:solidFill>
                <a:srgbClr val="003399"/>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82815931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4909742"/>
          </a:xfrm>
          <a:prstGeom prst="rect">
            <a:avLst/>
          </a:prstGeom>
        </p:spPr>
        <p:txBody>
          <a:bodyPr wrap="square">
            <a:spAutoFit/>
          </a:bodyPr>
          <a:lstStyle/>
          <a:p>
            <a:pPr algn="just">
              <a:lnSpc>
                <a:spcPct val="120000"/>
              </a:lnSpc>
            </a:pPr>
            <a:r>
              <a:rPr lang="en-US" sz="4400" u="sng" dirty="0" smtClean="0">
                <a:solidFill>
                  <a:srgbClr val="FF0000"/>
                </a:solidFill>
                <a:latin typeface="+mj-lt"/>
                <a:cs typeface="Times New Roman" panose="02020603050405020304" pitchFamily="18" charset="0"/>
              </a:rPr>
              <a:t>*** </a:t>
            </a:r>
            <a:r>
              <a:rPr lang="vi-VN" sz="4400" dirty="0" smtClean="0">
                <a:solidFill>
                  <a:srgbClr val="003399"/>
                </a:solidFill>
                <a:latin typeface="+mj-lt"/>
                <a:cs typeface="Times New Roman" panose="02020603050405020304" pitchFamily="18" charset="0"/>
              </a:rPr>
              <a:t>Xin </a:t>
            </a:r>
            <a:r>
              <a:rPr lang="vi-VN" sz="4400" dirty="0">
                <a:solidFill>
                  <a:srgbClr val="003399"/>
                </a:solidFill>
                <a:latin typeface="+mj-lt"/>
                <a:cs typeface="Times New Roman" panose="02020603050405020304" pitchFamily="18" charset="0"/>
              </a:rPr>
              <a:t>cho con tin vào Ngài đang ẩn thân sâu lắng trong con. </a:t>
            </a:r>
            <a:r>
              <a:rPr lang="vi-VN" sz="4400" dirty="0">
                <a:solidFill>
                  <a:srgbClr val="003399"/>
                </a:solidFill>
                <a:latin typeface="+mj-lt"/>
              </a:rPr>
              <a:t>Xin cho con tin vào Ngài giữa lòng thế gian khô cằn đang mong đợi nguồn nước tái sinh đang mong chờ Thần Linh biến đổi để trở thành thế giới tình yêu.</a:t>
            </a:r>
            <a:endParaRPr lang="en-US" sz="44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8711068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59"/>
            <a:ext cx="9144000" cy="5139382"/>
          </a:xfrm>
          <a:prstGeom prst="rect">
            <a:avLst/>
          </a:prstGeom>
        </p:spPr>
      </p:pic>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srgbClr val="002060"/>
                </a:solidFill>
                <a:ea typeface="Segoe UI Black" panose="020B0A02040204020203" pitchFamily="34" charset="0"/>
              </a:rPr>
              <a:t>niềm</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vui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sự</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bình</a:t>
            </a:r>
            <a:r>
              <a:rPr lang="en-US" sz="5400" dirty="0">
                <a:solidFill>
                  <a:srgbClr val="002060"/>
                </a:solidFill>
                <a:ea typeface="Segoe UI Black" panose="020B0A02040204020203" pitchFamily="34" charset="0"/>
              </a:rPr>
              <a:t> an </a:t>
            </a:r>
            <a:r>
              <a:rPr lang="en-US" sz="5400" dirty="0" err="1">
                <a:solidFill>
                  <a:srgbClr val="002060"/>
                </a:solidFill>
                <a:ea typeface="Segoe UI Black" panose="020B0A02040204020203" pitchFamily="34" charset="0"/>
              </a:rPr>
              <a:t>của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a:t>
            </a:r>
            <a:r>
              <a:rPr lang="en-US" sz="5400" dirty="0" err="1" smtClean="0">
                <a:solidFill>
                  <a:srgbClr val="002060"/>
                </a:solidFill>
                <a:ea typeface="Segoe UI Black" panose="020B0A02040204020203" pitchFamily="34" charset="0"/>
              </a:rPr>
              <a:t>ấng</a:t>
            </a:r>
            <a:r>
              <a:rPr lang="en-US" sz="5400" dirty="0" smtClean="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Cứu</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Chuộc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 </a:t>
            </a:r>
            <a:r>
              <a:rPr lang="en-US" sz="5400" dirty="0" err="1">
                <a:solidFill>
                  <a:srgbClr val="002060"/>
                </a:solidFill>
                <a:ea typeface="Segoe UI Black" panose="020B0A02040204020203" pitchFamily="34" charset="0"/>
              </a:rPr>
              <a:t>Xin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vinh</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ngợi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khen</a:t>
            </a:r>
            <a:r>
              <a:rPr lang="en-US" sz="5400" dirty="0">
                <a:solidFill>
                  <a:srgbClr val="002060"/>
                </a:solidFill>
                <a:ea typeface="Segoe UI Black" panose="020B0A02040204020203" pitchFamily="34" charset="0"/>
              </a:rPr>
              <a:t> Cha </a:t>
            </a:r>
            <a:r>
              <a:rPr lang="en-US" sz="5400" dirty="0" err="1">
                <a:solidFill>
                  <a:srgbClr val="002060"/>
                </a:solidFill>
                <a:ea typeface="Segoe UI Black" panose="020B0A02040204020203" pitchFamily="34" charset="0"/>
              </a:rPr>
              <a:t>là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Thiên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 </a:t>
            </a:r>
            <a:r>
              <a:rPr lang="en-US" sz="5400" dirty="0">
                <a:solidFill>
                  <a:srgbClr val="002060"/>
                </a:solidFill>
                <a:ea typeface="Segoe UI Black" panose="020B0A02040204020203" pitchFamily="34" charset="0"/>
              </a:rPr>
              <a:t>Cha </a:t>
            </a:r>
            <a:r>
              <a:rPr lang="en-US" sz="5400" dirty="0" err="1">
                <a:solidFill>
                  <a:srgbClr val="002060"/>
                </a:solidFill>
                <a:ea typeface="Segoe UI Black" panose="020B0A02040204020203" pitchFamily="34" charset="0"/>
              </a:rPr>
              <a:t>đáng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tụng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muôn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đời</a:t>
            </a:r>
            <a:r>
              <a:rPr lang="en-US" sz="5400" dirty="0">
                <a:solidFill>
                  <a:srgbClr val="002060"/>
                </a:solidFill>
                <a:ea typeface="Segoe UI Black" panose="020B0A02040204020203" pitchFamily="34" charset="0"/>
              </a:rPr>
              <a:t>. </a:t>
            </a:r>
            <a:r>
              <a:rPr lang="en-US" sz="5400" dirty="0">
                <a:solidFill>
                  <a:srgbClr val="C00000"/>
                </a:solidFill>
                <a:ea typeface="Segoe UI Black" panose="020B0A02040204020203" pitchFamily="34" charset="0"/>
              </a:rPr>
              <a:t>Amen.</a:t>
            </a:r>
          </a:p>
        </p:txBody>
      </p:sp>
    </p:spTree>
    <p:extLst>
      <p:ext uri="{BB962C8B-B14F-4D97-AF65-F5344CB8AC3E}">
        <p14:creationId xmlns:p14="http://schemas.microsoft.com/office/powerpoint/2010/main" val="28954296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0000"/>
                </a:solidFill>
                <a:effectLst/>
                <a:latin typeface="+mj-lt"/>
                <a:cs typeface="Times New Roman" pitchFamily="18" charset="0"/>
              </a:rPr>
              <a:t>Ca </a:t>
            </a:r>
            <a:r>
              <a:rPr lang="en-US" sz="6000" b="0" dirty="0" err="1">
                <a:solidFill>
                  <a:srgbClr val="FF0000"/>
                </a:solidFill>
                <a:effectLst/>
                <a:latin typeface="+mj-lt"/>
                <a:cs typeface="Times New Roman" pitchFamily="18" charset="0"/>
              </a:rPr>
              <a:t>Kết</a:t>
            </a:r>
            <a:r>
              <a:rPr lang="en-US" sz="6000" b="0" dirty="0">
                <a:solidFill>
                  <a:srgbClr val="FF0000"/>
                </a:solidFill>
                <a:effectLst/>
                <a:latin typeface="+mj-lt"/>
                <a:cs typeface="Times New Roman" pitchFamily="18" charset="0"/>
              </a:rPr>
              <a:t> </a:t>
            </a:r>
            <a:r>
              <a:rPr lang="en-US" sz="6000" b="0" dirty="0" err="1">
                <a:solidFill>
                  <a:srgbClr val="FF0000"/>
                </a:solidFill>
                <a:effectLst/>
                <a:latin typeface="+mj-lt"/>
                <a:cs typeface="Times New Roman" pitchFamily="18" charset="0"/>
              </a:rPr>
              <a:t>Lễ</a:t>
            </a:r>
            <a:r>
              <a:rPr lang="en-US" sz="8000" b="0" dirty="0">
                <a:solidFill>
                  <a:srgbClr val="FF0000"/>
                </a:solidFill>
                <a:effectLst/>
                <a:latin typeface="+mj-lt"/>
                <a:cs typeface="Times New Roman" pitchFamily="18" charset="0"/>
              </a:rPr>
              <a:t/>
            </a:r>
            <a:br>
              <a:rPr lang="en-US" sz="8000" b="0" dirty="0">
                <a:solidFill>
                  <a:srgbClr val="FF0000"/>
                </a:solidFill>
                <a:effectLst/>
                <a:latin typeface="+mj-lt"/>
                <a:cs typeface="Times New Roman" pitchFamily="18" charset="0"/>
              </a:rPr>
            </a:br>
            <a:r>
              <a:rPr lang="en-US" sz="6600" b="0" dirty="0" err="1">
                <a:solidFill>
                  <a:srgbClr val="FF0000"/>
                </a:solidFill>
                <a:effectLst/>
                <a:latin typeface="+mj-lt"/>
                <a:cs typeface="Times New Roman" pitchFamily="18" charset="0"/>
              </a:rPr>
              <a:t>Tạ</a:t>
            </a:r>
            <a:r>
              <a:rPr lang="en-US" sz="6600" b="0" dirty="0">
                <a:solidFill>
                  <a:srgbClr val="FF0000"/>
                </a:solidFill>
                <a:effectLst/>
                <a:latin typeface="+mj-lt"/>
                <a:cs typeface="Times New Roman" pitchFamily="18" charset="0"/>
              </a:rPr>
              <a:t> </a:t>
            </a:r>
            <a:r>
              <a:rPr lang="en-US" sz="6600" b="0" dirty="0" err="1">
                <a:solidFill>
                  <a:srgbClr val="FF0000"/>
                </a:solidFill>
                <a:effectLst/>
                <a:latin typeface="+mj-lt"/>
                <a:cs typeface="Times New Roman" pitchFamily="18" charset="0"/>
              </a:rPr>
              <a:t>Ơn</a:t>
            </a:r>
            <a:r>
              <a:rPr lang="en-US" sz="6600" b="0" dirty="0">
                <a:solidFill>
                  <a:srgbClr val="FF0000"/>
                </a:solidFill>
                <a:effectLst/>
                <a:latin typeface="+mj-lt"/>
                <a:cs typeface="Times New Roman" pitchFamily="18" charset="0"/>
              </a:rPr>
              <a:t> </a:t>
            </a:r>
            <a:r>
              <a:rPr lang="en-US" sz="6600" b="0" dirty="0" err="1">
                <a:solidFill>
                  <a:srgbClr val="FF0000"/>
                </a:solidFill>
                <a:effectLst/>
                <a:latin typeface="+mj-lt"/>
                <a:cs typeface="Times New Roman" pitchFamily="18" charset="0"/>
              </a:rPr>
              <a:t>Chúa</a:t>
            </a:r>
            <a:r>
              <a:rPr lang="en-US" sz="6600" b="0" dirty="0">
                <a:solidFill>
                  <a:srgbClr val="FF0000"/>
                </a:solidFill>
                <a:effectLst/>
                <a:latin typeface="+mj-lt"/>
                <a:cs typeface="Times New Roman" pitchFamily="18" charset="0"/>
              </a:rPr>
              <a:t> </a:t>
            </a:r>
            <a:r>
              <a:rPr lang="en-US" sz="6600" b="0" dirty="0" err="1">
                <a:solidFill>
                  <a:srgbClr val="FF0000"/>
                </a:solidFill>
                <a:effectLst/>
                <a:latin typeface="+mj-lt"/>
                <a:cs typeface="Times New Roman" pitchFamily="18" charset="0"/>
              </a:rPr>
              <a:t>Với</a:t>
            </a:r>
            <a:r>
              <a:rPr lang="en-US" sz="6600" b="0" dirty="0">
                <a:solidFill>
                  <a:srgbClr val="FF0000"/>
                </a:solidFill>
                <a:effectLst/>
                <a:latin typeface="+mj-lt"/>
                <a:cs typeface="Times New Roman" pitchFamily="18" charset="0"/>
              </a:rPr>
              <a:t> </a:t>
            </a:r>
            <a:r>
              <a:rPr lang="en-US" sz="6600" b="0" dirty="0" err="1">
                <a:solidFill>
                  <a:srgbClr val="FF0000"/>
                </a:solidFill>
                <a:effectLst/>
                <a:latin typeface="+mj-lt"/>
                <a:cs typeface="Times New Roman" pitchFamily="18" charset="0"/>
              </a:rPr>
              <a:t>Mẹ</a:t>
            </a:r>
            <a:r>
              <a:rPr lang="en-US" b="0" dirty="0">
                <a:solidFill>
                  <a:srgbClr val="FF0000"/>
                </a:solidFill>
                <a:effectLst/>
                <a:latin typeface="+mj-lt"/>
                <a:cs typeface="Times New Roman" pitchFamily="18" charset="0"/>
              </a:rPr>
              <a:t/>
            </a:r>
            <a:br>
              <a:rPr lang="en-US" b="0" dirty="0">
                <a:solidFill>
                  <a:srgbClr val="FF0000"/>
                </a:solidFill>
                <a:effectLst/>
                <a:latin typeface="+mj-lt"/>
                <a:cs typeface="Times New Roman" pitchFamily="18" charset="0"/>
              </a:rPr>
            </a:br>
            <a:r>
              <a:rPr lang="en-US" sz="4800" b="0" dirty="0">
                <a:solidFill>
                  <a:srgbClr val="FF0000"/>
                </a:solidFill>
                <a:effectLst/>
                <a:latin typeface="+mj-lt"/>
                <a:cs typeface="Times New Roman" pitchFamily="18" charset="0"/>
              </a:rPr>
              <a:t>Thy </a:t>
            </a:r>
            <a:r>
              <a:rPr lang="en-US" sz="4800" b="0" dirty="0" err="1">
                <a:solidFill>
                  <a:srgbClr val="FF0000"/>
                </a:solidFill>
                <a:effectLst/>
                <a:latin typeface="+mj-lt"/>
                <a:cs typeface="Times New Roman" pitchFamily="18" charset="0"/>
              </a:rPr>
              <a:t>Yên</a:t>
            </a:r>
            <a:endParaRPr lang="vi-VN" sz="3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955508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000" b="0" u="sng" dirty="0" err="1" smtClean="0">
                <a:solidFill>
                  <a:srgbClr val="FF0000"/>
                </a:solidFill>
                <a:effectLst/>
                <a:latin typeface="+mj-lt"/>
                <a:cs typeface="Times New Roman" pitchFamily="18" charset="0"/>
              </a:rPr>
              <a:t>Đk</a:t>
            </a:r>
            <a:r>
              <a:rPr lang="en-US" sz="5000" b="0" u="sng" dirty="0">
                <a:solidFill>
                  <a:srgbClr val="FF0000"/>
                </a:solidFill>
                <a:effectLst/>
                <a:latin typeface="+mj-lt"/>
                <a:cs typeface="Times New Roman" pitchFamily="18" charset="0"/>
              </a:rPr>
              <a:t>:</a:t>
            </a:r>
            <a:r>
              <a:rPr lang="en-US" sz="5000" b="0" dirty="0">
                <a:solidFill>
                  <a:srgbClr val="003399"/>
                </a:solidFill>
                <a:effectLst/>
                <a:latin typeface="+mj-lt"/>
                <a:cs typeface="Times New Roman" pitchFamily="18" charset="0"/>
              </a:rPr>
              <a:t> </a:t>
            </a:r>
            <a:r>
              <a:rPr lang="vi-VN" sz="5000" b="0" dirty="0">
                <a:solidFill>
                  <a:srgbClr val="003399"/>
                </a:solidFill>
                <a:effectLst/>
                <a:latin typeface="+mj-lt"/>
              </a:rPr>
              <a:t>Chúng con xin tạ ơn Chúa uy quyền toàn năng tình yêu Chúa nào biết chi báo đền. Chúa muôn đời là Chúa khắp vũ trụ trời đất ngàn vinh quang cao chiếu hiển trị đời đời</a:t>
            </a:r>
            <a:r>
              <a:rPr lang="vi-VN" sz="5000" b="0" dirty="0" smtClean="0">
                <a:solidFill>
                  <a:srgbClr val="003399"/>
                </a:solidFill>
                <a:effectLst/>
                <a:latin typeface="+mj-lt"/>
              </a:rPr>
              <a:t>.</a:t>
            </a:r>
            <a:endParaRPr lang="vi-VN" sz="5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4087549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4700" b="0" u="sng" dirty="0">
                <a:solidFill>
                  <a:srgbClr val="FF0000"/>
                </a:solidFill>
                <a:effectLst/>
                <a:latin typeface="+mj-lt"/>
                <a:cs typeface="Times New Roman" pitchFamily="18" charset="0"/>
              </a:rPr>
              <a:t>Tk1:</a:t>
            </a:r>
            <a:r>
              <a:rPr lang="en-US" sz="4700" b="0" dirty="0">
                <a:solidFill>
                  <a:srgbClr val="003399"/>
                </a:solidFill>
                <a:effectLst/>
                <a:latin typeface="+mj-lt"/>
                <a:cs typeface="Times New Roman" pitchFamily="18" charset="0"/>
              </a:rPr>
              <a:t> </a:t>
            </a:r>
            <a:r>
              <a:rPr lang="vi-VN" sz="4700" b="0" dirty="0">
                <a:solidFill>
                  <a:srgbClr val="003399"/>
                </a:solidFill>
                <a:effectLst/>
                <a:latin typeface="+mj-lt"/>
              </a:rPr>
              <a:t>Vì tình Chúa đã chất chứa trong trái tim Mẹ hiền luôn trìu mến mãi cứu giúp chở che nguyện cầu. Ngàn phúc ân vẫn</a:t>
            </a:r>
            <a:r>
              <a:rPr lang="en-US" sz="4700" b="0" dirty="0">
                <a:solidFill>
                  <a:srgbClr val="003399"/>
                </a:solidFill>
                <a:effectLst/>
                <a:latin typeface="+mj-lt"/>
              </a:rPr>
              <a:t> </a:t>
            </a:r>
            <a:r>
              <a:rPr lang="vi-VN" sz="4700" b="0" dirty="0">
                <a:solidFill>
                  <a:srgbClr val="003399"/>
                </a:solidFill>
                <a:effectLst/>
                <a:latin typeface="+mj-lt"/>
              </a:rPr>
              <a:t>nhờ Mẹ, ngàn khổ đau cũng nhờ Mẹ, nhờ Mẹ thương dâng Chúa trót đời tạ ơn.</a:t>
            </a:r>
            <a:endParaRPr lang="vi-VN" sz="47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2958063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000" b="0" u="sng" dirty="0" err="1" smtClean="0">
                <a:solidFill>
                  <a:srgbClr val="FF0000"/>
                </a:solidFill>
                <a:effectLst/>
                <a:latin typeface="+mj-lt"/>
                <a:cs typeface="Times New Roman" pitchFamily="18" charset="0"/>
              </a:rPr>
              <a:t>Đk</a:t>
            </a:r>
            <a:r>
              <a:rPr lang="en-US" sz="5000" b="0" u="sng" dirty="0">
                <a:solidFill>
                  <a:srgbClr val="FF0000"/>
                </a:solidFill>
                <a:effectLst/>
                <a:latin typeface="+mj-lt"/>
                <a:cs typeface="Times New Roman" pitchFamily="18" charset="0"/>
              </a:rPr>
              <a:t>:</a:t>
            </a:r>
            <a:r>
              <a:rPr lang="en-US" sz="5000" b="0" dirty="0">
                <a:solidFill>
                  <a:srgbClr val="003399"/>
                </a:solidFill>
                <a:effectLst/>
                <a:latin typeface="+mj-lt"/>
                <a:cs typeface="Times New Roman" pitchFamily="18" charset="0"/>
              </a:rPr>
              <a:t> </a:t>
            </a:r>
            <a:r>
              <a:rPr lang="vi-VN" sz="5000" b="0" dirty="0">
                <a:solidFill>
                  <a:srgbClr val="003399"/>
                </a:solidFill>
                <a:effectLst/>
                <a:latin typeface="+mj-lt"/>
              </a:rPr>
              <a:t>Chúng con xin tạ ơn Chúa uy quyền toàn năng tình yêu Chúa nào biết chi báo đền. Chúa muôn đời là Chúa khắp vũ trụ trời đất ngàn vinh quang cao chiếu hiển trị đời đời</a:t>
            </a:r>
            <a:r>
              <a:rPr lang="vi-VN" sz="5000" b="0" dirty="0" smtClean="0">
                <a:solidFill>
                  <a:srgbClr val="003399"/>
                </a:solidFill>
                <a:effectLst/>
                <a:latin typeface="+mj-lt"/>
              </a:rPr>
              <a:t>.</a:t>
            </a:r>
            <a:endParaRPr lang="vi-VN" sz="5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71339871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0000"/>
                </a:solidFill>
                <a:effectLst/>
                <a:latin typeface="+mj-lt"/>
                <a:cs typeface="Times New Roman" pitchFamily="18" charset="0"/>
              </a:rPr>
              <a:t>Đk</a:t>
            </a:r>
            <a:r>
              <a:rPr lang="en-US" sz="8000" b="0" u="sng" dirty="0">
                <a:solidFill>
                  <a:srgbClr val="FF0000"/>
                </a:solidFill>
                <a:effectLst/>
                <a:latin typeface="+mj-lt"/>
                <a:cs typeface="Times New Roman" pitchFamily="18" charset="0"/>
              </a:rPr>
              <a:t>:</a:t>
            </a:r>
            <a:r>
              <a:rPr lang="en-US" sz="8000" b="0" dirty="0">
                <a:solidFill>
                  <a:srgbClr val="003399"/>
                </a:solidFill>
                <a:effectLst/>
                <a:latin typeface="+mj-lt"/>
                <a:cs typeface="Times New Roman" pitchFamily="18" charset="0"/>
              </a:rPr>
              <a:t> </a:t>
            </a:r>
            <a:r>
              <a:rPr lang="en-US" altLang="en-US" sz="8000" b="0" dirty="0" err="1">
                <a:solidFill>
                  <a:srgbClr val="003399"/>
                </a:solidFill>
                <a:effectLst/>
                <a:latin typeface="+mj-lt"/>
                <a:cs typeface="Times New Roman" panose="02020603050405020304" pitchFamily="18" charset="0"/>
              </a:rPr>
              <a:t>Lạy</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Chúa</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là</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Chúa</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chúng</a:t>
            </a:r>
            <a:r>
              <a:rPr lang="en-US" altLang="en-US" sz="8000" b="0" dirty="0">
                <a:solidFill>
                  <a:srgbClr val="003399"/>
                </a:solidFill>
                <a:effectLst/>
                <a:latin typeface="+mj-lt"/>
                <a:cs typeface="Times New Roman" panose="02020603050405020304" pitchFamily="18" charset="0"/>
              </a:rPr>
              <a:t> con, </a:t>
            </a:r>
            <a:r>
              <a:rPr lang="en-US" altLang="en-US" sz="8000" b="0" dirty="0" err="1">
                <a:solidFill>
                  <a:srgbClr val="003399"/>
                </a:solidFill>
                <a:effectLst/>
                <a:latin typeface="+mj-lt"/>
                <a:cs typeface="Times New Roman" panose="02020603050405020304" pitchFamily="18" charset="0"/>
              </a:rPr>
              <a:t>lẫy</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lừng</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thay</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danh</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Chúa</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khắp</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trên</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địa</a:t>
            </a:r>
            <a:r>
              <a:rPr lang="en-US" altLang="en-US" sz="8000" b="0" dirty="0">
                <a:solidFill>
                  <a:srgbClr val="003399"/>
                </a:solidFill>
                <a:effectLst/>
                <a:latin typeface="+mj-lt"/>
                <a:cs typeface="Times New Roman" panose="02020603050405020304" pitchFamily="18" charset="0"/>
              </a:rPr>
              <a:t> </a:t>
            </a:r>
            <a:r>
              <a:rPr lang="en-US" altLang="en-US" sz="8000" b="0" dirty="0" err="1">
                <a:solidFill>
                  <a:srgbClr val="003399"/>
                </a:solidFill>
                <a:effectLst/>
                <a:latin typeface="+mj-lt"/>
                <a:cs typeface="Times New Roman" panose="02020603050405020304" pitchFamily="18" charset="0"/>
              </a:rPr>
              <a:t>cầu</a:t>
            </a:r>
            <a:r>
              <a:rPr lang="en-US" altLang="en-US" sz="8000" b="0" dirty="0">
                <a:solidFill>
                  <a:srgbClr val="003399"/>
                </a:solidFill>
                <a:effectLst/>
                <a:latin typeface="+mj-lt"/>
                <a:cs typeface="Times New Roman" panose="02020603050405020304" pitchFamily="18" charset="0"/>
              </a:rPr>
              <a:t>. </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185175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725" y="358229"/>
            <a:ext cx="9144000" cy="4274641"/>
          </a:xfrm>
        </p:spPr>
        <p:txBody>
          <a:bodyPr>
            <a:normAutofit fontScale="90000"/>
          </a:bodyPr>
          <a:lstStyle/>
          <a:p>
            <a:pPr algn="just"/>
            <a:r>
              <a:rPr lang="en-US" altLang="en-US" sz="5400" b="0" dirty="0" err="1" smtClean="0">
                <a:solidFill>
                  <a:srgbClr val="003399"/>
                </a:solidFill>
                <a:effectLst/>
                <a:latin typeface="+mj-lt"/>
                <a:cs typeface="Times New Roman" panose="02020603050405020304" pitchFamily="18" charset="0"/>
              </a:rPr>
              <a:t>Xin</a:t>
            </a:r>
            <a:r>
              <a:rPr lang="en-US" altLang="en-US" sz="5400" b="0" dirty="0" smtClean="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dâng</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lời</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tôn</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vinh</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chúc</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tụng</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Chúa</a:t>
            </a:r>
            <a:r>
              <a:rPr lang="en-US" altLang="en-US" sz="5400" b="0" dirty="0">
                <a:solidFill>
                  <a:srgbClr val="003399"/>
                </a:solidFill>
                <a:effectLst/>
                <a:latin typeface="+mj-lt"/>
                <a:cs typeface="Times New Roman" panose="02020603050405020304" pitchFamily="18" charset="0"/>
              </a:rPr>
              <a:t> Cha, </a:t>
            </a:r>
            <a:r>
              <a:rPr lang="en-US" altLang="en-US" sz="5400" b="0" dirty="0" err="1">
                <a:solidFill>
                  <a:srgbClr val="003399"/>
                </a:solidFill>
                <a:effectLst/>
                <a:latin typeface="+mj-lt"/>
                <a:cs typeface="Times New Roman" panose="02020603050405020304" pitchFamily="18" charset="0"/>
              </a:rPr>
              <a:t>Chúa</a:t>
            </a:r>
            <a:r>
              <a:rPr lang="en-US" altLang="en-US" sz="5400" b="0" dirty="0">
                <a:solidFill>
                  <a:srgbClr val="003399"/>
                </a:solidFill>
                <a:effectLst/>
                <a:latin typeface="+mj-lt"/>
                <a:cs typeface="Times New Roman" panose="02020603050405020304" pitchFamily="18" charset="0"/>
              </a:rPr>
              <a:t> Con </a:t>
            </a:r>
            <a:r>
              <a:rPr lang="en-US" altLang="en-US" sz="5400" b="0" dirty="0" err="1">
                <a:solidFill>
                  <a:srgbClr val="003399"/>
                </a:solidFill>
                <a:effectLst/>
                <a:latin typeface="+mj-lt"/>
                <a:cs typeface="Times New Roman" panose="02020603050405020304" pitchFamily="18" charset="0"/>
              </a:rPr>
              <a:t>và</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Chúa</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Thánh</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Thần</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là</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Thiên</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Chúa</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đã</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có</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hiện</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có</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và</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đang</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tới</a:t>
            </a:r>
            <a:r>
              <a:rPr lang="en-US" altLang="en-US" sz="5400" b="0" dirty="0">
                <a:solidFill>
                  <a:srgbClr val="003399"/>
                </a:solidFill>
                <a:effectLst/>
                <a:latin typeface="+mj-lt"/>
                <a:cs typeface="Times New Roman" panose="02020603050405020304" pitchFamily="18" charset="0"/>
              </a:rPr>
              <a:t>. Xin </a:t>
            </a:r>
            <a:r>
              <a:rPr lang="en-US" altLang="en-US" sz="5400" b="0" dirty="0" err="1">
                <a:solidFill>
                  <a:srgbClr val="003399"/>
                </a:solidFill>
                <a:effectLst/>
                <a:latin typeface="+mj-lt"/>
                <a:cs typeface="Times New Roman" panose="02020603050405020304" pitchFamily="18" charset="0"/>
              </a:rPr>
              <a:t>tôn</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vinh</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chúc</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tụng</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muôn</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đời</a:t>
            </a:r>
            <a:r>
              <a:rPr lang="en-US" altLang="en-US" sz="5400" b="0" dirty="0" smtClean="0">
                <a:solidFill>
                  <a:srgbClr val="003399"/>
                </a:solidFill>
                <a:effectLst/>
                <a:latin typeface="+mj-lt"/>
                <a:cs typeface="Times New Roman" panose="02020603050405020304" pitchFamily="18" charset="0"/>
              </a:rPr>
              <a:t>.</a:t>
            </a:r>
            <a:endParaRPr lang="en-US" sz="5400" b="0" u="sng" dirty="0">
              <a:solidFill>
                <a:srgbClr val="FF0000"/>
              </a:solidFill>
              <a:effectLst/>
              <a:latin typeface="+mj-lt"/>
              <a:cs typeface="Times New Roman" pitchFamily="18" charset="0"/>
            </a:endParaRPr>
          </a:p>
        </p:txBody>
      </p:sp>
      <p:sp>
        <p:nvSpPr>
          <p:cNvPr id="3" name="Rectangle 2"/>
          <p:cNvSpPr/>
          <p:nvPr/>
        </p:nvSpPr>
        <p:spPr>
          <a:xfrm>
            <a:off x="0" y="9525"/>
            <a:ext cx="3429144" cy="646331"/>
          </a:xfrm>
          <a:prstGeom prst="rect">
            <a:avLst/>
          </a:prstGeom>
        </p:spPr>
        <p:txBody>
          <a:bodyPr wrap="none">
            <a:spAutoFit/>
          </a:bodyPr>
          <a:lstStyle/>
          <a:p>
            <a:r>
              <a:rPr lang="en-US" sz="3600" u="sng" dirty="0">
                <a:solidFill>
                  <a:srgbClr val="FF0000"/>
                </a:solidFill>
                <a:latin typeface="+mj-lt"/>
                <a:cs typeface="Times New Roman" pitchFamily="18" charset="0"/>
              </a:rPr>
              <a:t>Alleluia-alleluia:</a:t>
            </a:r>
            <a:r>
              <a:rPr lang="en-US" sz="3600" dirty="0">
                <a:solidFill>
                  <a:srgbClr val="FF0000"/>
                </a:solidFill>
                <a:latin typeface="+mj-lt"/>
                <a:cs typeface="Times New Roman" pitchFamily="18" charset="0"/>
              </a:rPr>
              <a:t> </a:t>
            </a:r>
          </a:p>
        </p:txBody>
      </p:sp>
      <p:sp>
        <p:nvSpPr>
          <p:cNvPr id="4" name="TextBox 3"/>
          <p:cNvSpPr txBox="1"/>
          <p:nvPr/>
        </p:nvSpPr>
        <p:spPr>
          <a:xfrm>
            <a:off x="5486400" y="4248150"/>
            <a:ext cx="2819399" cy="769441"/>
          </a:xfrm>
          <a:prstGeom prst="rect">
            <a:avLst/>
          </a:prstGeom>
          <a:noFill/>
        </p:spPr>
        <p:txBody>
          <a:bodyPr wrap="square" rtlCol="0">
            <a:spAutoFit/>
          </a:bodyPr>
          <a:lstStyle/>
          <a:p>
            <a:pPr algn="r"/>
            <a:r>
              <a:rPr lang="en-US" sz="4400" u="sng" dirty="0" smtClean="0">
                <a:solidFill>
                  <a:srgbClr val="FF0000"/>
                </a:solidFill>
                <a:latin typeface="+mj-lt"/>
                <a:cs typeface="Times New Roman" pitchFamily="18" charset="0"/>
              </a:rPr>
              <a:t>Alleluia.</a:t>
            </a:r>
            <a:endParaRPr lang="en-US" sz="4400" dirty="0">
              <a:solidFill>
                <a:srgbClr val="FF0000"/>
              </a:solidFill>
              <a:latin typeface="+mj-lt"/>
              <a:cs typeface="Times New Roman" pitchFamily="18" charset="0"/>
            </a:endParaRPr>
          </a:p>
        </p:txBody>
      </p:sp>
    </p:spTree>
    <p:extLst>
      <p:ext uri="{BB962C8B-B14F-4D97-AF65-F5344CB8AC3E}">
        <p14:creationId xmlns:p14="http://schemas.microsoft.com/office/powerpoint/2010/main" val="4180748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1849</Words>
  <Application>Microsoft Office PowerPoint</Application>
  <PresentationFormat>On-screen Show (16:9)</PresentationFormat>
  <Paragraphs>96</Paragraphs>
  <Slides>74</Slides>
  <Notes>13</Notes>
  <HiddenSlides>0</HiddenSlides>
  <MMClips>0</MMClips>
  <ScaleCrop>false</ScaleCrop>
  <HeadingPairs>
    <vt:vector size="4" baseType="variant">
      <vt:variant>
        <vt:lpstr>Theme</vt:lpstr>
      </vt:variant>
      <vt:variant>
        <vt:i4>11</vt:i4>
      </vt:variant>
      <vt:variant>
        <vt:lpstr>Slide Titles</vt:lpstr>
      </vt:variant>
      <vt:variant>
        <vt:i4>74</vt:i4>
      </vt:variant>
    </vt:vector>
  </HeadingPairs>
  <TitlesOfParts>
    <vt:vector size="85" baseType="lpstr">
      <vt:lpstr>Office Theme</vt:lpstr>
      <vt:lpstr>3_Office Theme</vt:lpstr>
      <vt:lpstr>5_Office Theme</vt:lpstr>
      <vt:lpstr>36_Default Design</vt:lpstr>
      <vt:lpstr>4_Office Theme</vt:lpstr>
      <vt:lpstr>6_Office Theme</vt:lpstr>
      <vt:lpstr>7_Office Theme</vt:lpstr>
      <vt:lpstr>2_Office Theme</vt:lpstr>
      <vt:lpstr>1_Office Theme</vt:lpstr>
      <vt:lpstr>8_Office Theme</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Đk: Lạy Chúa là Chúa chúng con, lẫy lừng thay danh Chúa khắp trên địa cầu. </vt:lpstr>
      <vt:lpstr>Xin dâng lời tôn vinh chúc tụng, Chúa Cha, Chúa Con và Chúa Thánh Thần, là Thiên Chúa, đã có hiện có và đang tới. Xin tôn vinh chúc tụng muôn đời.</vt:lpstr>
      <vt:lpstr>PowerPoint Presentation</vt:lpstr>
      <vt:lpstr>Ca Nhập Lễ Làm Dấu Minh Trang</vt:lpstr>
      <vt:lpstr>Tk1: Khi con đặt tay lên trán làm dấu Thánh Giá trên đầu. Con tin một Cha nhân ái là Thiên Chúa của con, khi con đặt tay lên ngực tin Ngôi Hai xuống thế làm người, làm dấu trên hai vai tin Thánh Thần nguồn suối tình yêu.</vt:lpstr>
      <vt:lpstr>Đk: Ôi dấu Thánh nhiệm mầu, dấu ấn của tình yêu, cao siêu thay nhiệm mầu, mầu nhiệm: Một Chúa Ba Ngôi. </vt:lpstr>
      <vt:lpstr>Tk2: Vinh danh một Cha nhân ái là Đấng tạo tác muôn loài, Ngôi Con hạ sinh nhân thế để cứu rỗi trần gian. Ngôi Ba truyền ban sức mạnh cho tâm linh thánh hóa từng ngày. Cùng chúc khen Ba ngôi trước muôn đời và mãi về sau.</vt:lpstr>
      <vt:lpstr>Đk: Ôi dấu Thánh nhiệm mầu, dấu ấn của tình yêu, cao siêu thay nhiệm mầu, mầu nhiệm: Một Chúa Ba Ngôi. </vt:lpstr>
      <vt:lpstr>PowerPoint Presentation</vt:lpstr>
      <vt:lpstr> </vt:lpstr>
      <vt:lpstr> </vt:lpstr>
      <vt:lpstr> </vt:lpstr>
      <vt:lpstr> </vt:lpstr>
      <vt:lpstr> </vt:lpstr>
      <vt:lpstr> </vt:lpstr>
      <vt:lpstr> </vt:lpstr>
      <vt:lpstr> </vt:lpstr>
      <vt:lpstr>PowerPoint Presentation</vt:lpstr>
      <vt:lpstr>PowerPoint Presentation</vt:lpstr>
      <vt:lpstr>Đk: Lạy Chúa là Chúa chúng con, lẫy lừng thay danh Chúa khắp trên địa cầu. </vt:lpstr>
      <vt:lpstr>Tk1: Nhìn cõi trời Chúa tác sinh, xếp đặt muôn tinh tú ánh trăng rạng ngời. Ôi con người nào có là chi, Ngài nhớ tới và bận tâm cho dù phàm nhân có ra gì. </vt:lpstr>
      <vt:lpstr>Đk: Lạy Chúa là Chúa chúng con, lẫy lừng thay danh Chúa khắp trên địa cầu. </vt:lpstr>
      <vt:lpstr>Tk2: Người thế được cất nhắc lên, sánh hàng cùng thần minh chẳng thua gì nhiều. Ban vinh dự làm mũ triều thiên, đặt thống lãnh mọi kỳ công tay quyền năng Chúa đã tạo thành. </vt:lpstr>
      <vt:lpstr>Đk: Lạy Chúa là Chúa chúng con, lẫy lừng thay danh Chúa khắp trên địa cầu. </vt:lpstr>
      <vt:lpstr>Tk3: Được Chúa gọi đến dưới chân, các loài bò chiên với thú nơi ruộng đồng. Bao chim trời cùng cá đại dương và hết những loài dọc ngang bơi lội tung tăng giữa ba đào. </vt:lpstr>
      <vt:lpstr>Đk: Lạy Chúa là Chúa chúng con, lẫy lừng thay danh Chúa khắp trên địa cầu. </vt:lpstr>
      <vt:lpstr>PowerPoint Presentation</vt:lpstr>
      <vt:lpstr>Xin dâng lời tôn vinh chúc tụng, Chúa Cha, Chúa Con và Chúa Thánh Thần, là Thiên Chúa, đã có hiện có và đang tới. Xin tôn vinh chúc tụng muôn đời.</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Dâng Lên Ba Ngôi Lm. Nguyễn Văn Tuyên</vt:lpstr>
      <vt:lpstr>Đk: Linh Mục dâng tiến lễ vật lên Ba Ngôi, hằng ngày tái diễn tiệc ly khắp nơi. Thánh hóa chúng con dâng cả cuộc đời, nên một hiến lễ mới để dâng Ba Ngôi.</vt:lpstr>
      <vt:lpstr>Tk1:  Như nước tan trong chén rượu lành, như hương mới lửa hồng thắp dâng, như sáp ong thầm cháy đêm ngày, con tự hiến sống đời thánh ân.</vt:lpstr>
      <vt:lpstr>Đk: Linh Mục dâng tiến lễ vật lên Ba Ngôi, hằng ngày tái diễn tiệc ly khắp nơi. Thánh hóa chúng con dâng cả cuộc đời, nên một hiến lễ mới để dâng Ba Ngôi.</vt:lpstr>
      <vt:lpstr>Tk3: Cho giáo dân đang sống khắp trời, cho thế giới chưa được đức tin, cho các linh hồn đã qua đời, xin hiệp nhất trong nguồn tái sinh.</vt:lpstr>
      <vt:lpstr>Đk: Linh Mục dâng tiến lễ vật lên Ba Ngôi, hằng ngày tái diễn tiệc ly khắp nơi. Thánh hóa chúng con dâng cả cuộc đời, nên một hiến lễ mới để dâng Ba Ngôi.</vt:lpstr>
      <vt:lpstr>PowerPoint Presentation</vt:lpstr>
      <vt:lpstr>PowerPoint Presentation</vt:lpstr>
      <vt:lpstr>Ca Nguyện Hiệp Lễ Suối Nguồn Tình Yêu Lm. Thái Nguyên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Tạ Ơn Chúa Với Mẹ Thy Yên</vt:lpstr>
      <vt:lpstr>Đk: Chúng con xin tạ ơn Chúa uy quyền toàn năng tình yêu Chúa nào biết chi báo đền. Chúa muôn đời là Chúa khắp vũ trụ trời đất ngàn vinh quang cao chiếu hiển trị đời đời.</vt:lpstr>
      <vt:lpstr>Tk1: Vì tình Chúa đã chất chứa trong trái tim Mẹ hiền luôn trìu mến mãi cứu giúp chở che nguyện cầu. Ngàn phúc ân vẫn nhờ Mẹ, ngàn khổ đau cũng nhờ Mẹ, nhờ Mẹ thương dâng Chúa trót đời tạ ơn.</vt:lpstr>
      <vt:lpstr>Đk: Chúng con xin tạ ơn Chúa uy quyền toàn năng tình yêu Chúa nào biết chi báo đền. Chúa muôn đời là Chúa khắp vũ trụ trời đất ngàn vinh quang cao chiếu hiển trị đời đời.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51</cp:revision>
  <dcterms:created xsi:type="dcterms:W3CDTF">2021-12-05T01:20:54Z</dcterms:created>
  <dcterms:modified xsi:type="dcterms:W3CDTF">2025-04-27T08:09:43Z</dcterms:modified>
</cp:coreProperties>
</file>