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4.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5.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6.xml" ContentType="application/vnd.openxmlformats-officedocument.theme+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theme/theme17.xml" ContentType="application/vnd.openxmlformats-officedocument.theme+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theme/theme18.xml" ContentType="application/vnd.openxmlformats-officedocument.theme+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theme/theme19.xml" ContentType="application/vnd.openxmlformats-officedocument.theme+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theme/theme20.xml" ContentType="application/vnd.openxmlformats-officedocument.theme+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theme/theme21.xml" ContentType="application/vnd.openxmlformats-officedocument.theme+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theme/theme22.xml" ContentType="application/vnd.openxmlformats-officedocument.theme+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theme/theme23.xml" ContentType="application/vnd.openxmlformats-officedocument.theme+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theme/theme24.xml" ContentType="application/vnd.openxmlformats-officedocument.theme+xml"/>
  <Override PartName="/ppt/theme/theme2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2" r:id="rId2"/>
    <p:sldMasterId id="2147483716" r:id="rId3"/>
    <p:sldMasterId id="2147483728" r:id="rId4"/>
    <p:sldMasterId id="2147483748" r:id="rId5"/>
    <p:sldMasterId id="2147483772" r:id="rId6"/>
    <p:sldMasterId id="2147483784" r:id="rId7"/>
    <p:sldMasterId id="2147483808" r:id="rId8"/>
    <p:sldMasterId id="2147483816" r:id="rId9"/>
    <p:sldMasterId id="2147483828" r:id="rId10"/>
    <p:sldMasterId id="2147483840" r:id="rId11"/>
    <p:sldMasterId id="2147483852" r:id="rId12"/>
    <p:sldMasterId id="2147483864" r:id="rId13"/>
    <p:sldMasterId id="2147483876" r:id="rId14"/>
    <p:sldMasterId id="2147483888" r:id="rId15"/>
    <p:sldMasterId id="2147483900" r:id="rId16"/>
    <p:sldMasterId id="2147483912" r:id="rId17"/>
    <p:sldMasterId id="2147483924" r:id="rId18"/>
    <p:sldMasterId id="2147483936" r:id="rId19"/>
    <p:sldMasterId id="2147483948" r:id="rId20"/>
    <p:sldMasterId id="2147483960" r:id="rId21"/>
    <p:sldMasterId id="2147483972" r:id="rId22"/>
    <p:sldMasterId id="2147483984" r:id="rId23"/>
    <p:sldMasterId id="2147483996" r:id="rId24"/>
  </p:sldMasterIdLst>
  <p:notesMasterIdLst>
    <p:notesMasterId r:id="rId124"/>
  </p:notesMasterIdLst>
  <p:sldIdLst>
    <p:sldId id="323" r:id="rId25"/>
    <p:sldId id="9501" r:id="rId26"/>
    <p:sldId id="9502" r:id="rId27"/>
    <p:sldId id="9510" r:id="rId28"/>
    <p:sldId id="9504" r:id="rId29"/>
    <p:sldId id="9505" r:id="rId30"/>
    <p:sldId id="9506" r:id="rId31"/>
    <p:sldId id="9507" r:id="rId32"/>
    <p:sldId id="9508" r:id="rId33"/>
    <p:sldId id="9509" r:id="rId34"/>
    <p:sldId id="9503" r:id="rId35"/>
    <p:sldId id="9435" r:id="rId36"/>
    <p:sldId id="9436" r:id="rId37"/>
    <p:sldId id="9437" r:id="rId38"/>
    <p:sldId id="9438" r:id="rId39"/>
    <p:sldId id="9439" r:id="rId40"/>
    <p:sldId id="9440" r:id="rId41"/>
    <p:sldId id="9493" r:id="rId42"/>
    <p:sldId id="9478" r:id="rId43"/>
    <p:sldId id="9479" r:id="rId44"/>
    <p:sldId id="9480" r:id="rId45"/>
    <p:sldId id="9494" r:id="rId46"/>
    <p:sldId id="9481" r:id="rId47"/>
    <p:sldId id="9482" r:id="rId48"/>
    <p:sldId id="9483" r:id="rId49"/>
    <p:sldId id="9484" r:id="rId50"/>
    <p:sldId id="9485" r:id="rId51"/>
    <p:sldId id="9486" r:id="rId52"/>
    <p:sldId id="9487" r:id="rId53"/>
    <p:sldId id="9495" r:id="rId54"/>
    <p:sldId id="325" r:id="rId55"/>
    <p:sldId id="326" r:id="rId56"/>
    <p:sldId id="327" r:id="rId57"/>
    <p:sldId id="328" r:id="rId58"/>
    <p:sldId id="329" r:id="rId59"/>
    <p:sldId id="330" r:id="rId60"/>
    <p:sldId id="331" r:id="rId61"/>
    <p:sldId id="332" r:id="rId62"/>
    <p:sldId id="9413" r:id="rId63"/>
    <p:sldId id="9500" r:id="rId64"/>
    <p:sldId id="334" r:id="rId65"/>
    <p:sldId id="257" r:id="rId66"/>
    <p:sldId id="258" r:id="rId67"/>
    <p:sldId id="9417" r:id="rId68"/>
    <p:sldId id="259" r:id="rId69"/>
    <p:sldId id="9418" r:id="rId70"/>
    <p:sldId id="260" r:id="rId71"/>
    <p:sldId id="9419" r:id="rId72"/>
    <p:sldId id="9416" r:id="rId73"/>
    <p:sldId id="9420" r:id="rId74"/>
    <p:sldId id="313" r:id="rId75"/>
    <p:sldId id="9412" r:id="rId76"/>
    <p:sldId id="262" r:id="rId77"/>
    <p:sldId id="301" r:id="rId78"/>
    <p:sldId id="302" r:id="rId79"/>
    <p:sldId id="303" r:id="rId80"/>
    <p:sldId id="304" r:id="rId81"/>
    <p:sldId id="305" r:id="rId82"/>
    <p:sldId id="306" r:id="rId83"/>
    <p:sldId id="307" r:id="rId84"/>
    <p:sldId id="9415" r:id="rId85"/>
    <p:sldId id="308" r:id="rId86"/>
    <p:sldId id="309" r:id="rId87"/>
    <p:sldId id="310" r:id="rId88"/>
    <p:sldId id="311" r:id="rId89"/>
    <p:sldId id="312" r:id="rId90"/>
    <p:sldId id="9496" r:id="rId91"/>
    <p:sldId id="9499" r:id="rId92"/>
    <p:sldId id="342" r:id="rId93"/>
    <p:sldId id="9425" r:id="rId94"/>
    <p:sldId id="344" r:id="rId95"/>
    <p:sldId id="9489" r:id="rId96"/>
    <p:sldId id="336" r:id="rId97"/>
    <p:sldId id="9497" r:id="rId98"/>
    <p:sldId id="9460" r:id="rId99"/>
    <p:sldId id="9461" r:id="rId100"/>
    <p:sldId id="9462" r:id="rId101"/>
    <p:sldId id="9463" r:id="rId102"/>
    <p:sldId id="9464" r:id="rId103"/>
    <p:sldId id="9465" r:id="rId104"/>
    <p:sldId id="9466" r:id="rId105"/>
    <p:sldId id="9467" r:id="rId106"/>
    <p:sldId id="9468" r:id="rId107"/>
    <p:sldId id="9469" r:id="rId108"/>
    <p:sldId id="9470" r:id="rId109"/>
    <p:sldId id="9471" r:id="rId110"/>
    <p:sldId id="9472" r:id="rId111"/>
    <p:sldId id="9473" r:id="rId112"/>
    <p:sldId id="9474" r:id="rId113"/>
    <p:sldId id="9475" r:id="rId114"/>
    <p:sldId id="9476" r:id="rId115"/>
    <p:sldId id="9477" r:id="rId116"/>
    <p:sldId id="359" r:id="rId117"/>
    <p:sldId id="360" r:id="rId118"/>
    <p:sldId id="361" r:id="rId119"/>
    <p:sldId id="9490" r:id="rId120"/>
    <p:sldId id="9491" r:id="rId121"/>
    <p:sldId id="9492" r:id="rId122"/>
    <p:sldId id="9498" r:id="rId12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1886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xml"/><Relationship Id="rId117" Type="http://schemas.openxmlformats.org/officeDocument/2006/relationships/slide" Target="slides/slide93.xml"/><Relationship Id="rId21" Type="http://schemas.openxmlformats.org/officeDocument/2006/relationships/slideMaster" Target="slideMasters/slideMaster21.xml"/><Relationship Id="rId42" Type="http://schemas.openxmlformats.org/officeDocument/2006/relationships/slide" Target="slides/slide18.xml"/><Relationship Id="rId47" Type="http://schemas.openxmlformats.org/officeDocument/2006/relationships/slide" Target="slides/slide23.xml"/><Relationship Id="rId63" Type="http://schemas.openxmlformats.org/officeDocument/2006/relationships/slide" Target="slides/slide39.xml"/><Relationship Id="rId68" Type="http://schemas.openxmlformats.org/officeDocument/2006/relationships/slide" Target="slides/slide44.xml"/><Relationship Id="rId84" Type="http://schemas.openxmlformats.org/officeDocument/2006/relationships/slide" Target="slides/slide60.xml"/><Relationship Id="rId89" Type="http://schemas.openxmlformats.org/officeDocument/2006/relationships/slide" Target="slides/slide65.xml"/><Relationship Id="rId112" Type="http://schemas.openxmlformats.org/officeDocument/2006/relationships/slide" Target="slides/slide88.xml"/><Relationship Id="rId16" Type="http://schemas.openxmlformats.org/officeDocument/2006/relationships/slideMaster" Target="slideMasters/slideMaster16.xml"/><Relationship Id="rId107" Type="http://schemas.openxmlformats.org/officeDocument/2006/relationships/slide" Target="slides/slide83.xml"/><Relationship Id="rId11" Type="http://schemas.openxmlformats.org/officeDocument/2006/relationships/slideMaster" Target="slideMasters/slideMaster11.xml"/><Relationship Id="rId32" Type="http://schemas.openxmlformats.org/officeDocument/2006/relationships/slide" Target="slides/slide8.xml"/><Relationship Id="rId37" Type="http://schemas.openxmlformats.org/officeDocument/2006/relationships/slide" Target="slides/slide13.xml"/><Relationship Id="rId53" Type="http://schemas.openxmlformats.org/officeDocument/2006/relationships/slide" Target="slides/slide29.xml"/><Relationship Id="rId58" Type="http://schemas.openxmlformats.org/officeDocument/2006/relationships/slide" Target="slides/slide34.xml"/><Relationship Id="rId74" Type="http://schemas.openxmlformats.org/officeDocument/2006/relationships/slide" Target="slides/slide50.xml"/><Relationship Id="rId79" Type="http://schemas.openxmlformats.org/officeDocument/2006/relationships/slide" Target="slides/slide55.xml"/><Relationship Id="rId102" Type="http://schemas.openxmlformats.org/officeDocument/2006/relationships/slide" Target="slides/slide78.xml"/><Relationship Id="rId123" Type="http://schemas.openxmlformats.org/officeDocument/2006/relationships/slide" Target="slides/slide99.xml"/><Relationship Id="rId128" Type="http://schemas.openxmlformats.org/officeDocument/2006/relationships/tableStyles" Target="tableStyles.xml"/><Relationship Id="rId5" Type="http://schemas.openxmlformats.org/officeDocument/2006/relationships/slideMaster" Target="slideMasters/slideMaster5.xml"/><Relationship Id="rId90" Type="http://schemas.openxmlformats.org/officeDocument/2006/relationships/slide" Target="slides/slide66.xml"/><Relationship Id="rId95" Type="http://schemas.openxmlformats.org/officeDocument/2006/relationships/slide" Target="slides/slide71.xml"/><Relationship Id="rId22" Type="http://schemas.openxmlformats.org/officeDocument/2006/relationships/slideMaster" Target="slideMasters/slideMaster22.xml"/><Relationship Id="rId27" Type="http://schemas.openxmlformats.org/officeDocument/2006/relationships/slide" Target="slides/slide3.xml"/><Relationship Id="rId43" Type="http://schemas.openxmlformats.org/officeDocument/2006/relationships/slide" Target="slides/slide19.xml"/><Relationship Id="rId48" Type="http://schemas.openxmlformats.org/officeDocument/2006/relationships/slide" Target="slides/slide24.xml"/><Relationship Id="rId64" Type="http://schemas.openxmlformats.org/officeDocument/2006/relationships/slide" Target="slides/slide40.xml"/><Relationship Id="rId69" Type="http://schemas.openxmlformats.org/officeDocument/2006/relationships/slide" Target="slides/slide45.xml"/><Relationship Id="rId113" Type="http://schemas.openxmlformats.org/officeDocument/2006/relationships/slide" Target="slides/slide89.xml"/><Relationship Id="rId118" Type="http://schemas.openxmlformats.org/officeDocument/2006/relationships/slide" Target="slides/slide94.xml"/><Relationship Id="rId80" Type="http://schemas.openxmlformats.org/officeDocument/2006/relationships/slide" Target="slides/slide56.xml"/><Relationship Id="rId85" Type="http://schemas.openxmlformats.org/officeDocument/2006/relationships/slide" Target="slides/slide61.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33" Type="http://schemas.openxmlformats.org/officeDocument/2006/relationships/slide" Target="slides/slide9.xml"/><Relationship Id="rId38" Type="http://schemas.openxmlformats.org/officeDocument/2006/relationships/slide" Target="slides/slide14.xml"/><Relationship Id="rId59" Type="http://schemas.openxmlformats.org/officeDocument/2006/relationships/slide" Target="slides/slide35.xml"/><Relationship Id="rId103" Type="http://schemas.openxmlformats.org/officeDocument/2006/relationships/slide" Target="slides/slide79.xml"/><Relationship Id="rId108" Type="http://schemas.openxmlformats.org/officeDocument/2006/relationships/slide" Target="slides/slide84.xml"/><Relationship Id="rId124" Type="http://schemas.openxmlformats.org/officeDocument/2006/relationships/notesMaster" Target="notesMasters/notesMaster1.xml"/><Relationship Id="rId54" Type="http://schemas.openxmlformats.org/officeDocument/2006/relationships/slide" Target="slides/slide30.xml"/><Relationship Id="rId70" Type="http://schemas.openxmlformats.org/officeDocument/2006/relationships/slide" Target="slides/slide46.xml"/><Relationship Id="rId75" Type="http://schemas.openxmlformats.org/officeDocument/2006/relationships/slide" Target="slides/slide51.xml"/><Relationship Id="rId91" Type="http://schemas.openxmlformats.org/officeDocument/2006/relationships/slide" Target="slides/slide67.xml"/><Relationship Id="rId96" Type="http://schemas.openxmlformats.org/officeDocument/2006/relationships/slide" Target="slides/slide72.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Master" Target="slideMasters/slideMaster23.xml"/><Relationship Id="rId28" Type="http://schemas.openxmlformats.org/officeDocument/2006/relationships/slide" Target="slides/slide4.xml"/><Relationship Id="rId49" Type="http://schemas.openxmlformats.org/officeDocument/2006/relationships/slide" Target="slides/slide25.xml"/><Relationship Id="rId114" Type="http://schemas.openxmlformats.org/officeDocument/2006/relationships/slide" Target="slides/slide90.xml"/><Relationship Id="rId119" Type="http://schemas.openxmlformats.org/officeDocument/2006/relationships/slide" Target="slides/slide95.xml"/><Relationship Id="rId44" Type="http://schemas.openxmlformats.org/officeDocument/2006/relationships/slide" Target="slides/slide20.xml"/><Relationship Id="rId60" Type="http://schemas.openxmlformats.org/officeDocument/2006/relationships/slide" Target="slides/slide36.xml"/><Relationship Id="rId65" Type="http://schemas.openxmlformats.org/officeDocument/2006/relationships/slide" Target="slides/slide41.xml"/><Relationship Id="rId81" Type="http://schemas.openxmlformats.org/officeDocument/2006/relationships/slide" Target="slides/slide57.xml"/><Relationship Id="rId86" Type="http://schemas.openxmlformats.org/officeDocument/2006/relationships/slide" Target="slides/slide62.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5.xml"/><Relationship Id="rId109" Type="http://schemas.openxmlformats.org/officeDocument/2006/relationships/slide" Target="slides/slide85.xml"/><Relationship Id="rId34" Type="http://schemas.openxmlformats.org/officeDocument/2006/relationships/slide" Target="slides/slide10.xml"/><Relationship Id="rId50" Type="http://schemas.openxmlformats.org/officeDocument/2006/relationships/slide" Target="slides/slide26.xml"/><Relationship Id="rId55" Type="http://schemas.openxmlformats.org/officeDocument/2006/relationships/slide" Target="slides/slide31.xml"/><Relationship Id="rId76" Type="http://schemas.openxmlformats.org/officeDocument/2006/relationships/slide" Target="slides/slide52.xml"/><Relationship Id="rId97" Type="http://schemas.openxmlformats.org/officeDocument/2006/relationships/slide" Target="slides/slide73.xml"/><Relationship Id="rId104" Type="http://schemas.openxmlformats.org/officeDocument/2006/relationships/slide" Target="slides/slide80.xml"/><Relationship Id="rId120" Type="http://schemas.openxmlformats.org/officeDocument/2006/relationships/slide" Target="slides/slide96.xml"/><Relationship Id="rId125"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slide" Target="slides/slide47.xml"/><Relationship Id="rId92" Type="http://schemas.openxmlformats.org/officeDocument/2006/relationships/slide" Target="slides/slide68.xml"/><Relationship Id="rId2" Type="http://schemas.openxmlformats.org/officeDocument/2006/relationships/slideMaster" Target="slideMasters/slideMaster2.xml"/><Relationship Id="rId29" Type="http://schemas.openxmlformats.org/officeDocument/2006/relationships/slide" Target="slides/slide5.xml"/><Relationship Id="rId24" Type="http://schemas.openxmlformats.org/officeDocument/2006/relationships/slideMaster" Target="slideMasters/slideMaster24.xml"/><Relationship Id="rId40" Type="http://schemas.openxmlformats.org/officeDocument/2006/relationships/slide" Target="slides/slide16.xml"/><Relationship Id="rId45" Type="http://schemas.openxmlformats.org/officeDocument/2006/relationships/slide" Target="slides/slide21.xml"/><Relationship Id="rId66" Type="http://schemas.openxmlformats.org/officeDocument/2006/relationships/slide" Target="slides/slide42.xml"/><Relationship Id="rId87" Type="http://schemas.openxmlformats.org/officeDocument/2006/relationships/slide" Target="slides/slide63.xml"/><Relationship Id="rId110" Type="http://schemas.openxmlformats.org/officeDocument/2006/relationships/slide" Target="slides/slide86.xml"/><Relationship Id="rId115" Type="http://schemas.openxmlformats.org/officeDocument/2006/relationships/slide" Target="slides/slide91.xml"/><Relationship Id="rId61" Type="http://schemas.openxmlformats.org/officeDocument/2006/relationships/slide" Target="slides/slide37.xml"/><Relationship Id="rId82" Type="http://schemas.openxmlformats.org/officeDocument/2006/relationships/slide" Target="slides/slide58.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 Target="slides/slide6.xml"/><Relationship Id="rId35" Type="http://schemas.openxmlformats.org/officeDocument/2006/relationships/slide" Target="slides/slide11.xml"/><Relationship Id="rId56" Type="http://schemas.openxmlformats.org/officeDocument/2006/relationships/slide" Target="slides/slide32.xml"/><Relationship Id="rId77" Type="http://schemas.openxmlformats.org/officeDocument/2006/relationships/slide" Target="slides/slide53.xml"/><Relationship Id="rId100" Type="http://schemas.openxmlformats.org/officeDocument/2006/relationships/slide" Target="slides/slide76.xml"/><Relationship Id="rId105" Type="http://schemas.openxmlformats.org/officeDocument/2006/relationships/slide" Target="slides/slide81.xml"/><Relationship Id="rId126"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27.xml"/><Relationship Id="rId72" Type="http://schemas.openxmlformats.org/officeDocument/2006/relationships/slide" Target="slides/slide48.xml"/><Relationship Id="rId93" Type="http://schemas.openxmlformats.org/officeDocument/2006/relationships/slide" Target="slides/slide69.xml"/><Relationship Id="rId98" Type="http://schemas.openxmlformats.org/officeDocument/2006/relationships/slide" Target="slides/slide74.xml"/><Relationship Id="rId121" Type="http://schemas.openxmlformats.org/officeDocument/2006/relationships/slide" Target="slides/slide97.xml"/><Relationship Id="rId3" Type="http://schemas.openxmlformats.org/officeDocument/2006/relationships/slideMaster" Target="slideMasters/slideMaster3.xml"/><Relationship Id="rId25" Type="http://schemas.openxmlformats.org/officeDocument/2006/relationships/slide" Target="slides/slide1.xml"/><Relationship Id="rId46" Type="http://schemas.openxmlformats.org/officeDocument/2006/relationships/slide" Target="slides/slide22.xml"/><Relationship Id="rId67" Type="http://schemas.openxmlformats.org/officeDocument/2006/relationships/slide" Target="slides/slide43.xml"/><Relationship Id="rId116" Type="http://schemas.openxmlformats.org/officeDocument/2006/relationships/slide" Target="slides/slide92.xml"/><Relationship Id="rId20" Type="http://schemas.openxmlformats.org/officeDocument/2006/relationships/slideMaster" Target="slideMasters/slideMaster20.xml"/><Relationship Id="rId41" Type="http://schemas.openxmlformats.org/officeDocument/2006/relationships/slide" Target="slides/slide17.xml"/><Relationship Id="rId62" Type="http://schemas.openxmlformats.org/officeDocument/2006/relationships/slide" Target="slides/slide38.xml"/><Relationship Id="rId83" Type="http://schemas.openxmlformats.org/officeDocument/2006/relationships/slide" Target="slides/slide59.xml"/><Relationship Id="rId88" Type="http://schemas.openxmlformats.org/officeDocument/2006/relationships/slide" Target="slides/slide64.xml"/><Relationship Id="rId111" Type="http://schemas.openxmlformats.org/officeDocument/2006/relationships/slide" Target="slides/slide87.xml"/><Relationship Id="rId15" Type="http://schemas.openxmlformats.org/officeDocument/2006/relationships/slideMaster" Target="slideMasters/slideMaster15.xml"/><Relationship Id="rId36" Type="http://schemas.openxmlformats.org/officeDocument/2006/relationships/slide" Target="slides/slide12.xml"/><Relationship Id="rId57" Type="http://schemas.openxmlformats.org/officeDocument/2006/relationships/slide" Target="slides/slide33.xml"/><Relationship Id="rId106" Type="http://schemas.openxmlformats.org/officeDocument/2006/relationships/slide" Target="slides/slide82.xml"/><Relationship Id="rId127" Type="http://schemas.openxmlformats.org/officeDocument/2006/relationships/theme" Target="theme/theme1.xml"/><Relationship Id="rId10" Type="http://schemas.openxmlformats.org/officeDocument/2006/relationships/slideMaster" Target="slideMasters/slideMaster10.xml"/><Relationship Id="rId31" Type="http://schemas.openxmlformats.org/officeDocument/2006/relationships/slide" Target="slides/slide7.xml"/><Relationship Id="rId52" Type="http://schemas.openxmlformats.org/officeDocument/2006/relationships/slide" Target="slides/slide28.xml"/><Relationship Id="rId73" Type="http://schemas.openxmlformats.org/officeDocument/2006/relationships/slide" Target="slides/slide49.xml"/><Relationship Id="rId78" Type="http://schemas.openxmlformats.org/officeDocument/2006/relationships/slide" Target="slides/slide54.xml"/><Relationship Id="rId94" Type="http://schemas.openxmlformats.org/officeDocument/2006/relationships/slide" Target="slides/slide70.xml"/><Relationship Id="rId99" Type="http://schemas.openxmlformats.org/officeDocument/2006/relationships/slide" Target="slides/slide75.xml"/><Relationship Id="rId101" Type="http://schemas.openxmlformats.org/officeDocument/2006/relationships/slide" Target="slides/slide77.xml"/><Relationship Id="rId122" Type="http://schemas.openxmlformats.org/officeDocument/2006/relationships/slide" Target="slides/slide98.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EFC896-DBEB-4B2F-A345-24C1E6867C7E}" type="datetimeFigureOut">
              <a:rPr lang="en-US" smtClean="0"/>
              <a:t>5/17/2025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5DAA1B-6C37-4EC5-BBC8-F5F527005C0A}" type="slidenum">
              <a:rPr lang="en-US" smtClean="0"/>
              <a:t>‹#›</a:t>
            </a:fld>
            <a:endParaRPr lang="en-US"/>
          </a:p>
        </p:txBody>
      </p:sp>
    </p:spTree>
    <p:extLst>
      <p:ext uri="{BB962C8B-B14F-4D97-AF65-F5344CB8AC3E}">
        <p14:creationId xmlns:p14="http://schemas.microsoft.com/office/powerpoint/2010/main" val="898161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42721885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97</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69</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70</a:t>
            </a:fld>
            <a:endParaRPr lang="en-US">
              <a:solidFill>
                <a:prstClr val="black"/>
              </a:solidFill>
            </a:endParaRPr>
          </a:p>
        </p:txBody>
      </p:sp>
    </p:spTree>
    <p:extLst>
      <p:ext uri="{BB962C8B-B14F-4D97-AF65-F5344CB8AC3E}">
        <p14:creationId xmlns:p14="http://schemas.microsoft.com/office/powerpoint/2010/main" val="40441290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71</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72</a:t>
            </a:fld>
            <a:endParaRPr lang="en-US">
              <a:solidFill>
                <a:prstClr val="black"/>
              </a:solidFill>
            </a:endParaRPr>
          </a:p>
        </p:txBody>
      </p:sp>
    </p:spTree>
    <p:extLst>
      <p:ext uri="{BB962C8B-B14F-4D97-AF65-F5344CB8AC3E}">
        <p14:creationId xmlns:p14="http://schemas.microsoft.com/office/powerpoint/2010/main" val="40441290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1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2314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9AD1E990-284F-46AE-AD25-39DC9CDE6500}" type="slidenum">
              <a:rPr lang="en-US" smtClean="0">
                <a:solidFill>
                  <a:srgbClr val="000000"/>
                </a:solidFill>
              </a:rPr>
              <a:pPr eaLnBrk="1" hangingPunct="1"/>
              <a:t>80</a:t>
            </a:fld>
            <a:endParaRPr lang="en-US" smtClean="0">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93</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95</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t>5/17/2025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14398486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5/17/2025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83463625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733057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059028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692986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830773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164454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224442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432070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5/17/2025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570501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5/17/2025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077845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5/17/2025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64787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5/17/2025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15578813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965503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733057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059028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692986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830773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164454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224442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432070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5/17/2025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570501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5/17/2025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07784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5/17/2025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39988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5/17/2025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647876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965503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733057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059028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692986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830773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164454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224442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432070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5/17/2025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57050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5/17/2025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83531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5/17/2025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077845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5/17/2025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647876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9655035"/>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7330574"/>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0590283"/>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692986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FD54B47-3B71-4863-B9F6-954579E4EDB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5649989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3771CBF-2631-4A13-93E3-C743A244344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9619252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D4F5895-C5E3-4AA8-8B39-0F82E75F2CF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6800379"/>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1FF7B25-2ACB-4B3E-A34A-F17C9B70A10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138492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5/17/2025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744572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5947E0D9-048C-459C-B22F-3CBFDFF5208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36569969"/>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C497039-7F97-46BC-80A7-396D06D7611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90637565"/>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CFC1E30-14A6-4C54-B069-8B2C5C5A910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18620991"/>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4B99D1C-DE04-44D4-9B22-3E7225B7677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16410174"/>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64B40BA-E445-40DB-9AFD-5D6522F562D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76801878"/>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F2D4D21-2070-4516-AF1C-E793D37699A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66705679"/>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EBDEE1F-64F4-45A6-B499-97A5B9A3060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72672034"/>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FD54B47-3B71-4863-B9F6-954579E4EDB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54744617"/>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3771CBF-2631-4A13-93E3-C743A244344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7711085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D4F5895-C5E3-4AA8-8B39-0F82E75F2CF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52943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5/17/2025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033088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1FF7B25-2ACB-4B3E-A34A-F17C9B70A10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69935681"/>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5947E0D9-048C-459C-B22F-3CBFDFF5208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58888964"/>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C497039-7F97-46BC-80A7-396D06D7611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00189370"/>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CFC1E30-14A6-4C54-B069-8B2C5C5A910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59435903"/>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4B99D1C-DE04-44D4-9B22-3E7225B7677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40246136"/>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64B40BA-E445-40DB-9AFD-5D6522F562D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14958268"/>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F2D4D21-2070-4516-AF1C-E793D37699A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76896938"/>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EBDEE1F-64F4-45A6-B499-97A5B9A3060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66061031"/>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1437311"/>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36354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780D3A-F9B1-4E06-8497-5FDA6DAD9F39}" type="datetimeFigureOut">
              <a:rPr lang="en-US" smtClean="0">
                <a:solidFill>
                  <a:prstClr val="black">
                    <a:tint val="75000"/>
                  </a:prstClr>
                </a:solidFill>
              </a:rPr>
              <a:pPr/>
              <a:t>5/17/2025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563698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3067049"/>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8612573"/>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5/17/2025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5853505"/>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5/17/2025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1387378"/>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5/17/2025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9162021"/>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6284513"/>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3361494"/>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3583912"/>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0745119"/>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5/17/2025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640439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780D3A-F9B1-4E06-8497-5FDA6DAD9F39}" type="datetimeFigureOut">
              <a:rPr lang="en-US" smtClean="0">
                <a:solidFill>
                  <a:prstClr val="black">
                    <a:tint val="75000"/>
                  </a:prstClr>
                </a:solidFill>
              </a:rPr>
              <a:pPr/>
              <a:t>5/17/2025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04921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5/17/2025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5305287"/>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5/17/2025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1707152"/>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5/17/2025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7928147"/>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5/17/2025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1034701"/>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5/17/2025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8438272"/>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5/17/2025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2169235"/>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5/17/2025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7401248"/>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5/17/2025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075384"/>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5/17/2025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5539119"/>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5/17/2025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66676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80D3A-F9B1-4E06-8497-5FDA6DAD9F39}" type="datetimeFigureOut">
              <a:rPr lang="en-US" smtClean="0">
                <a:solidFill>
                  <a:prstClr val="black">
                    <a:tint val="75000"/>
                  </a:prstClr>
                </a:solidFill>
              </a:rPr>
              <a:pPr/>
              <a:t>5/17/2025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85043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3215434"/>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4662297"/>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396080"/>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4572926"/>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5/17/2025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185200"/>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5/17/2025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1484909"/>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5/17/2025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3545380"/>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4826808"/>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3995869"/>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14780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5/17/2025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27160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3943560"/>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1005732"/>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2722015"/>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1801445"/>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5529868"/>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5/17/2025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1812829"/>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5/17/2025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3831687"/>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5/17/2025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9497888"/>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3396839"/>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78710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5/17/2025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9822094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5/17/2025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97512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2492283"/>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1932052"/>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1005732"/>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2722015"/>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1801445"/>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5529868"/>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5/17/2025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1812829"/>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5/17/2025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3831687"/>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5/17/2025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9497888"/>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33968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5/17/2025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494117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7871078"/>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2492283"/>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1932052"/>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2079314"/>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6351826"/>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0890036"/>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4259677"/>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5/17/2025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9434972"/>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5/17/2025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8255919"/>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5/17/2025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41400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5/17/2025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707517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9190836"/>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8140975"/>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9630398"/>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1308547"/>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006138"/>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883178"/>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2935944"/>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1514713"/>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5/17/2025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4512609"/>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5/17/2025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12948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5/17/2025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091707"/>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5/17/2025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4188157"/>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4674967"/>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2468194"/>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6222875"/>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8651243"/>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9451044"/>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1287510"/>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4014365"/>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7957224"/>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5/17/2025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85773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5/17/2025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5313714"/>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5/17/2025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0903383"/>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5/17/2025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7200267"/>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7996349"/>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6438606"/>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7331811"/>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1308014"/>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70A8A26-94CE-45C4-D46E-395AF27F82CF}"/>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 xmlns:a16="http://schemas.microsoft.com/office/drawing/2014/main" id="{A1C47F41-E332-E6E5-1DA8-18C14319FF26}"/>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 xmlns:a16="http://schemas.microsoft.com/office/drawing/2014/main" id="{5C8C02FA-9050-B2AC-301F-026EF3CCA293}"/>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5/17/2025</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998C18D1-2C07-DAC2-3EE3-4A0CB01DF0A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F1A40CAC-A969-DD01-58E2-44E635C8A4F9}"/>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6330687"/>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CAAA0A0-00F9-CB31-9A9D-38C44EA180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FEF6B25C-9397-BCB3-D0CF-50376A4208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B1785180-1F0A-0769-A354-C33373C2F2AF}"/>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5/17/2025</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0641FBF6-DEDF-EA9C-1325-4AE80E069984}"/>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9089A673-F947-67F4-7A84-69A6A03DDE56}"/>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931139"/>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A0167DE-4D43-6764-6A58-F9C282794C97}"/>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 xmlns:a16="http://schemas.microsoft.com/office/drawing/2014/main" id="{6EB7FB30-1F04-2B6A-A2C1-241B4DE18D5F}"/>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02759388-57DB-A448-B955-53D5121ECF11}"/>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5/17/2025</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C6BFB459-4ABF-A8D2-5E3A-50D30903A418}"/>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F39C7DFD-C5B4-733E-ECD2-1C23515859D4}"/>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3260776"/>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1F074F5-B908-0DCE-75A7-54BE604DBF3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F29C940D-0082-308F-4425-18BD2947ED91}"/>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E8B9FE1F-5D5B-F34C-B3B1-8F63806B0D9B}"/>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B9D1F1EB-B39D-85E2-BADC-986EEF0143D8}"/>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5/17/2025</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31156D3E-4B6F-77B0-1968-44E578AE3C61}"/>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7B684E4A-F47A-1F78-11F1-081202B79533}"/>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63843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5/17/2025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0878241"/>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F71525-AE84-B756-64C7-092DA93F9EB7}"/>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A587E0CC-B651-D347-B625-1CF1CF27095C}"/>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91A99258-FE47-B431-3AE1-A23454FA210E}"/>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46AA572A-2960-29AA-73B0-8AAB9E1C6506}"/>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3AEC2974-EB1C-E41C-C3D6-4EB77486AD7C}"/>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5D1E7C3F-444B-81AB-7570-5DC66672595A}"/>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5/17/2025</a:t>
            </a:fld>
            <a:endParaRPr lang="en-US">
              <a:solidFill>
                <a:prstClr val="black">
                  <a:tint val="75000"/>
                </a:prstClr>
              </a:solidFill>
            </a:endParaRPr>
          </a:p>
        </p:txBody>
      </p:sp>
      <p:sp>
        <p:nvSpPr>
          <p:cNvPr id="8" name="Footer Placeholder 7">
            <a:extLst>
              <a:ext uri="{FF2B5EF4-FFF2-40B4-BE49-F238E27FC236}">
                <a16:creationId xmlns="" xmlns:a16="http://schemas.microsoft.com/office/drawing/2014/main" id="{C65F9A5C-FC58-CFE0-31BB-5E8DCF06117A}"/>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 xmlns:a16="http://schemas.microsoft.com/office/drawing/2014/main" id="{7F88702D-64F2-C204-562B-F32932E60B16}"/>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6134134"/>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54AE4EC-DB06-AF35-3FAF-4B4FBF9A16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41281C37-F5AC-B238-768C-88BF7EC77EFF}"/>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5/17/2025</a:t>
            </a:fld>
            <a:endParaRPr lang="en-US">
              <a:solidFill>
                <a:prstClr val="black">
                  <a:tint val="75000"/>
                </a:prstClr>
              </a:solidFill>
            </a:endParaRPr>
          </a:p>
        </p:txBody>
      </p:sp>
      <p:sp>
        <p:nvSpPr>
          <p:cNvPr id="4" name="Footer Placeholder 3">
            <a:extLst>
              <a:ext uri="{FF2B5EF4-FFF2-40B4-BE49-F238E27FC236}">
                <a16:creationId xmlns="" xmlns:a16="http://schemas.microsoft.com/office/drawing/2014/main" id="{1694F23B-32EA-89DC-293E-CA76F636E949}"/>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 xmlns:a16="http://schemas.microsoft.com/office/drawing/2014/main" id="{4E717CFF-81A0-4915-48CD-AC98DEC0C1DB}"/>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1246983"/>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BB134559-C223-7CB9-4949-B695F206CB87}"/>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5/17/2025</a:t>
            </a:fld>
            <a:endParaRPr lang="en-US">
              <a:solidFill>
                <a:prstClr val="black">
                  <a:tint val="75000"/>
                </a:prstClr>
              </a:solidFill>
            </a:endParaRPr>
          </a:p>
        </p:txBody>
      </p:sp>
      <p:sp>
        <p:nvSpPr>
          <p:cNvPr id="3" name="Footer Placeholder 2">
            <a:extLst>
              <a:ext uri="{FF2B5EF4-FFF2-40B4-BE49-F238E27FC236}">
                <a16:creationId xmlns="" xmlns:a16="http://schemas.microsoft.com/office/drawing/2014/main" id="{00F219E6-544F-06A2-1FB4-6BE1104C40A9}"/>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 xmlns:a16="http://schemas.microsoft.com/office/drawing/2014/main" id="{08C4A4B7-F60B-1378-5AB5-80DFA082CBE0}"/>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8249494"/>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08E4ADE-FAFF-F090-A6FF-74B4B031AC45}"/>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 xmlns:a16="http://schemas.microsoft.com/office/drawing/2014/main" id="{CC2C4471-4EDA-2D27-F67B-65DC334D27D2}"/>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0328F27F-D915-1086-4670-5AE6404564A0}"/>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a:extLst>
              <a:ext uri="{FF2B5EF4-FFF2-40B4-BE49-F238E27FC236}">
                <a16:creationId xmlns="" xmlns:a16="http://schemas.microsoft.com/office/drawing/2014/main" id="{93802B4E-6A3F-4133-59D3-67708921F7AC}"/>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5/17/2025</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7FF829EE-5F46-56D6-945E-00F6A75CAFB3}"/>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15B95C77-3FBB-1C35-ECEC-505A25AC5E9D}"/>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0938693"/>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F218DAF-F9BC-2581-6641-288514ED59B8}"/>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 xmlns:a16="http://schemas.microsoft.com/office/drawing/2014/main" id="{DC6D5A6E-0A6A-E1D3-D384-0BA0C688541D}"/>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 xmlns:a16="http://schemas.microsoft.com/office/drawing/2014/main" id="{D2D17733-0B49-B3B3-18D3-59837551B420}"/>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a:extLst>
              <a:ext uri="{FF2B5EF4-FFF2-40B4-BE49-F238E27FC236}">
                <a16:creationId xmlns="" xmlns:a16="http://schemas.microsoft.com/office/drawing/2014/main" id="{659203AE-0BF1-3611-116F-D3C5EE6AF1F0}"/>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5/17/2025</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124D893D-E5E8-E3E1-0306-08F2B08A185B}"/>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C515F421-1D83-A376-808B-EBA055486D29}"/>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1047282"/>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C72DBB2-1C88-C6D4-194F-3C6AFE1E62A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4E10A41C-7A01-7513-A2C8-E17E0564F59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1E75B538-1B34-BCAA-98A4-5AB8F0147E37}"/>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5/17/2025</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D95B813D-D874-0CB0-6753-0554EFA9E0A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112AA575-AD17-A284-8855-C39CA877996F}"/>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7387937"/>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93EFE3F5-3296-45DD-ABE1-57F25F1BB46C}"/>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87504C4E-8C15-93DC-BAD7-E5B56269C6D9}"/>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3D961C11-19E3-5987-4C4D-58B4718F174C}"/>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5/17/2025</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D8EAE1D5-D1DE-B809-7FD5-C58F2D0B03E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F31687B5-CF7B-A8A5-A818-83E0825FB8D1}"/>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75698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5/17/2025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79847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5/17/2025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7823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5/17/2025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16970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5/17/2025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76969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t>5/17/2025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15627006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5/17/2025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14068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5/17/2025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82291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5/17/2025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75400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5/17/2025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57120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27114885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28926714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2062656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84393848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21538590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0804365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t>5/17/2025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41305633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18155275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5/17/2025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420031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5/17/2025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013723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5/17/2025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234340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5/17/2025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857544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5/17/2025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533217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5/17/2025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683865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5/17/2025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800808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5/17/2025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897043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5/17/2025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63820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t>5/17/2025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34851203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5/17/2025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522059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5/17/2025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359505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5/17/2025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159048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5/17/2025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064683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5/17/2025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653595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5/17/2025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332731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5/17/2025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208119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5/17/2025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874860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5/17/2025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055525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5/17/2025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8357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t>5/17/2025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57589567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5/17/2025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910190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5/17/2025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643099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5/17/2025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521403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451194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994694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119433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088258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5/17/2025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296569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5/17/2025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364517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5/17/2025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88761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t>5/17/2025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359661584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316815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716267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253151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642299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35"/>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010" indent="0" algn="ctr">
              <a:buNone/>
              <a:defRPr/>
            </a:lvl2pPr>
            <a:lvl3pPr marL="914040" indent="0" algn="ctr">
              <a:buNone/>
              <a:defRPr/>
            </a:lvl3pPr>
            <a:lvl4pPr marL="1371056" indent="0" algn="ctr">
              <a:buNone/>
              <a:defRPr/>
            </a:lvl4pPr>
            <a:lvl5pPr marL="1828079" indent="0" algn="ctr">
              <a:buNone/>
              <a:defRPr/>
            </a:lvl5pPr>
            <a:lvl6pPr marL="2285088" indent="0" algn="ctr">
              <a:buNone/>
              <a:defRPr/>
            </a:lvl6pPr>
            <a:lvl7pPr marL="2742098" indent="0" algn="ctr">
              <a:buNone/>
              <a:defRPr/>
            </a:lvl7pPr>
            <a:lvl8pPr marL="3199120" indent="0" algn="ctr">
              <a:buNone/>
              <a:defRPr/>
            </a:lvl8pPr>
            <a:lvl9pPr marL="3656137"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108651560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010" indent="0">
              <a:buNone/>
              <a:defRPr sz="1800"/>
            </a:lvl2pPr>
            <a:lvl3pPr marL="914040" indent="0">
              <a:buNone/>
              <a:defRPr sz="1600"/>
            </a:lvl3pPr>
            <a:lvl4pPr marL="1371056" indent="0">
              <a:buNone/>
              <a:defRPr sz="1400"/>
            </a:lvl4pPr>
            <a:lvl5pPr marL="1828079" indent="0">
              <a:buNone/>
              <a:defRPr sz="1400"/>
            </a:lvl5pPr>
            <a:lvl6pPr marL="2285088" indent="0">
              <a:buNone/>
              <a:defRPr sz="1400"/>
            </a:lvl6pPr>
            <a:lvl7pPr marL="2742098" indent="0">
              <a:buNone/>
              <a:defRPr sz="1400"/>
            </a:lvl7pPr>
            <a:lvl8pPr marL="3199120" indent="0">
              <a:buNone/>
              <a:defRPr sz="1400"/>
            </a:lvl8pPr>
            <a:lvl9pPr marL="3656137"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78715550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010" indent="0">
              <a:buNone/>
              <a:defRPr sz="2800"/>
            </a:lvl2pPr>
            <a:lvl3pPr marL="914040" indent="0">
              <a:buNone/>
              <a:defRPr sz="2400"/>
            </a:lvl3pPr>
            <a:lvl4pPr marL="1371056" indent="0">
              <a:buNone/>
              <a:defRPr sz="2000"/>
            </a:lvl4pPr>
            <a:lvl5pPr marL="1828079" indent="0">
              <a:buNone/>
              <a:defRPr sz="2000"/>
            </a:lvl5pPr>
            <a:lvl6pPr marL="2285088" indent="0">
              <a:buNone/>
              <a:defRPr sz="2000"/>
            </a:lvl6pPr>
            <a:lvl7pPr marL="2742098" indent="0">
              <a:buNone/>
              <a:defRPr sz="2000"/>
            </a:lvl7pPr>
            <a:lvl8pPr marL="3199120" indent="0">
              <a:buNone/>
              <a:defRPr sz="2000"/>
            </a:lvl8pPr>
            <a:lvl9pPr marL="3656137" indent="0">
              <a:buNone/>
              <a:defRPr sz="2000"/>
            </a:lvl9pPr>
          </a:lstStyle>
          <a:p>
            <a:pPr lvl="0"/>
            <a:endParaRPr lang="en-US" noProof="0"/>
          </a:p>
        </p:txBody>
      </p:sp>
      <p:sp>
        <p:nvSpPr>
          <p:cNvPr id="4" name="Text Placeholder 3"/>
          <p:cNvSpPr>
            <a:spLocks noGrp="1"/>
          </p:cNvSpPr>
          <p:nvPr>
            <p:ph type="body" sz="half" idx="2"/>
          </p:nvPr>
        </p:nvSpPr>
        <p:spPr>
          <a:xfrm>
            <a:off x="1792288" y="4025519"/>
            <a:ext cx="5486400" cy="603647"/>
          </a:xfrm>
        </p:spPr>
        <p:txBody>
          <a:bodyPr/>
          <a:lstStyle>
            <a:lvl1pPr marL="0" indent="0">
              <a:buNone/>
              <a:defRPr sz="1400"/>
            </a:lvl1pPr>
            <a:lvl2pPr marL="457010" indent="0">
              <a:buNone/>
              <a:defRPr sz="1200"/>
            </a:lvl2pPr>
            <a:lvl3pPr marL="914040" indent="0">
              <a:buNone/>
              <a:defRPr sz="1000"/>
            </a:lvl3pPr>
            <a:lvl4pPr marL="1371056" indent="0">
              <a:buNone/>
              <a:defRPr sz="900"/>
            </a:lvl4pPr>
            <a:lvl5pPr marL="1828079" indent="0">
              <a:buNone/>
              <a:defRPr sz="900"/>
            </a:lvl5pPr>
            <a:lvl6pPr marL="2285088" indent="0">
              <a:buNone/>
              <a:defRPr sz="900"/>
            </a:lvl6pPr>
            <a:lvl7pPr marL="2742098" indent="0">
              <a:buNone/>
              <a:defRPr sz="900"/>
            </a:lvl7pPr>
            <a:lvl8pPr marL="3199120" indent="0">
              <a:buNone/>
              <a:defRPr sz="900"/>
            </a:lvl8pPr>
            <a:lvl9pPr marL="3656137"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23569738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131254894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130746766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5951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t>5/17/2025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97932097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422145654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159990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947325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725454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725420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5/17/2025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922561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5/17/2025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599815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5/17/2025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532321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541952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52545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t>5/17/2025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84596668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346689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64007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830773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164454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224442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432070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5/17/2025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570501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5/17/2025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077845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5/17/2025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647876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9655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1.jp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3.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4.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4.xml"/><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theme" Target="../theme/theme15.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5.xml"/><Relationship Id="rId13" Type="http://schemas.openxmlformats.org/officeDocument/2006/relationships/image" Target="../media/image1.jpg"/><Relationship Id="rId3" Type="http://schemas.openxmlformats.org/officeDocument/2006/relationships/slideLayout" Target="../slideLayouts/slideLayout160.xml"/><Relationship Id="rId7" Type="http://schemas.openxmlformats.org/officeDocument/2006/relationships/slideLayout" Target="../slideLayouts/slideLayout164.xml"/><Relationship Id="rId12" Type="http://schemas.openxmlformats.org/officeDocument/2006/relationships/theme" Target="../theme/theme16.xml"/><Relationship Id="rId2" Type="http://schemas.openxmlformats.org/officeDocument/2006/relationships/slideLayout" Target="../slideLayouts/slideLayout159.xml"/><Relationship Id="rId1" Type="http://schemas.openxmlformats.org/officeDocument/2006/relationships/slideLayout" Target="../slideLayouts/slideLayout158.xml"/><Relationship Id="rId6" Type="http://schemas.openxmlformats.org/officeDocument/2006/relationships/slideLayout" Target="../slideLayouts/slideLayout163.xml"/><Relationship Id="rId11" Type="http://schemas.openxmlformats.org/officeDocument/2006/relationships/slideLayout" Target="../slideLayouts/slideLayout168.xml"/><Relationship Id="rId5" Type="http://schemas.openxmlformats.org/officeDocument/2006/relationships/slideLayout" Target="../slideLayouts/slideLayout162.xml"/><Relationship Id="rId10" Type="http://schemas.openxmlformats.org/officeDocument/2006/relationships/slideLayout" Target="../slideLayouts/slideLayout167.xml"/><Relationship Id="rId4" Type="http://schemas.openxmlformats.org/officeDocument/2006/relationships/slideLayout" Target="../slideLayouts/slideLayout161.xml"/><Relationship Id="rId9" Type="http://schemas.openxmlformats.org/officeDocument/2006/relationships/slideLayout" Target="../slideLayouts/slideLayout16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76.xml"/><Relationship Id="rId3" Type="http://schemas.openxmlformats.org/officeDocument/2006/relationships/slideLayout" Target="../slideLayouts/slideLayout171.xml"/><Relationship Id="rId7" Type="http://schemas.openxmlformats.org/officeDocument/2006/relationships/slideLayout" Target="../slideLayouts/slideLayout175.xml"/><Relationship Id="rId12" Type="http://schemas.openxmlformats.org/officeDocument/2006/relationships/theme" Target="../theme/theme17.xml"/><Relationship Id="rId2" Type="http://schemas.openxmlformats.org/officeDocument/2006/relationships/slideLayout" Target="../slideLayouts/slideLayout170.xml"/><Relationship Id="rId1" Type="http://schemas.openxmlformats.org/officeDocument/2006/relationships/slideLayout" Target="../slideLayouts/slideLayout169.xml"/><Relationship Id="rId6" Type="http://schemas.openxmlformats.org/officeDocument/2006/relationships/slideLayout" Target="../slideLayouts/slideLayout174.xml"/><Relationship Id="rId11" Type="http://schemas.openxmlformats.org/officeDocument/2006/relationships/slideLayout" Target="../slideLayouts/slideLayout179.xml"/><Relationship Id="rId5" Type="http://schemas.openxmlformats.org/officeDocument/2006/relationships/slideLayout" Target="../slideLayouts/slideLayout173.xml"/><Relationship Id="rId10" Type="http://schemas.openxmlformats.org/officeDocument/2006/relationships/slideLayout" Target="../slideLayouts/slideLayout178.xml"/><Relationship Id="rId4" Type="http://schemas.openxmlformats.org/officeDocument/2006/relationships/slideLayout" Target="../slideLayouts/slideLayout172.xml"/><Relationship Id="rId9" Type="http://schemas.openxmlformats.org/officeDocument/2006/relationships/slideLayout" Target="../slideLayouts/slideLayout17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87.xml"/><Relationship Id="rId13" Type="http://schemas.openxmlformats.org/officeDocument/2006/relationships/image" Target="../media/image1.jpg"/><Relationship Id="rId3" Type="http://schemas.openxmlformats.org/officeDocument/2006/relationships/slideLayout" Target="../slideLayouts/slideLayout182.xml"/><Relationship Id="rId7" Type="http://schemas.openxmlformats.org/officeDocument/2006/relationships/slideLayout" Target="../slideLayouts/slideLayout186.xml"/><Relationship Id="rId12" Type="http://schemas.openxmlformats.org/officeDocument/2006/relationships/theme" Target="../theme/theme18.xml"/><Relationship Id="rId2" Type="http://schemas.openxmlformats.org/officeDocument/2006/relationships/slideLayout" Target="../slideLayouts/slideLayout181.xml"/><Relationship Id="rId1" Type="http://schemas.openxmlformats.org/officeDocument/2006/relationships/slideLayout" Target="../slideLayouts/slideLayout180.xml"/><Relationship Id="rId6" Type="http://schemas.openxmlformats.org/officeDocument/2006/relationships/slideLayout" Target="../slideLayouts/slideLayout185.xml"/><Relationship Id="rId11" Type="http://schemas.openxmlformats.org/officeDocument/2006/relationships/slideLayout" Target="../slideLayouts/slideLayout190.xml"/><Relationship Id="rId5" Type="http://schemas.openxmlformats.org/officeDocument/2006/relationships/slideLayout" Target="../slideLayouts/slideLayout184.xml"/><Relationship Id="rId10" Type="http://schemas.openxmlformats.org/officeDocument/2006/relationships/slideLayout" Target="../slideLayouts/slideLayout189.xml"/><Relationship Id="rId4" Type="http://schemas.openxmlformats.org/officeDocument/2006/relationships/slideLayout" Target="../slideLayouts/slideLayout183.xml"/><Relationship Id="rId9" Type="http://schemas.openxmlformats.org/officeDocument/2006/relationships/slideLayout" Target="../slideLayouts/slideLayout188.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98.xml"/><Relationship Id="rId13" Type="http://schemas.openxmlformats.org/officeDocument/2006/relationships/image" Target="../media/image1.jpg"/><Relationship Id="rId3" Type="http://schemas.openxmlformats.org/officeDocument/2006/relationships/slideLayout" Target="../slideLayouts/slideLayout193.xml"/><Relationship Id="rId7" Type="http://schemas.openxmlformats.org/officeDocument/2006/relationships/slideLayout" Target="../slideLayouts/slideLayout197.xml"/><Relationship Id="rId12" Type="http://schemas.openxmlformats.org/officeDocument/2006/relationships/theme" Target="../theme/theme19.xml"/><Relationship Id="rId2" Type="http://schemas.openxmlformats.org/officeDocument/2006/relationships/slideLayout" Target="../slideLayouts/slideLayout192.xml"/><Relationship Id="rId1" Type="http://schemas.openxmlformats.org/officeDocument/2006/relationships/slideLayout" Target="../slideLayouts/slideLayout191.xml"/><Relationship Id="rId6" Type="http://schemas.openxmlformats.org/officeDocument/2006/relationships/slideLayout" Target="../slideLayouts/slideLayout196.xml"/><Relationship Id="rId11" Type="http://schemas.openxmlformats.org/officeDocument/2006/relationships/slideLayout" Target="../slideLayouts/slideLayout201.xml"/><Relationship Id="rId5" Type="http://schemas.openxmlformats.org/officeDocument/2006/relationships/slideLayout" Target="../slideLayouts/slideLayout195.xml"/><Relationship Id="rId10" Type="http://schemas.openxmlformats.org/officeDocument/2006/relationships/slideLayout" Target="../slideLayouts/slideLayout200.xml"/><Relationship Id="rId4" Type="http://schemas.openxmlformats.org/officeDocument/2006/relationships/slideLayout" Target="../slideLayouts/slideLayout194.xml"/><Relationship Id="rId9" Type="http://schemas.openxmlformats.org/officeDocument/2006/relationships/slideLayout" Target="../slideLayouts/slideLayout19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09.xml"/><Relationship Id="rId13" Type="http://schemas.openxmlformats.org/officeDocument/2006/relationships/image" Target="../media/image1.jpg"/><Relationship Id="rId3" Type="http://schemas.openxmlformats.org/officeDocument/2006/relationships/slideLayout" Target="../slideLayouts/slideLayout204.xml"/><Relationship Id="rId7" Type="http://schemas.openxmlformats.org/officeDocument/2006/relationships/slideLayout" Target="../slideLayouts/slideLayout208.xml"/><Relationship Id="rId12" Type="http://schemas.openxmlformats.org/officeDocument/2006/relationships/theme" Target="../theme/theme20.xml"/><Relationship Id="rId2" Type="http://schemas.openxmlformats.org/officeDocument/2006/relationships/slideLayout" Target="../slideLayouts/slideLayout203.xml"/><Relationship Id="rId1" Type="http://schemas.openxmlformats.org/officeDocument/2006/relationships/slideLayout" Target="../slideLayouts/slideLayout202.xml"/><Relationship Id="rId6" Type="http://schemas.openxmlformats.org/officeDocument/2006/relationships/slideLayout" Target="../slideLayouts/slideLayout207.xml"/><Relationship Id="rId11" Type="http://schemas.openxmlformats.org/officeDocument/2006/relationships/slideLayout" Target="../slideLayouts/slideLayout212.xml"/><Relationship Id="rId5" Type="http://schemas.openxmlformats.org/officeDocument/2006/relationships/slideLayout" Target="../slideLayouts/slideLayout206.xml"/><Relationship Id="rId10" Type="http://schemas.openxmlformats.org/officeDocument/2006/relationships/slideLayout" Target="../slideLayouts/slideLayout211.xml"/><Relationship Id="rId4" Type="http://schemas.openxmlformats.org/officeDocument/2006/relationships/slideLayout" Target="../slideLayouts/slideLayout205.xml"/><Relationship Id="rId9" Type="http://schemas.openxmlformats.org/officeDocument/2006/relationships/slideLayout" Target="../slideLayouts/slideLayout210.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0.xml"/><Relationship Id="rId13" Type="http://schemas.openxmlformats.org/officeDocument/2006/relationships/image" Target="../media/image1.jpg"/><Relationship Id="rId3" Type="http://schemas.openxmlformats.org/officeDocument/2006/relationships/slideLayout" Target="../slideLayouts/slideLayout215.xml"/><Relationship Id="rId7" Type="http://schemas.openxmlformats.org/officeDocument/2006/relationships/slideLayout" Target="../slideLayouts/slideLayout219.xml"/><Relationship Id="rId12" Type="http://schemas.openxmlformats.org/officeDocument/2006/relationships/theme" Target="../theme/theme21.xml"/><Relationship Id="rId2" Type="http://schemas.openxmlformats.org/officeDocument/2006/relationships/slideLayout" Target="../slideLayouts/slideLayout214.xml"/><Relationship Id="rId1" Type="http://schemas.openxmlformats.org/officeDocument/2006/relationships/slideLayout" Target="../slideLayouts/slideLayout213.xml"/><Relationship Id="rId6" Type="http://schemas.openxmlformats.org/officeDocument/2006/relationships/slideLayout" Target="../slideLayouts/slideLayout218.xml"/><Relationship Id="rId11" Type="http://schemas.openxmlformats.org/officeDocument/2006/relationships/slideLayout" Target="../slideLayouts/slideLayout223.xml"/><Relationship Id="rId5" Type="http://schemas.openxmlformats.org/officeDocument/2006/relationships/slideLayout" Target="../slideLayouts/slideLayout217.xml"/><Relationship Id="rId10" Type="http://schemas.openxmlformats.org/officeDocument/2006/relationships/slideLayout" Target="../slideLayouts/slideLayout222.xml"/><Relationship Id="rId4" Type="http://schemas.openxmlformats.org/officeDocument/2006/relationships/slideLayout" Target="../slideLayouts/slideLayout216.xml"/><Relationship Id="rId9" Type="http://schemas.openxmlformats.org/officeDocument/2006/relationships/slideLayout" Target="../slideLayouts/slideLayout221.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1.xml"/><Relationship Id="rId13" Type="http://schemas.openxmlformats.org/officeDocument/2006/relationships/image" Target="../media/image1.jpg"/><Relationship Id="rId3" Type="http://schemas.openxmlformats.org/officeDocument/2006/relationships/slideLayout" Target="../slideLayouts/slideLayout226.xml"/><Relationship Id="rId7" Type="http://schemas.openxmlformats.org/officeDocument/2006/relationships/slideLayout" Target="../slideLayouts/slideLayout230.xml"/><Relationship Id="rId12" Type="http://schemas.openxmlformats.org/officeDocument/2006/relationships/theme" Target="../theme/theme22.xml"/><Relationship Id="rId2" Type="http://schemas.openxmlformats.org/officeDocument/2006/relationships/slideLayout" Target="../slideLayouts/slideLayout225.xml"/><Relationship Id="rId1" Type="http://schemas.openxmlformats.org/officeDocument/2006/relationships/slideLayout" Target="../slideLayouts/slideLayout224.xml"/><Relationship Id="rId6" Type="http://schemas.openxmlformats.org/officeDocument/2006/relationships/slideLayout" Target="../slideLayouts/slideLayout229.xml"/><Relationship Id="rId11" Type="http://schemas.openxmlformats.org/officeDocument/2006/relationships/slideLayout" Target="../slideLayouts/slideLayout234.xml"/><Relationship Id="rId5" Type="http://schemas.openxmlformats.org/officeDocument/2006/relationships/slideLayout" Target="../slideLayouts/slideLayout228.xml"/><Relationship Id="rId10" Type="http://schemas.openxmlformats.org/officeDocument/2006/relationships/slideLayout" Target="../slideLayouts/slideLayout233.xml"/><Relationship Id="rId4" Type="http://schemas.openxmlformats.org/officeDocument/2006/relationships/slideLayout" Target="../slideLayouts/slideLayout227.xml"/><Relationship Id="rId9" Type="http://schemas.openxmlformats.org/officeDocument/2006/relationships/slideLayout" Target="../slideLayouts/slideLayout232.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42.xml"/><Relationship Id="rId13" Type="http://schemas.openxmlformats.org/officeDocument/2006/relationships/image" Target="../media/image1.jpg"/><Relationship Id="rId3" Type="http://schemas.openxmlformats.org/officeDocument/2006/relationships/slideLayout" Target="../slideLayouts/slideLayout237.xml"/><Relationship Id="rId7" Type="http://schemas.openxmlformats.org/officeDocument/2006/relationships/slideLayout" Target="../slideLayouts/slideLayout241.xml"/><Relationship Id="rId12" Type="http://schemas.openxmlformats.org/officeDocument/2006/relationships/theme" Target="../theme/theme23.xml"/><Relationship Id="rId2" Type="http://schemas.openxmlformats.org/officeDocument/2006/relationships/slideLayout" Target="../slideLayouts/slideLayout236.xml"/><Relationship Id="rId1" Type="http://schemas.openxmlformats.org/officeDocument/2006/relationships/slideLayout" Target="../slideLayouts/slideLayout235.xml"/><Relationship Id="rId6" Type="http://schemas.openxmlformats.org/officeDocument/2006/relationships/slideLayout" Target="../slideLayouts/slideLayout240.xml"/><Relationship Id="rId11" Type="http://schemas.openxmlformats.org/officeDocument/2006/relationships/slideLayout" Target="../slideLayouts/slideLayout245.xml"/><Relationship Id="rId5" Type="http://schemas.openxmlformats.org/officeDocument/2006/relationships/slideLayout" Target="../slideLayouts/slideLayout239.xml"/><Relationship Id="rId10" Type="http://schemas.openxmlformats.org/officeDocument/2006/relationships/slideLayout" Target="../slideLayouts/slideLayout244.xml"/><Relationship Id="rId4" Type="http://schemas.openxmlformats.org/officeDocument/2006/relationships/slideLayout" Target="../slideLayouts/slideLayout238.xml"/><Relationship Id="rId9" Type="http://schemas.openxmlformats.org/officeDocument/2006/relationships/slideLayout" Target="../slideLayouts/slideLayout243.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53.xml"/><Relationship Id="rId13" Type="http://schemas.openxmlformats.org/officeDocument/2006/relationships/image" Target="../media/image3.jpg"/><Relationship Id="rId3" Type="http://schemas.openxmlformats.org/officeDocument/2006/relationships/slideLayout" Target="../slideLayouts/slideLayout248.xml"/><Relationship Id="rId7" Type="http://schemas.openxmlformats.org/officeDocument/2006/relationships/slideLayout" Target="../slideLayouts/slideLayout252.xml"/><Relationship Id="rId12" Type="http://schemas.openxmlformats.org/officeDocument/2006/relationships/theme" Target="../theme/theme24.xml"/><Relationship Id="rId2" Type="http://schemas.openxmlformats.org/officeDocument/2006/relationships/slideLayout" Target="../slideLayouts/slideLayout247.xml"/><Relationship Id="rId1" Type="http://schemas.openxmlformats.org/officeDocument/2006/relationships/slideLayout" Target="../slideLayouts/slideLayout246.xml"/><Relationship Id="rId6" Type="http://schemas.openxmlformats.org/officeDocument/2006/relationships/slideLayout" Target="../slideLayouts/slideLayout251.xml"/><Relationship Id="rId11" Type="http://schemas.openxmlformats.org/officeDocument/2006/relationships/slideLayout" Target="../slideLayouts/slideLayout256.xml"/><Relationship Id="rId5" Type="http://schemas.openxmlformats.org/officeDocument/2006/relationships/slideLayout" Target="../slideLayouts/slideLayout250.xml"/><Relationship Id="rId10" Type="http://schemas.openxmlformats.org/officeDocument/2006/relationships/slideLayout" Target="../slideLayouts/slideLayout255.xml"/><Relationship Id="rId4" Type="http://schemas.openxmlformats.org/officeDocument/2006/relationships/slideLayout" Target="../slideLayouts/slideLayout249.xml"/><Relationship Id="rId9" Type="http://schemas.openxmlformats.org/officeDocument/2006/relationships/slideLayout" Target="../slideLayouts/slideLayout25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9" Type="http://schemas.openxmlformats.org/officeDocument/2006/relationships/image" Target="../media/image1.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image" Target="../media/image1.jpg"/><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5.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image" Target="../media/image1.jpg"/><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6.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image" Target="../media/image1.jpg"/><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7.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3" Type="http://schemas.openxmlformats.org/officeDocument/2006/relationships/slideLayout" Target="../slideLayouts/slideLayout76.xml"/><Relationship Id="rId7" Type="http://schemas.openxmlformats.org/officeDocument/2006/relationships/slideLayout" Target="../slideLayouts/slideLayout80.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5" Type="http://schemas.openxmlformats.org/officeDocument/2006/relationships/slideLayout" Target="../slideLayouts/slideLayout78.xml"/><Relationship Id="rId4" Type="http://schemas.openxmlformats.org/officeDocument/2006/relationships/slideLayout" Target="../slideLayouts/slideLayout77.xml"/><Relationship Id="rId9" Type="http://schemas.openxmlformats.org/officeDocument/2006/relationships/image" Target="../media/image2.jp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t>5/17/2025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t>‹#›</a:t>
            </a:fld>
            <a:endParaRPr lang="en-US"/>
          </a:p>
        </p:txBody>
      </p:sp>
    </p:spTree>
    <p:extLst>
      <p:ext uri="{BB962C8B-B14F-4D97-AF65-F5344CB8AC3E}">
        <p14:creationId xmlns:p14="http://schemas.microsoft.com/office/powerpoint/2010/main" val="41729420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5/17/2025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319795"/>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5/17/2025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319795"/>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5/17/2025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319795"/>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5/17/2025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319795"/>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rgbClr val="003C00"/>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3919"/>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lvl1pPr>
          </a:lstStyle>
          <a:p>
            <a:pPr fontAlgn="base">
              <a:spcBef>
                <a:spcPct val="0"/>
              </a:spcBef>
              <a:spcAft>
                <a:spcPct val="0"/>
              </a:spcAft>
              <a:defRPr/>
            </a:pPr>
            <a:fld id="{BB07F5D2-F196-4435-97D2-C998AA997823}"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612054398"/>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rgbClr val="003C00"/>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3919"/>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lvl1pPr>
          </a:lstStyle>
          <a:p>
            <a:pPr fontAlgn="base">
              <a:spcBef>
                <a:spcPct val="0"/>
              </a:spcBef>
              <a:spcAft>
                <a:spcPct val="0"/>
              </a:spcAft>
              <a:defRPr/>
            </a:pPr>
            <a:fld id="{BB07F5D2-F196-4435-97D2-C998AA997823}"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2711960876"/>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5/17/2025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8853763"/>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5/17/2025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9721505"/>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5/17/2025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877586"/>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5/17/2025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3638117"/>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B780D3A-F9B1-4E06-8497-5FDA6DAD9F39}" type="datetimeFigureOut">
              <a:rPr lang="en-US" smtClean="0">
                <a:solidFill>
                  <a:prstClr val="black">
                    <a:tint val="75000"/>
                  </a:prstClr>
                </a:solidFill>
              </a:rPr>
              <a:pPr/>
              <a:t>5/17/2025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7387915"/>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5/17/2025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3638117"/>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5/17/2025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5856253"/>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5/17/2025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3652488"/>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5/17/2025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9804946"/>
      </p:ext>
    </p:extLst>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38A5EC8C-67BA-2E76-D977-39E75E3B9C5E}"/>
              </a:ext>
            </a:extLst>
          </p:cNvPr>
          <p:cNvSpPr>
            <a:spLocks noGrp="1"/>
          </p:cNvSpPr>
          <p:nvPr>
            <p:ph type="title"/>
          </p:nvPr>
        </p:nvSpPr>
        <p:spPr>
          <a:xfrm>
            <a:off x="628650" y="273844"/>
            <a:ext cx="7886700" cy="994172"/>
          </a:xfrm>
          <a:prstGeom prst="rect">
            <a:avLst/>
          </a:prstGeom>
        </p:spPr>
        <p:txBody>
          <a:bodyPr vert="horz" lIns="68580" tIns="34290" rIns="68580" bIns="3429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401428ED-96CA-E012-96BF-EDF86A066D1F}"/>
              </a:ext>
            </a:extLst>
          </p:cNvPr>
          <p:cNvSpPr>
            <a:spLocks noGrp="1"/>
          </p:cNvSpPr>
          <p:nvPr>
            <p:ph type="body" idx="1"/>
          </p:nvPr>
        </p:nvSpPr>
        <p:spPr>
          <a:xfrm>
            <a:off x="628650" y="1369219"/>
            <a:ext cx="7886700" cy="3263504"/>
          </a:xfrm>
          <a:prstGeom prst="rect">
            <a:avLst/>
          </a:prstGeom>
        </p:spPr>
        <p:txBody>
          <a:bodyPr vert="horz" lIns="68580" tIns="34290" rIns="68580" bIns="3429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3A2838BF-5075-D67A-0CE8-50574FD7EA94}"/>
              </a:ext>
            </a:extLst>
          </p:cNvPr>
          <p:cNvSpPr>
            <a:spLocks noGrp="1"/>
          </p:cNvSpPr>
          <p:nvPr>
            <p:ph type="dt" sz="half" idx="2"/>
          </p:nvPr>
        </p:nvSpPr>
        <p:spPr>
          <a:xfrm>
            <a:off x="628650" y="4767263"/>
            <a:ext cx="2057400" cy="273844"/>
          </a:xfrm>
          <a:prstGeom prst="rect">
            <a:avLst/>
          </a:prstGeom>
        </p:spPr>
        <p:txBody>
          <a:bodyPr vert="horz" lIns="68580" tIns="34290" rIns="68580" bIns="34290" rtlCol="0" anchor="ctr"/>
          <a:lstStyle>
            <a:lvl1pPr algn="l">
              <a:defRPr sz="900">
                <a:solidFill>
                  <a:schemeClr val="tx1">
                    <a:tint val="75000"/>
                  </a:schemeClr>
                </a:solidFill>
              </a:defRPr>
            </a:lvl1pPr>
          </a:lstStyle>
          <a:p>
            <a:pPr defTabSz="685800"/>
            <a:fld id="{1E3FDA71-3E66-42AE-9876-61A4C51ABF18}" type="datetimeFigureOut">
              <a:rPr lang="en-US" smtClean="0">
                <a:solidFill>
                  <a:prstClr val="black">
                    <a:tint val="75000"/>
                  </a:prstClr>
                </a:solidFill>
              </a:rPr>
              <a:pPr defTabSz="685800"/>
              <a:t>5/17/2025</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2921E499-AA1A-AFCF-E2ED-9D30F5F281E3}"/>
              </a:ext>
            </a:extLst>
          </p:cNvPr>
          <p:cNvSpPr>
            <a:spLocks noGrp="1"/>
          </p:cNvSpPr>
          <p:nvPr>
            <p:ph type="ftr" sz="quarter" idx="3"/>
          </p:nvPr>
        </p:nvSpPr>
        <p:spPr>
          <a:xfrm>
            <a:off x="3028950" y="4767263"/>
            <a:ext cx="30861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pPr defTabSz="685800"/>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9B8D80AC-65E0-2302-ABD0-09F3C79F8CAA}"/>
              </a:ext>
            </a:extLst>
          </p:cNvPr>
          <p:cNvSpPr>
            <a:spLocks noGrp="1"/>
          </p:cNvSpPr>
          <p:nvPr>
            <p:ph type="sldNum" sz="quarter" idx="4"/>
          </p:nvPr>
        </p:nvSpPr>
        <p:spPr>
          <a:xfrm>
            <a:off x="6457950" y="4767263"/>
            <a:ext cx="2057400" cy="273844"/>
          </a:xfrm>
          <a:prstGeom prst="rect">
            <a:avLst/>
          </a:prstGeom>
        </p:spPr>
        <p:txBody>
          <a:bodyPr vert="horz" lIns="68580" tIns="34290" rIns="68580" bIns="34290" rtlCol="0" anchor="ctr"/>
          <a:lstStyle>
            <a:lvl1pPr algn="r">
              <a:defRPr sz="900">
                <a:solidFill>
                  <a:schemeClr val="tx1">
                    <a:tint val="75000"/>
                  </a:schemeClr>
                </a:solidFill>
              </a:defRPr>
            </a:lvl1pPr>
          </a:lstStyle>
          <a:p>
            <a:pPr defTabSz="685800"/>
            <a:fld id="{28B29B2A-B8EB-4BBF-BDDD-80C06B9BFE56}"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83851169"/>
      </p:ext>
    </p:extLst>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5/17/2025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1854328"/>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05477213"/>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5/17/2025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8409311"/>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5/17/2025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3152302"/>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5/17/2025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1267240"/>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4" rIns="91408" bIns="45704"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4" rIns="91408" bIns="4570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4" rIns="91408" bIns="45704"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defTabSz="914040">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4" rIns="91408" bIns="45704"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defTabSz="914040">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4" rIns="91408" bIns="45704"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defTabSz="914040" fontAlgn="base">
              <a:spcBef>
                <a:spcPct val="0"/>
              </a:spcBef>
              <a:spcAft>
                <a:spcPct val="0"/>
              </a:spcAft>
              <a:defRPr/>
            </a:pPr>
            <a:fld id="{0363BCF7-B196-4513-AC8D-3A0C7964A06D}" type="slidenum">
              <a:rPr lang="en-US" smtClean="0">
                <a:cs typeface="Arial" panose="020B0604020202020204" pitchFamily="34" charset="0"/>
              </a:rPr>
              <a:pPr defTabSz="914040"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4214675411"/>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010" algn="ctr" rtl="0" fontAlgn="base">
        <a:spcBef>
          <a:spcPct val="0"/>
        </a:spcBef>
        <a:spcAft>
          <a:spcPct val="0"/>
        </a:spcAft>
        <a:defRPr sz="4400">
          <a:solidFill>
            <a:schemeClr val="tx2"/>
          </a:solidFill>
          <a:latin typeface="Arial" charset="0"/>
        </a:defRPr>
      </a:lvl6pPr>
      <a:lvl7pPr marL="914040" algn="ctr" rtl="0" fontAlgn="base">
        <a:spcBef>
          <a:spcPct val="0"/>
        </a:spcBef>
        <a:spcAft>
          <a:spcPct val="0"/>
        </a:spcAft>
        <a:defRPr sz="4400">
          <a:solidFill>
            <a:schemeClr val="tx2"/>
          </a:solidFill>
          <a:latin typeface="Arial" charset="0"/>
        </a:defRPr>
      </a:lvl7pPr>
      <a:lvl8pPr marL="1371056" algn="ctr" rtl="0" fontAlgn="base">
        <a:spcBef>
          <a:spcPct val="0"/>
        </a:spcBef>
        <a:spcAft>
          <a:spcPct val="0"/>
        </a:spcAft>
        <a:defRPr sz="4400">
          <a:solidFill>
            <a:schemeClr val="tx2"/>
          </a:solidFill>
          <a:latin typeface="Arial" charset="0"/>
        </a:defRPr>
      </a:lvl8pPr>
      <a:lvl9pPr marL="1828079" algn="ctr" rtl="0" fontAlgn="base">
        <a:spcBef>
          <a:spcPct val="0"/>
        </a:spcBef>
        <a:spcAft>
          <a:spcPct val="0"/>
        </a:spcAft>
        <a:defRPr sz="4400">
          <a:solidFill>
            <a:schemeClr val="tx2"/>
          </a:solidFill>
          <a:latin typeface="Arial" charset="0"/>
        </a:defRPr>
      </a:lvl9pPr>
    </p:titleStyle>
    <p:bodyStyle>
      <a:lvl1pPr marL="342758" indent="-342758"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661" indent="-285638"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2545" indent="-228504"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599560" indent="-228504"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6583" indent="-228504"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3592" indent="-228504" algn="l" rtl="0" fontAlgn="base">
        <a:spcBef>
          <a:spcPct val="20000"/>
        </a:spcBef>
        <a:spcAft>
          <a:spcPct val="0"/>
        </a:spcAft>
        <a:buChar char="»"/>
        <a:defRPr sz="2000">
          <a:solidFill>
            <a:schemeClr val="tx1"/>
          </a:solidFill>
          <a:latin typeface="+mn-lt"/>
        </a:defRPr>
      </a:lvl6pPr>
      <a:lvl7pPr marL="2970616" indent="-228504" algn="l" rtl="0" fontAlgn="base">
        <a:spcBef>
          <a:spcPct val="20000"/>
        </a:spcBef>
        <a:spcAft>
          <a:spcPct val="0"/>
        </a:spcAft>
        <a:buChar char="»"/>
        <a:defRPr sz="2000">
          <a:solidFill>
            <a:schemeClr val="tx1"/>
          </a:solidFill>
          <a:latin typeface="+mn-lt"/>
        </a:defRPr>
      </a:lvl7pPr>
      <a:lvl8pPr marL="3427632" indent="-228504" algn="l" rtl="0" fontAlgn="base">
        <a:spcBef>
          <a:spcPct val="20000"/>
        </a:spcBef>
        <a:spcAft>
          <a:spcPct val="0"/>
        </a:spcAft>
        <a:buChar char="»"/>
        <a:defRPr sz="2000">
          <a:solidFill>
            <a:schemeClr val="tx1"/>
          </a:solidFill>
          <a:latin typeface="+mn-lt"/>
        </a:defRPr>
      </a:lvl8pPr>
      <a:lvl9pPr marL="3884648" indent="-228504"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040" rtl="0" eaLnBrk="1" latinLnBrk="0" hangingPunct="1">
        <a:defRPr sz="1800" kern="1200">
          <a:solidFill>
            <a:schemeClr val="tx1"/>
          </a:solidFill>
          <a:latin typeface="+mn-lt"/>
          <a:ea typeface="+mn-ea"/>
          <a:cs typeface="+mn-cs"/>
        </a:defRPr>
      </a:lvl1pPr>
      <a:lvl2pPr marL="457010" algn="l" defTabSz="914040" rtl="0" eaLnBrk="1" latinLnBrk="0" hangingPunct="1">
        <a:defRPr sz="1800" kern="1200">
          <a:solidFill>
            <a:schemeClr val="tx1"/>
          </a:solidFill>
          <a:latin typeface="+mn-lt"/>
          <a:ea typeface="+mn-ea"/>
          <a:cs typeface="+mn-cs"/>
        </a:defRPr>
      </a:lvl2pPr>
      <a:lvl3pPr marL="914040" algn="l" defTabSz="914040" rtl="0" eaLnBrk="1" latinLnBrk="0" hangingPunct="1">
        <a:defRPr sz="1800" kern="1200">
          <a:solidFill>
            <a:schemeClr val="tx1"/>
          </a:solidFill>
          <a:latin typeface="+mn-lt"/>
          <a:ea typeface="+mn-ea"/>
          <a:cs typeface="+mn-cs"/>
        </a:defRPr>
      </a:lvl3pPr>
      <a:lvl4pPr marL="1371056" algn="l" defTabSz="914040" rtl="0" eaLnBrk="1" latinLnBrk="0" hangingPunct="1">
        <a:defRPr sz="1800" kern="1200">
          <a:solidFill>
            <a:schemeClr val="tx1"/>
          </a:solidFill>
          <a:latin typeface="+mn-lt"/>
          <a:ea typeface="+mn-ea"/>
          <a:cs typeface="+mn-cs"/>
        </a:defRPr>
      </a:lvl4pPr>
      <a:lvl5pPr marL="1828079" algn="l" defTabSz="914040" rtl="0" eaLnBrk="1" latinLnBrk="0" hangingPunct="1">
        <a:defRPr sz="1800" kern="1200">
          <a:solidFill>
            <a:schemeClr val="tx1"/>
          </a:solidFill>
          <a:latin typeface="+mn-lt"/>
          <a:ea typeface="+mn-ea"/>
          <a:cs typeface="+mn-cs"/>
        </a:defRPr>
      </a:lvl5pPr>
      <a:lvl6pPr marL="2285088" algn="l" defTabSz="914040" rtl="0" eaLnBrk="1" latinLnBrk="0" hangingPunct="1">
        <a:defRPr sz="1800" kern="1200">
          <a:solidFill>
            <a:schemeClr val="tx1"/>
          </a:solidFill>
          <a:latin typeface="+mn-lt"/>
          <a:ea typeface="+mn-ea"/>
          <a:cs typeface="+mn-cs"/>
        </a:defRPr>
      </a:lvl6pPr>
      <a:lvl7pPr marL="2742098" algn="l" defTabSz="914040" rtl="0" eaLnBrk="1" latinLnBrk="0" hangingPunct="1">
        <a:defRPr sz="1800" kern="1200">
          <a:solidFill>
            <a:schemeClr val="tx1"/>
          </a:solidFill>
          <a:latin typeface="+mn-lt"/>
          <a:ea typeface="+mn-ea"/>
          <a:cs typeface="+mn-cs"/>
        </a:defRPr>
      </a:lvl7pPr>
      <a:lvl8pPr marL="3199120" algn="l" defTabSz="914040" rtl="0" eaLnBrk="1" latinLnBrk="0" hangingPunct="1">
        <a:defRPr sz="1800" kern="1200">
          <a:solidFill>
            <a:schemeClr val="tx1"/>
          </a:solidFill>
          <a:latin typeface="+mn-lt"/>
          <a:ea typeface="+mn-ea"/>
          <a:cs typeface="+mn-cs"/>
        </a:defRPr>
      </a:lvl8pPr>
      <a:lvl9pPr marL="3656137" algn="l" defTabSz="91404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5/17/2025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5372515"/>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5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36.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36.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36.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36.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47.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47.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69.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69.xml"/></Relationships>
</file>

<file path=ppt/slides/_rels/slide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69.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69.xml"/></Relationships>
</file>

<file path=ppt/slides/_rels/slide2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69.xml"/></Relationships>
</file>

<file path=ppt/slides/_rels/slide2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69.xml"/></Relationships>
</file>

<file path=ppt/slides/_rels/slide2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69.xml"/></Relationships>
</file>

<file path=ppt/slides/_rels/slide2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69.xml"/></Relationships>
</file>

<file path=ppt/slides/_rels/slide2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69.xml"/></Relationships>
</file>

<file path=ppt/slides/_rels/slide2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69.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5.xml"/></Relationships>
</file>

<file path=ppt/slides/_rels/slide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4.xml"/></Relationships>
</file>

<file path=ppt/slides/_rels/slide3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4.xml"/></Relationships>
</file>

<file path=ppt/slides/_rels/slide3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4.xml"/></Relationships>
</file>

<file path=ppt/slides/_rels/slide3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9.xml"/></Relationships>
</file>

<file path=ppt/slides/_rels/slide3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9.xml"/></Relationships>
</file>

<file path=ppt/slides/_rels/slide3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9.xml"/></Relationships>
</file>

<file path=ppt/slides/_rels/slide3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9.xml"/></Relationships>
</file>

<file path=ppt/slides/_rels/slide3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9.xml"/></Relationships>
</file>

<file path=ppt/slides/_rels/slide3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jpg"/><Relationship Id="rId1" Type="http://schemas.openxmlformats.org/officeDocument/2006/relationships/slideLayout" Target="../slideLayouts/slideLayout6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g"/><Relationship Id="rId1" Type="http://schemas.openxmlformats.org/officeDocument/2006/relationships/slideLayout" Target="../slideLayouts/slideLayout224.xml"/><Relationship Id="rId4" Type="http://schemas.openxmlformats.org/officeDocument/2006/relationships/image" Target="../media/image10.png"/></Relationships>
</file>

<file path=ppt/slides/_rels/slide4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4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2.xml"/></Relationships>
</file>

<file path=ppt/slides/_rels/slide4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03.xml"/></Relationships>
</file>

<file path=ppt/slides/_rels/slide4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14.xml"/></Relationships>
</file>

<file path=ppt/slides/_rels/slide4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1.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52.xml"/></Relationships>
</file>

<file path=ppt/slides/_rels/slide5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5.xml"/></Relationships>
</file>

<file path=ppt/slides/_rels/slide5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5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52.xml"/></Relationships>
</file>

<file path=ppt/slides/_rels/slide6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4.xml"/></Relationships>
</file>

<file path=ppt/slides/_rels/slide6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jpg"/><Relationship Id="rId1" Type="http://schemas.openxmlformats.org/officeDocument/2006/relationships/slideLayout" Target="../slideLayouts/slideLayout191.xml"/><Relationship Id="rId5" Type="http://schemas.openxmlformats.org/officeDocument/2006/relationships/image" Target="../media/image15.png"/><Relationship Id="rId4" Type="http://schemas.openxmlformats.org/officeDocument/2006/relationships/image" Target="../media/image14.png"/></Relationships>
</file>

<file path=ppt/slides/_rels/slide6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jpg"/><Relationship Id="rId1" Type="http://schemas.openxmlformats.org/officeDocument/2006/relationships/slideLayout" Target="../slideLayouts/slideLayout213.xml"/></Relationships>
</file>

<file path=ppt/slides/_rels/slide6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41.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52.xml"/></Relationships>
</file>

<file path=ppt/slides/_rels/slide7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41.xml"/></Relationships>
</file>

<file path=ppt/slides/_rels/slide7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41.xml"/></Relationships>
</file>

<file path=ppt/slides/_rels/slide7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jpg"/><Relationship Id="rId1" Type="http://schemas.openxmlformats.org/officeDocument/2006/relationships/slideLayout" Target="../slideLayouts/slideLayout202.xml"/><Relationship Id="rId4" Type="http://schemas.openxmlformats.org/officeDocument/2006/relationships/image" Target="../media/image5.jpeg"/></Relationships>
</file>

<file path=ppt/slides/_rels/slide7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37.xml"/></Relationships>
</file>

<file path=ppt/slides/_rels/slide7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36.xml"/></Relationships>
</file>

<file path=ppt/slides/_rels/slide7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36.xml"/></Relationships>
</file>

<file path=ppt/slides/_rels/slide7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36.xml"/></Relationships>
</file>

<file path=ppt/slides/_rels/slide7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36.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52.xml"/></Relationships>
</file>

<file path=ppt/slides/_rels/slide8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136.xml"/></Relationships>
</file>

<file path=ppt/slides/_rels/slide8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36.xml"/></Relationships>
</file>

<file path=ppt/slides/_rels/slide8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36.xml"/></Relationships>
</file>

<file path=ppt/slides/_rels/slide8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36.xml"/></Relationships>
</file>

<file path=ppt/slides/_rels/slide8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36.xml"/></Relationships>
</file>

<file path=ppt/slides/_rels/slide8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36.xml"/></Relationships>
</file>

<file path=ppt/slides/_rels/slide8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36.xml"/></Relationships>
</file>

<file path=ppt/slides/_rels/slide8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36.xml"/></Relationships>
</file>

<file path=ppt/slides/_rels/slide8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36.xml"/></Relationships>
</file>

<file path=ppt/slides/_rels/slide8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36.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52.xml"/></Relationships>
</file>

<file path=ppt/slides/_rels/slide9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36.xml"/></Relationships>
</file>

<file path=ppt/slides/_rels/slide9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36.xml"/></Relationships>
</file>

<file path=ppt/slides/_rels/slide9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4.jpg"/><Relationship Id="rId1" Type="http://schemas.openxmlformats.org/officeDocument/2006/relationships/slideLayout" Target="../slideLayouts/slideLayout158.xml"/></Relationships>
</file>

<file path=ppt/slides/_rels/slide9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52.xml"/></Relationships>
</file>

<file path=ppt/slides/_rels/slide9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2.xml"/></Relationships>
</file>

<file path=ppt/slides/_rels/slide9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52.xml"/></Relationships>
</file>

<file path=ppt/slides/_rels/slide9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80.xml"/></Relationships>
</file>

<file path=ppt/slides/_rels/slide9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4.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endParaRPr lang="en-US" sz="4800" b="0" u="none" dirty="0">
              <a:solidFill>
                <a:srgbClr val="003399"/>
              </a:solidFill>
              <a:effectLst/>
              <a:latin typeface="+mj-lt"/>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5553421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3B748ABB-EE38-6E79-1095-9A23AA9B59F5}"/>
              </a:ext>
            </a:extLst>
          </p:cNvPr>
          <p:cNvSpPr txBox="1"/>
          <p:nvPr/>
        </p:nvSpPr>
        <p:spPr>
          <a:xfrm>
            <a:off x="0" y="1"/>
            <a:ext cx="9085672" cy="5055230"/>
          </a:xfrm>
          <a:prstGeom prst="rect">
            <a:avLst/>
          </a:prstGeom>
          <a:noFill/>
        </p:spPr>
        <p:txBody>
          <a:bodyPr wrap="square" lIns="68580" tIns="34290" rIns="68580" bIns="34290">
            <a:spAutoFit/>
          </a:bodyPr>
          <a:lstStyle/>
          <a:p>
            <a:pPr algn="just" defTabSz="685800"/>
            <a:r>
              <a:rPr lang="en-US" sz="5400" dirty="0" err="1">
                <a:solidFill>
                  <a:srgbClr val="002060"/>
                </a:solidFill>
                <a:ea typeface="Segoe UI Black" panose="020B0A02040204020203" pitchFamily="34" charset="0"/>
              </a:rPr>
              <a:t>niềm</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vui</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và</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sự</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bình</a:t>
            </a:r>
            <a:r>
              <a:rPr lang="en-US" sz="5400" dirty="0">
                <a:solidFill>
                  <a:srgbClr val="002060"/>
                </a:solidFill>
                <a:ea typeface="Segoe UI Black" panose="020B0A02040204020203" pitchFamily="34" charset="0"/>
              </a:rPr>
              <a:t> an </a:t>
            </a:r>
            <a:r>
              <a:rPr lang="en-US" sz="5400" dirty="0" err="1">
                <a:solidFill>
                  <a:srgbClr val="002060"/>
                </a:solidFill>
                <a:ea typeface="Segoe UI Black" panose="020B0A02040204020203" pitchFamily="34" charset="0"/>
              </a:rPr>
              <a:t>của</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Đ</a:t>
            </a:r>
            <a:r>
              <a:rPr lang="en-US" sz="5400" dirty="0" err="1" smtClean="0">
                <a:solidFill>
                  <a:srgbClr val="002060"/>
                </a:solidFill>
                <a:ea typeface="Segoe UI Black" panose="020B0A02040204020203" pitchFamily="34" charset="0"/>
              </a:rPr>
              <a:t>ấng</a:t>
            </a:r>
            <a:r>
              <a:rPr lang="en-US" sz="5400" dirty="0" smtClean="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Cứu</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Chuộc</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chúng</a:t>
            </a:r>
            <a:r>
              <a:rPr lang="en-US" sz="5400" dirty="0">
                <a:solidFill>
                  <a:srgbClr val="002060"/>
                </a:solidFill>
                <a:ea typeface="Segoe UI Black" panose="020B0A02040204020203" pitchFamily="34" charset="0"/>
              </a:rPr>
              <a:t> con</a:t>
            </a:r>
            <a:r>
              <a:rPr lang="en-US" sz="5400" dirty="0">
                <a:solidFill>
                  <a:srgbClr val="C00000"/>
                </a:solidFill>
                <a:ea typeface="Segoe UI Black" panose="020B0A02040204020203" pitchFamily="34" charset="0"/>
              </a:rPr>
              <a:t>/ </a:t>
            </a:r>
            <a:r>
              <a:rPr lang="en-US" sz="5400" dirty="0" err="1">
                <a:solidFill>
                  <a:srgbClr val="002060"/>
                </a:solidFill>
                <a:ea typeface="Segoe UI Black" panose="020B0A02040204020203" pitchFamily="34" charset="0"/>
              </a:rPr>
              <a:t>Xin</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tôn</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vinh</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và</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ngợi</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khen</a:t>
            </a:r>
            <a:r>
              <a:rPr lang="en-US" sz="5400" dirty="0">
                <a:solidFill>
                  <a:srgbClr val="002060"/>
                </a:solidFill>
                <a:ea typeface="Segoe UI Black" panose="020B0A02040204020203" pitchFamily="34" charset="0"/>
              </a:rPr>
              <a:t> Cha </a:t>
            </a:r>
            <a:r>
              <a:rPr lang="en-US" sz="5400" dirty="0" err="1">
                <a:solidFill>
                  <a:srgbClr val="002060"/>
                </a:solidFill>
                <a:ea typeface="Segoe UI Black" panose="020B0A02040204020203" pitchFamily="34" charset="0"/>
              </a:rPr>
              <a:t>là</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Thiên</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Chúa</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chúng</a:t>
            </a:r>
            <a:r>
              <a:rPr lang="en-US" sz="5400" dirty="0">
                <a:solidFill>
                  <a:srgbClr val="002060"/>
                </a:solidFill>
                <a:ea typeface="Segoe UI Black" panose="020B0A02040204020203" pitchFamily="34" charset="0"/>
              </a:rPr>
              <a:t> con</a:t>
            </a:r>
            <a:r>
              <a:rPr lang="en-US" sz="5400" dirty="0">
                <a:solidFill>
                  <a:srgbClr val="C00000"/>
                </a:solidFill>
                <a:ea typeface="Segoe UI Black" panose="020B0A02040204020203" pitchFamily="34" charset="0"/>
              </a:rPr>
              <a:t>/ </a:t>
            </a:r>
            <a:r>
              <a:rPr lang="en-US" sz="5400" dirty="0">
                <a:solidFill>
                  <a:srgbClr val="002060"/>
                </a:solidFill>
                <a:ea typeface="Segoe UI Black" panose="020B0A02040204020203" pitchFamily="34" charset="0"/>
              </a:rPr>
              <a:t>Cha </a:t>
            </a:r>
            <a:r>
              <a:rPr lang="en-US" sz="5400" dirty="0" err="1">
                <a:solidFill>
                  <a:srgbClr val="002060"/>
                </a:solidFill>
                <a:ea typeface="Segoe UI Black" panose="020B0A02040204020203" pitchFamily="34" charset="0"/>
              </a:rPr>
              <a:t>đáng</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chúc</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tụng</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mãi</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muôn</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đời</a:t>
            </a:r>
            <a:r>
              <a:rPr lang="en-US" sz="5400" dirty="0">
                <a:solidFill>
                  <a:srgbClr val="002060"/>
                </a:solidFill>
                <a:ea typeface="Segoe UI Black" panose="020B0A02040204020203" pitchFamily="34" charset="0"/>
              </a:rPr>
              <a:t>. </a:t>
            </a:r>
            <a:r>
              <a:rPr lang="en-US" sz="5400" dirty="0">
                <a:solidFill>
                  <a:srgbClr val="C00000"/>
                </a:solidFill>
                <a:ea typeface="Segoe UI Black" panose="020B0A02040204020203" pitchFamily="34" charset="0"/>
              </a:rPr>
              <a:t>Amen.</a:t>
            </a:r>
          </a:p>
        </p:txBody>
      </p:sp>
    </p:spTree>
    <p:extLst>
      <p:ext uri="{BB962C8B-B14F-4D97-AF65-F5344CB8AC3E}">
        <p14:creationId xmlns:p14="http://schemas.microsoft.com/office/powerpoint/2010/main" val="21461378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endParaRPr lang="en-US" sz="4800" b="0" u="none" dirty="0">
              <a:solidFill>
                <a:srgbClr val="003399"/>
              </a:solidFill>
              <a:effectLst/>
              <a:latin typeface="+mj-lt"/>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119529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9394" name="Subtitle 2"/>
          <p:cNvSpPr>
            <a:spLocks noGrp="1"/>
          </p:cNvSpPr>
          <p:nvPr>
            <p:ph type="subTitle" idx="1"/>
          </p:nvPr>
        </p:nvSpPr>
        <p:spPr>
          <a:xfrm>
            <a:off x="0" y="342900"/>
            <a:ext cx="9144000" cy="5143500"/>
          </a:xfrm>
        </p:spPr>
        <p:txBody>
          <a:bodyPr/>
          <a:lstStyle/>
          <a:p>
            <a:pPr eaLnBrk="1" hangingPunct="1">
              <a:lnSpc>
                <a:spcPct val="120000"/>
              </a:lnSpc>
            </a:pPr>
            <a:r>
              <a:rPr lang="en-US" sz="8800" b="0" u="none" dirty="0" smtClean="0">
                <a:solidFill>
                  <a:srgbClr val="FF0000"/>
                </a:solidFill>
                <a:effectLst/>
                <a:latin typeface="+mj-lt"/>
                <a:ea typeface="Tahoma" pitchFamily="34" charset="0"/>
                <a:cs typeface="Times New Roman" pitchFamily="18" charset="0"/>
              </a:rPr>
              <a:t> </a:t>
            </a:r>
            <a:r>
              <a:rPr lang="en-US" sz="8800" b="0" u="none" dirty="0" err="1" smtClean="0">
                <a:solidFill>
                  <a:srgbClr val="FF0000"/>
                </a:solidFill>
                <a:effectLst/>
                <a:latin typeface="+mj-lt"/>
                <a:ea typeface="Tahoma" pitchFamily="34" charset="0"/>
                <a:cs typeface="Times New Roman" pitchFamily="18" charset="0"/>
              </a:rPr>
              <a:t>Ca</a:t>
            </a:r>
            <a:r>
              <a:rPr lang="en-US" sz="8800" b="0" u="none" dirty="0" smtClean="0">
                <a:solidFill>
                  <a:srgbClr val="FF0000"/>
                </a:solidFill>
                <a:effectLst/>
                <a:latin typeface="+mj-lt"/>
                <a:ea typeface="Tahoma" pitchFamily="34" charset="0"/>
                <a:cs typeface="Times New Roman" pitchFamily="18" charset="0"/>
              </a:rPr>
              <a:t> </a:t>
            </a:r>
            <a:r>
              <a:rPr lang="en-US" sz="7200" b="0" u="none" dirty="0" err="1" smtClean="0">
                <a:solidFill>
                  <a:srgbClr val="FF0000"/>
                </a:solidFill>
                <a:effectLst/>
                <a:latin typeface="+mj-lt"/>
                <a:ea typeface="Tahoma" pitchFamily="34" charset="0"/>
                <a:cs typeface="Times New Roman" pitchFamily="18" charset="0"/>
              </a:rPr>
              <a:t>Nhập</a:t>
            </a:r>
            <a:r>
              <a:rPr lang="en-US" sz="7200" b="0" u="none" dirty="0" smtClean="0">
                <a:solidFill>
                  <a:srgbClr val="FF0000"/>
                </a:solidFill>
                <a:effectLst/>
                <a:latin typeface="+mj-lt"/>
                <a:ea typeface="Tahoma" pitchFamily="34" charset="0"/>
                <a:cs typeface="Times New Roman" pitchFamily="18" charset="0"/>
              </a:rPr>
              <a:t> </a:t>
            </a:r>
            <a:r>
              <a:rPr lang="en-US" sz="7200" b="0" u="none" dirty="0" err="1" smtClean="0">
                <a:solidFill>
                  <a:srgbClr val="FF0000"/>
                </a:solidFill>
                <a:effectLst/>
                <a:latin typeface="+mj-lt"/>
                <a:ea typeface="Tahoma" pitchFamily="34" charset="0"/>
                <a:cs typeface="Times New Roman" pitchFamily="18" charset="0"/>
              </a:rPr>
              <a:t>lễ</a:t>
            </a:r>
            <a:endParaRPr lang="en-US" sz="7200" b="0" u="none" dirty="0" smtClean="0">
              <a:solidFill>
                <a:srgbClr val="FF0000"/>
              </a:solidFill>
              <a:effectLst/>
              <a:latin typeface="+mj-lt"/>
              <a:ea typeface="Tahoma" pitchFamily="34" charset="0"/>
              <a:cs typeface="Times New Roman" pitchFamily="18" charset="0"/>
            </a:endParaRPr>
          </a:p>
          <a:p>
            <a:pPr eaLnBrk="1" hangingPunct="1">
              <a:lnSpc>
                <a:spcPct val="120000"/>
              </a:lnSpc>
            </a:pPr>
            <a:r>
              <a:rPr lang="en-US" sz="8800" b="0" u="none" dirty="0" err="1" smtClean="0">
                <a:solidFill>
                  <a:srgbClr val="FF0000"/>
                </a:solidFill>
                <a:effectLst/>
                <a:latin typeface="+mj-lt"/>
                <a:ea typeface="Tahoma" pitchFamily="34" charset="0"/>
                <a:cs typeface="Times New Roman" pitchFamily="18" charset="0"/>
              </a:rPr>
              <a:t>Người</a:t>
            </a:r>
            <a:r>
              <a:rPr lang="en-US" sz="8800" b="0" u="none" dirty="0" smtClean="0">
                <a:solidFill>
                  <a:srgbClr val="FF0000"/>
                </a:solidFill>
                <a:effectLst/>
                <a:latin typeface="+mj-lt"/>
                <a:ea typeface="Tahoma" pitchFamily="34" charset="0"/>
                <a:cs typeface="Times New Roman" pitchFamily="18" charset="0"/>
              </a:rPr>
              <a:t> </a:t>
            </a:r>
            <a:r>
              <a:rPr lang="en-US" sz="8800" b="0" u="none" dirty="0" err="1" smtClean="0">
                <a:solidFill>
                  <a:srgbClr val="FF0000"/>
                </a:solidFill>
                <a:effectLst/>
                <a:latin typeface="+mj-lt"/>
                <a:ea typeface="Tahoma" pitchFamily="34" charset="0"/>
                <a:cs typeface="Times New Roman" pitchFamily="18" charset="0"/>
              </a:rPr>
              <a:t>Ơi</a:t>
            </a:r>
            <a:r>
              <a:rPr lang="en-US" sz="8800" b="0" u="none" dirty="0" smtClean="0">
                <a:solidFill>
                  <a:srgbClr val="FF0000"/>
                </a:solidFill>
                <a:effectLst/>
                <a:latin typeface="+mj-lt"/>
                <a:ea typeface="Tahoma" pitchFamily="34" charset="0"/>
                <a:cs typeface="Times New Roman" pitchFamily="18" charset="0"/>
              </a:rPr>
              <a:t> Mau </a:t>
            </a:r>
            <a:r>
              <a:rPr lang="en-US" sz="8800" b="0" u="none" dirty="0" err="1" smtClean="0">
                <a:solidFill>
                  <a:srgbClr val="FF0000"/>
                </a:solidFill>
                <a:effectLst/>
                <a:latin typeface="+mj-lt"/>
                <a:ea typeface="Tahoma" pitchFamily="34" charset="0"/>
                <a:cs typeface="Times New Roman" pitchFamily="18" charset="0"/>
              </a:rPr>
              <a:t>Tới</a:t>
            </a:r>
            <a:endParaRPr lang="en-US" sz="8800" b="0" u="none" dirty="0" smtClean="0">
              <a:solidFill>
                <a:srgbClr val="FF0000"/>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6323275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0418" name="Subtitle 2"/>
          <p:cNvSpPr>
            <a:spLocks noGrp="1"/>
          </p:cNvSpPr>
          <p:nvPr>
            <p:ph type="subTitle" idx="1"/>
          </p:nvPr>
        </p:nvSpPr>
        <p:spPr>
          <a:xfrm>
            <a:off x="0" y="-171450"/>
            <a:ext cx="9144000" cy="5257800"/>
          </a:xfrm>
        </p:spPr>
        <p:txBody>
          <a:bodyPr/>
          <a:lstStyle/>
          <a:p>
            <a:pPr algn="just" eaLnBrk="1" hangingPunct="1">
              <a:lnSpc>
                <a:spcPct val="120000"/>
              </a:lnSpc>
            </a:pPr>
            <a:r>
              <a:rPr lang="en-US" sz="7200" b="0" u="none" dirty="0" err="1" smtClean="0">
                <a:solidFill>
                  <a:srgbClr val="FF0000"/>
                </a:solidFill>
                <a:effectLst/>
                <a:latin typeface="+mj-lt"/>
                <a:ea typeface="Tahoma" pitchFamily="34" charset="0"/>
                <a:cs typeface="Times New Roman" pitchFamily="18" charset="0"/>
              </a:rPr>
              <a:t>Đk</a:t>
            </a:r>
            <a:r>
              <a:rPr lang="en-US" sz="7200" b="0" u="none" dirty="0" smtClean="0">
                <a:solidFill>
                  <a:srgbClr val="FF0000"/>
                </a:solidFill>
                <a:effectLst/>
                <a:latin typeface="+mj-lt"/>
                <a:ea typeface="Tahoma" pitchFamily="34" charset="0"/>
                <a:cs typeface="Times New Roman" pitchFamily="18" charset="0"/>
              </a:rPr>
              <a:t>:</a:t>
            </a:r>
            <a:r>
              <a:rPr lang="en-US" sz="7200" b="0" u="none" dirty="0" smtClean="0">
                <a:solidFill>
                  <a:srgbClr val="003399"/>
                </a:solidFill>
                <a:effectLst/>
                <a:latin typeface="+mj-lt"/>
                <a:ea typeface="Tahoma" pitchFamily="34" charset="0"/>
                <a:cs typeface="Times New Roman" pitchFamily="18" charset="0"/>
              </a:rPr>
              <a:t> </a:t>
            </a:r>
            <a:r>
              <a:rPr lang="en-US" sz="7200" b="0" u="none" dirty="0" err="1" smtClean="0">
                <a:solidFill>
                  <a:srgbClr val="003399"/>
                </a:solidFill>
                <a:effectLst/>
                <a:latin typeface="+mj-lt"/>
                <a:ea typeface="Tahoma" pitchFamily="34" charset="0"/>
                <a:cs typeface="Times New Roman" pitchFamily="18" charset="0"/>
              </a:rPr>
              <a:t>Người</a:t>
            </a:r>
            <a:r>
              <a:rPr lang="en-US" sz="7200" b="0" u="none" dirty="0" smtClean="0">
                <a:solidFill>
                  <a:srgbClr val="003399"/>
                </a:solidFill>
                <a:effectLst/>
                <a:latin typeface="+mj-lt"/>
                <a:ea typeface="Tahoma" pitchFamily="34" charset="0"/>
                <a:cs typeface="Times New Roman" pitchFamily="18" charset="0"/>
              </a:rPr>
              <a:t> </a:t>
            </a:r>
            <a:r>
              <a:rPr lang="en-US" sz="7200" b="0" u="none" dirty="0" err="1" smtClean="0">
                <a:solidFill>
                  <a:srgbClr val="003399"/>
                </a:solidFill>
                <a:effectLst/>
                <a:latin typeface="+mj-lt"/>
                <a:ea typeface="Tahoma" pitchFamily="34" charset="0"/>
                <a:cs typeface="Times New Roman" pitchFamily="18" charset="0"/>
              </a:rPr>
              <a:t>ơi</a:t>
            </a:r>
            <a:r>
              <a:rPr lang="en-US" sz="7200" b="0" u="none" dirty="0" smtClean="0">
                <a:solidFill>
                  <a:srgbClr val="003399"/>
                </a:solidFill>
                <a:effectLst/>
                <a:latin typeface="+mj-lt"/>
                <a:ea typeface="Tahoma" pitchFamily="34" charset="0"/>
                <a:cs typeface="Times New Roman" pitchFamily="18" charset="0"/>
              </a:rPr>
              <a:t> </a:t>
            </a:r>
            <a:r>
              <a:rPr lang="en-US" sz="7200" b="0" u="none" dirty="0" err="1" smtClean="0">
                <a:solidFill>
                  <a:srgbClr val="003399"/>
                </a:solidFill>
                <a:effectLst/>
                <a:latin typeface="+mj-lt"/>
                <a:ea typeface="Tahoma" pitchFamily="34" charset="0"/>
                <a:cs typeface="Times New Roman" pitchFamily="18" charset="0"/>
              </a:rPr>
              <a:t>mau</a:t>
            </a:r>
            <a:r>
              <a:rPr lang="en-US" sz="7200" b="0" u="none" dirty="0" smtClean="0">
                <a:solidFill>
                  <a:srgbClr val="003399"/>
                </a:solidFill>
                <a:effectLst/>
                <a:latin typeface="+mj-lt"/>
                <a:ea typeface="Tahoma" pitchFamily="34" charset="0"/>
                <a:cs typeface="Times New Roman" pitchFamily="18" charset="0"/>
              </a:rPr>
              <a:t> </a:t>
            </a:r>
            <a:r>
              <a:rPr lang="en-US" sz="7200" b="0" u="none" dirty="0" err="1" smtClean="0">
                <a:solidFill>
                  <a:srgbClr val="003399"/>
                </a:solidFill>
                <a:effectLst/>
                <a:latin typeface="+mj-lt"/>
                <a:ea typeface="Tahoma" pitchFamily="34" charset="0"/>
                <a:cs typeface="Times New Roman" pitchFamily="18" charset="0"/>
              </a:rPr>
              <a:t>tới</a:t>
            </a:r>
            <a:r>
              <a:rPr lang="en-US" sz="7200" b="0" u="none" dirty="0" smtClean="0">
                <a:solidFill>
                  <a:srgbClr val="003399"/>
                </a:solidFill>
                <a:effectLst/>
                <a:latin typeface="+mj-lt"/>
                <a:ea typeface="Tahoma" pitchFamily="34" charset="0"/>
                <a:cs typeface="Times New Roman" pitchFamily="18" charset="0"/>
              </a:rPr>
              <a:t> </a:t>
            </a:r>
            <a:r>
              <a:rPr lang="en-US" sz="7200" b="0" u="none" dirty="0" err="1" smtClean="0">
                <a:solidFill>
                  <a:srgbClr val="003399"/>
                </a:solidFill>
                <a:effectLst/>
                <a:latin typeface="+mj-lt"/>
                <a:ea typeface="Tahoma" pitchFamily="34" charset="0"/>
                <a:cs typeface="Times New Roman" pitchFamily="18" charset="0"/>
              </a:rPr>
              <a:t>tôn</a:t>
            </a:r>
            <a:r>
              <a:rPr lang="en-US" sz="7200" b="0" u="none" dirty="0" smtClean="0">
                <a:solidFill>
                  <a:srgbClr val="003399"/>
                </a:solidFill>
                <a:effectLst/>
                <a:latin typeface="+mj-lt"/>
                <a:ea typeface="Tahoma" pitchFamily="34" charset="0"/>
                <a:cs typeface="Times New Roman" pitchFamily="18" charset="0"/>
              </a:rPr>
              <a:t> </a:t>
            </a:r>
            <a:r>
              <a:rPr lang="en-US" sz="7200" b="0" u="none" dirty="0" err="1" smtClean="0">
                <a:solidFill>
                  <a:srgbClr val="003399"/>
                </a:solidFill>
                <a:effectLst/>
                <a:latin typeface="+mj-lt"/>
                <a:ea typeface="Tahoma" pitchFamily="34" charset="0"/>
                <a:cs typeface="Times New Roman" pitchFamily="18" charset="0"/>
              </a:rPr>
              <a:t>thờ</a:t>
            </a:r>
            <a:r>
              <a:rPr lang="en-US" sz="7200" b="0" u="none" dirty="0" smtClean="0">
                <a:solidFill>
                  <a:srgbClr val="003399"/>
                </a:solidFill>
                <a:effectLst/>
                <a:latin typeface="+mj-lt"/>
                <a:ea typeface="Tahoma" pitchFamily="34" charset="0"/>
                <a:cs typeface="Times New Roman" pitchFamily="18" charset="0"/>
              </a:rPr>
              <a:t> </a:t>
            </a:r>
            <a:r>
              <a:rPr lang="en-US" sz="7200" b="0" u="none" dirty="0" err="1" smtClean="0">
                <a:solidFill>
                  <a:srgbClr val="003399"/>
                </a:solidFill>
                <a:effectLst/>
                <a:latin typeface="+mj-lt"/>
                <a:ea typeface="Tahoma" pitchFamily="34" charset="0"/>
                <a:cs typeface="Times New Roman" pitchFamily="18" charset="0"/>
              </a:rPr>
              <a:t>Mình</a:t>
            </a:r>
            <a:r>
              <a:rPr lang="en-US" sz="7200" b="0" u="none" dirty="0" smtClean="0">
                <a:solidFill>
                  <a:srgbClr val="003399"/>
                </a:solidFill>
                <a:effectLst/>
                <a:latin typeface="+mj-lt"/>
                <a:ea typeface="Tahoma" pitchFamily="34" charset="0"/>
                <a:cs typeface="Times New Roman" pitchFamily="18" charset="0"/>
              </a:rPr>
              <a:t> </a:t>
            </a:r>
            <a:r>
              <a:rPr lang="en-US" sz="7200" b="0" u="none" dirty="0" err="1" smtClean="0">
                <a:solidFill>
                  <a:srgbClr val="003399"/>
                </a:solidFill>
                <a:effectLst/>
                <a:latin typeface="+mj-lt"/>
                <a:ea typeface="Tahoma" pitchFamily="34" charset="0"/>
                <a:cs typeface="Times New Roman" pitchFamily="18" charset="0"/>
              </a:rPr>
              <a:t>Máu</a:t>
            </a:r>
            <a:r>
              <a:rPr lang="en-US" sz="7200" b="0" u="none" dirty="0" smtClean="0">
                <a:solidFill>
                  <a:srgbClr val="003399"/>
                </a:solidFill>
                <a:effectLst/>
                <a:latin typeface="+mj-lt"/>
                <a:ea typeface="Tahoma" pitchFamily="34" charset="0"/>
                <a:cs typeface="Times New Roman" pitchFamily="18" charset="0"/>
              </a:rPr>
              <a:t> </a:t>
            </a:r>
            <a:r>
              <a:rPr lang="en-US" sz="7200" b="0" u="none" dirty="0" err="1" smtClean="0">
                <a:solidFill>
                  <a:srgbClr val="003399"/>
                </a:solidFill>
                <a:effectLst/>
                <a:latin typeface="+mj-lt"/>
                <a:ea typeface="Tahoma" pitchFamily="34" charset="0"/>
                <a:cs typeface="Times New Roman" pitchFamily="18" charset="0"/>
              </a:rPr>
              <a:t>Thánh</a:t>
            </a:r>
            <a:r>
              <a:rPr lang="en-US" sz="7200" b="0" u="none" dirty="0" smtClean="0">
                <a:solidFill>
                  <a:srgbClr val="003399"/>
                </a:solidFill>
                <a:effectLst/>
                <a:latin typeface="+mj-lt"/>
                <a:ea typeface="Tahoma" pitchFamily="34" charset="0"/>
                <a:cs typeface="Times New Roman" pitchFamily="18" charset="0"/>
              </a:rPr>
              <a:t> </a:t>
            </a:r>
            <a:r>
              <a:rPr lang="en-US" sz="7200" b="0" u="none" dirty="0" err="1" smtClean="0">
                <a:solidFill>
                  <a:srgbClr val="003399"/>
                </a:solidFill>
                <a:effectLst/>
                <a:latin typeface="+mj-lt"/>
                <a:ea typeface="Tahoma" pitchFamily="34" charset="0"/>
                <a:cs typeface="Times New Roman" pitchFamily="18" charset="0"/>
              </a:rPr>
              <a:t>thần</a:t>
            </a:r>
            <a:r>
              <a:rPr lang="en-US" sz="7200" b="0" u="none" dirty="0" smtClean="0">
                <a:solidFill>
                  <a:srgbClr val="003399"/>
                </a:solidFill>
                <a:effectLst/>
                <a:latin typeface="+mj-lt"/>
                <a:ea typeface="Tahoma" pitchFamily="34" charset="0"/>
                <a:cs typeface="Times New Roman" pitchFamily="18" charset="0"/>
              </a:rPr>
              <a:t> </a:t>
            </a:r>
            <a:r>
              <a:rPr lang="en-US" sz="7200" b="0" u="none" dirty="0" err="1" smtClean="0">
                <a:solidFill>
                  <a:srgbClr val="003399"/>
                </a:solidFill>
                <a:effectLst/>
                <a:latin typeface="+mj-lt"/>
                <a:ea typeface="Tahoma" pitchFamily="34" charset="0"/>
                <a:cs typeface="Times New Roman" pitchFamily="18" charset="0"/>
              </a:rPr>
              <a:t>lương</a:t>
            </a:r>
            <a:r>
              <a:rPr lang="en-US" sz="7200" b="0" u="none" dirty="0" smtClean="0">
                <a:solidFill>
                  <a:srgbClr val="003399"/>
                </a:solidFill>
                <a:effectLst/>
                <a:latin typeface="+mj-lt"/>
                <a:ea typeface="Tahoma" pitchFamily="34" charset="0"/>
                <a:cs typeface="Times New Roman" pitchFamily="18" charset="0"/>
              </a:rPr>
              <a:t> </a:t>
            </a:r>
            <a:r>
              <a:rPr lang="en-US" sz="7200" b="0" u="none" dirty="0" err="1" smtClean="0">
                <a:solidFill>
                  <a:srgbClr val="003399"/>
                </a:solidFill>
                <a:effectLst/>
                <a:latin typeface="+mj-lt"/>
                <a:ea typeface="Tahoma" pitchFamily="34" charset="0"/>
                <a:cs typeface="Times New Roman" pitchFamily="18" charset="0"/>
              </a:rPr>
              <a:t>nuôi</a:t>
            </a:r>
            <a:r>
              <a:rPr lang="en-US" sz="7200" b="0" u="none" dirty="0" smtClean="0">
                <a:solidFill>
                  <a:srgbClr val="003399"/>
                </a:solidFill>
                <a:effectLst/>
                <a:latin typeface="+mj-lt"/>
                <a:ea typeface="Tahoma" pitchFamily="34" charset="0"/>
                <a:cs typeface="Times New Roman" pitchFamily="18" charset="0"/>
              </a:rPr>
              <a:t> </a:t>
            </a:r>
            <a:r>
              <a:rPr lang="en-US" sz="7200" b="0" u="none" dirty="0" err="1" smtClean="0">
                <a:solidFill>
                  <a:srgbClr val="003399"/>
                </a:solidFill>
                <a:effectLst/>
                <a:latin typeface="+mj-lt"/>
                <a:ea typeface="Tahoma" pitchFamily="34" charset="0"/>
                <a:cs typeface="Times New Roman" pitchFamily="18" charset="0"/>
              </a:rPr>
              <a:t>dưỡng</a:t>
            </a:r>
            <a:r>
              <a:rPr lang="en-US" sz="7200" b="0" u="none" dirty="0" smtClean="0">
                <a:solidFill>
                  <a:srgbClr val="003399"/>
                </a:solidFill>
                <a:effectLst/>
                <a:latin typeface="+mj-lt"/>
                <a:ea typeface="Tahoma" pitchFamily="34" charset="0"/>
                <a:cs typeface="Times New Roman" pitchFamily="18" charset="0"/>
              </a:rPr>
              <a:t> </a:t>
            </a:r>
            <a:r>
              <a:rPr lang="en-US" sz="7200" b="0" u="none" dirty="0" err="1" smtClean="0">
                <a:solidFill>
                  <a:srgbClr val="003399"/>
                </a:solidFill>
                <a:effectLst/>
                <a:latin typeface="+mj-lt"/>
                <a:ea typeface="Tahoma" pitchFamily="34" charset="0"/>
                <a:cs typeface="Times New Roman" pitchFamily="18" charset="0"/>
              </a:rPr>
              <a:t>linh</a:t>
            </a:r>
            <a:r>
              <a:rPr lang="en-US" sz="7200" b="0" u="none" dirty="0" smtClean="0">
                <a:solidFill>
                  <a:srgbClr val="003399"/>
                </a:solidFill>
                <a:effectLst/>
                <a:latin typeface="+mj-lt"/>
                <a:ea typeface="Tahoma" pitchFamily="34" charset="0"/>
                <a:cs typeface="Times New Roman" pitchFamily="18" charset="0"/>
              </a:rPr>
              <a:t> </a:t>
            </a:r>
            <a:r>
              <a:rPr lang="en-US" sz="7200" b="0" u="none" dirty="0" err="1" smtClean="0">
                <a:solidFill>
                  <a:srgbClr val="003399"/>
                </a:solidFill>
                <a:effectLst/>
                <a:latin typeface="+mj-lt"/>
                <a:ea typeface="Tahoma" pitchFamily="34" charset="0"/>
                <a:cs typeface="Times New Roman" pitchFamily="18" charset="0"/>
              </a:rPr>
              <a:t>hồn</a:t>
            </a:r>
            <a:r>
              <a:rPr lang="en-US" sz="7200" b="0" u="none" dirty="0" smtClean="0">
                <a:solidFill>
                  <a:srgbClr val="003399"/>
                </a:solidFill>
                <a:effectLst/>
                <a:latin typeface="+mj-lt"/>
                <a:ea typeface="Tahoma" pitchFamily="34" charset="0"/>
                <a:cs typeface="Times New Roman" pitchFamily="18" charset="0"/>
              </a:rPr>
              <a:t>.</a:t>
            </a:r>
          </a:p>
        </p:txBody>
      </p:sp>
    </p:spTree>
    <p:extLst>
      <p:ext uri="{BB962C8B-B14F-4D97-AF65-F5344CB8AC3E}">
        <p14:creationId xmlns:p14="http://schemas.microsoft.com/office/powerpoint/2010/main" val="236428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1442" name="Subtitle 2"/>
          <p:cNvSpPr>
            <a:spLocks noGrp="1"/>
          </p:cNvSpPr>
          <p:nvPr>
            <p:ph type="subTitle" idx="1"/>
          </p:nvPr>
        </p:nvSpPr>
        <p:spPr>
          <a:xfrm>
            <a:off x="0" y="0"/>
            <a:ext cx="9144000" cy="5257800"/>
          </a:xfrm>
        </p:spPr>
        <p:txBody>
          <a:bodyPr/>
          <a:lstStyle/>
          <a:p>
            <a:pPr algn="just" eaLnBrk="1" hangingPunct="1">
              <a:lnSpc>
                <a:spcPct val="120000"/>
              </a:lnSpc>
            </a:pPr>
            <a:r>
              <a:rPr lang="en-US" sz="6000" b="0" u="none" dirty="0" smtClean="0">
                <a:solidFill>
                  <a:srgbClr val="FF0000"/>
                </a:solidFill>
                <a:effectLst/>
                <a:latin typeface="+mj-lt"/>
                <a:ea typeface="Tahoma" pitchFamily="34" charset="0"/>
                <a:cs typeface="Times New Roman" pitchFamily="18" charset="0"/>
              </a:rPr>
              <a:t>**</a:t>
            </a:r>
            <a:r>
              <a:rPr lang="en-US" sz="6000" b="0" u="none" dirty="0">
                <a:solidFill>
                  <a:srgbClr val="003399"/>
                </a:solidFill>
                <a:effectLst/>
                <a:latin typeface="+mj-lt"/>
                <a:ea typeface="Tahoma" pitchFamily="34" charset="0"/>
                <a:cs typeface="Times New Roman" pitchFamily="18" charset="0"/>
              </a:rPr>
              <a:t>  </a:t>
            </a:r>
            <a:r>
              <a:rPr lang="en-US" sz="6000" b="0" u="none" dirty="0" err="1">
                <a:solidFill>
                  <a:srgbClr val="003399"/>
                </a:solidFill>
                <a:effectLst/>
                <a:latin typeface="+mj-lt"/>
                <a:ea typeface="Tahoma" pitchFamily="34" charset="0"/>
                <a:cs typeface="Times New Roman" pitchFamily="18" charset="0"/>
              </a:rPr>
              <a:t>Giữa</a:t>
            </a:r>
            <a:r>
              <a:rPr lang="en-US" sz="6000" b="0" u="none" dirty="0">
                <a:solidFill>
                  <a:srgbClr val="003399"/>
                </a:solidFill>
                <a:effectLst/>
                <a:latin typeface="+mj-lt"/>
                <a:ea typeface="Tahoma" pitchFamily="34" charset="0"/>
                <a:cs typeface="Times New Roman" pitchFamily="18" charset="0"/>
              </a:rPr>
              <a:t> </a:t>
            </a:r>
            <a:r>
              <a:rPr lang="en-US" sz="6000" b="0" u="none" dirty="0" err="1">
                <a:solidFill>
                  <a:srgbClr val="003399"/>
                </a:solidFill>
                <a:effectLst/>
                <a:latin typeface="+mj-lt"/>
                <a:ea typeface="Tahoma" pitchFamily="34" charset="0"/>
                <a:cs typeface="Times New Roman" pitchFamily="18" charset="0"/>
              </a:rPr>
              <a:t>trần</a:t>
            </a:r>
            <a:r>
              <a:rPr lang="en-US" sz="6000" b="0" u="none" dirty="0">
                <a:solidFill>
                  <a:srgbClr val="003399"/>
                </a:solidFill>
                <a:effectLst/>
                <a:latin typeface="+mj-lt"/>
                <a:ea typeface="Tahoma" pitchFamily="34" charset="0"/>
                <a:cs typeface="Times New Roman" pitchFamily="18" charset="0"/>
              </a:rPr>
              <a:t> </a:t>
            </a:r>
            <a:r>
              <a:rPr lang="en-US" sz="6000" b="0" u="none" dirty="0" err="1">
                <a:solidFill>
                  <a:srgbClr val="003399"/>
                </a:solidFill>
                <a:effectLst/>
                <a:latin typeface="+mj-lt"/>
                <a:ea typeface="Tahoma" pitchFamily="34" charset="0"/>
                <a:cs typeface="Times New Roman" pitchFamily="18" charset="0"/>
              </a:rPr>
              <a:t>gian</a:t>
            </a:r>
            <a:r>
              <a:rPr lang="en-US" sz="6000" b="0" u="none" dirty="0">
                <a:solidFill>
                  <a:srgbClr val="003399"/>
                </a:solidFill>
                <a:effectLst/>
                <a:latin typeface="+mj-lt"/>
                <a:ea typeface="Tahoma" pitchFamily="34" charset="0"/>
                <a:cs typeface="Times New Roman" pitchFamily="18" charset="0"/>
              </a:rPr>
              <a:t>. </a:t>
            </a:r>
            <a:r>
              <a:rPr lang="en-US" sz="6000" b="0" u="none" dirty="0" err="1">
                <a:solidFill>
                  <a:srgbClr val="003399"/>
                </a:solidFill>
                <a:effectLst/>
                <a:latin typeface="+mj-lt"/>
                <a:ea typeface="Tahoma" pitchFamily="34" charset="0"/>
                <a:cs typeface="Times New Roman" pitchFamily="18" charset="0"/>
              </a:rPr>
              <a:t>Người</a:t>
            </a:r>
            <a:r>
              <a:rPr lang="en-US" sz="6000" b="0" u="none" dirty="0">
                <a:solidFill>
                  <a:srgbClr val="003399"/>
                </a:solidFill>
                <a:effectLst/>
                <a:latin typeface="+mj-lt"/>
                <a:ea typeface="Tahoma" pitchFamily="34" charset="0"/>
                <a:cs typeface="Times New Roman" pitchFamily="18" charset="0"/>
              </a:rPr>
              <a:t> </a:t>
            </a:r>
            <a:r>
              <a:rPr lang="en-US" sz="6000" b="0" u="none" dirty="0" err="1">
                <a:solidFill>
                  <a:srgbClr val="003399"/>
                </a:solidFill>
                <a:effectLst/>
                <a:latin typeface="+mj-lt"/>
                <a:ea typeface="Tahoma" pitchFamily="34" charset="0"/>
                <a:cs typeface="Times New Roman" pitchFamily="18" charset="0"/>
              </a:rPr>
              <a:t>ơi</a:t>
            </a:r>
            <a:r>
              <a:rPr lang="en-US" sz="6000" b="0" u="none" dirty="0">
                <a:solidFill>
                  <a:srgbClr val="003399"/>
                </a:solidFill>
                <a:effectLst/>
                <a:latin typeface="+mj-lt"/>
                <a:ea typeface="Tahoma" pitchFamily="34" charset="0"/>
                <a:cs typeface="Times New Roman" pitchFamily="18" charset="0"/>
              </a:rPr>
              <a:t> </a:t>
            </a:r>
            <a:r>
              <a:rPr lang="en-US" sz="6000" b="0" u="none" dirty="0" err="1">
                <a:solidFill>
                  <a:srgbClr val="003399"/>
                </a:solidFill>
                <a:effectLst/>
                <a:latin typeface="+mj-lt"/>
                <a:ea typeface="Tahoma" pitchFamily="34" charset="0"/>
                <a:cs typeface="Times New Roman" pitchFamily="18" charset="0"/>
              </a:rPr>
              <a:t>mau</a:t>
            </a:r>
            <a:r>
              <a:rPr lang="en-US" sz="6000" b="0" u="none" dirty="0">
                <a:solidFill>
                  <a:srgbClr val="003399"/>
                </a:solidFill>
                <a:effectLst/>
                <a:latin typeface="+mj-lt"/>
                <a:ea typeface="Tahoma" pitchFamily="34" charset="0"/>
                <a:cs typeface="Times New Roman" pitchFamily="18" charset="0"/>
              </a:rPr>
              <a:t> </a:t>
            </a:r>
            <a:r>
              <a:rPr lang="en-US" sz="6000" b="0" u="none" dirty="0" err="1">
                <a:solidFill>
                  <a:srgbClr val="003399"/>
                </a:solidFill>
                <a:effectLst/>
                <a:latin typeface="+mj-lt"/>
                <a:ea typeface="Tahoma" pitchFamily="34" charset="0"/>
                <a:cs typeface="Times New Roman" pitchFamily="18" charset="0"/>
              </a:rPr>
              <a:t>tới</a:t>
            </a:r>
            <a:r>
              <a:rPr lang="en-US" sz="6000" b="0" u="none" dirty="0">
                <a:solidFill>
                  <a:srgbClr val="003399"/>
                </a:solidFill>
                <a:effectLst/>
                <a:latin typeface="+mj-lt"/>
                <a:ea typeface="Tahoma" pitchFamily="34" charset="0"/>
                <a:cs typeface="Times New Roman" pitchFamily="18" charset="0"/>
              </a:rPr>
              <a:t> </a:t>
            </a:r>
            <a:r>
              <a:rPr lang="en-US" sz="6000" b="0" u="none" dirty="0" err="1">
                <a:solidFill>
                  <a:srgbClr val="003399"/>
                </a:solidFill>
                <a:effectLst/>
                <a:latin typeface="+mj-lt"/>
                <a:ea typeface="Tahoma" pitchFamily="34" charset="0"/>
                <a:cs typeface="Times New Roman" pitchFamily="18" charset="0"/>
              </a:rPr>
              <a:t>lãnh</a:t>
            </a:r>
            <a:r>
              <a:rPr lang="en-US" sz="6000" b="0" u="none" dirty="0">
                <a:solidFill>
                  <a:srgbClr val="003399"/>
                </a:solidFill>
                <a:effectLst/>
                <a:latin typeface="+mj-lt"/>
                <a:ea typeface="Tahoma" pitchFamily="34" charset="0"/>
                <a:cs typeface="Times New Roman" pitchFamily="18" charset="0"/>
              </a:rPr>
              <a:t> </a:t>
            </a:r>
            <a:r>
              <a:rPr lang="en-US" sz="6000" b="0" u="none" dirty="0" err="1">
                <a:solidFill>
                  <a:srgbClr val="003399"/>
                </a:solidFill>
                <a:effectLst/>
                <a:latin typeface="+mj-lt"/>
                <a:ea typeface="Tahoma" pitchFamily="34" charset="0"/>
                <a:cs typeface="Times New Roman" pitchFamily="18" charset="0"/>
              </a:rPr>
              <a:t>nhận</a:t>
            </a:r>
            <a:r>
              <a:rPr lang="en-US" sz="6000" b="0" u="none" dirty="0">
                <a:solidFill>
                  <a:srgbClr val="003399"/>
                </a:solidFill>
                <a:effectLst/>
                <a:latin typeface="+mj-lt"/>
                <a:ea typeface="Tahoma" pitchFamily="34" charset="0"/>
                <a:cs typeface="Times New Roman" pitchFamily="18" charset="0"/>
              </a:rPr>
              <a:t> </a:t>
            </a:r>
            <a:r>
              <a:rPr lang="en-US" sz="6000" b="0" u="none" dirty="0" err="1">
                <a:solidFill>
                  <a:srgbClr val="003399"/>
                </a:solidFill>
                <a:effectLst/>
                <a:latin typeface="+mj-lt"/>
                <a:ea typeface="Tahoma" pitchFamily="34" charset="0"/>
                <a:cs typeface="Times New Roman" pitchFamily="18" charset="0"/>
              </a:rPr>
              <a:t>Mình</a:t>
            </a:r>
            <a:r>
              <a:rPr lang="en-US" sz="6000" b="0" u="none" dirty="0">
                <a:solidFill>
                  <a:srgbClr val="003399"/>
                </a:solidFill>
                <a:effectLst/>
                <a:latin typeface="+mj-lt"/>
                <a:ea typeface="Tahoma" pitchFamily="34" charset="0"/>
                <a:cs typeface="Times New Roman" pitchFamily="18" charset="0"/>
              </a:rPr>
              <a:t> </a:t>
            </a:r>
            <a:r>
              <a:rPr lang="en-US" sz="6000" b="0" u="none" dirty="0" err="1">
                <a:solidFill>
                  <a:srgbClr val="003399"/>
                </a:solidFill>
                <a:effectLst/>
                <a:latin typeface="+mj-lt"/>
                <a:ea typeface="Tahoma" pitchFamily="34" charset="0"/>
                <a:cs typeface="Times New Roman" pitchFamily="18" charset="0"/>
              </a:rPr>
              <a:t>Máu</a:t>
            </a:r>
            <a:r>
              <a:rPr lang="en-US" sz="6000" b="0" u="none" dirty="0">
                <a:solidFill>
                  <a:srgbClr val="003399"/>
                </a:solidFill>
                <a:effectLst/>
                <a:latin typeface="+mj-lt"/>
                <a:ea typeface="Tahoma" pitchFamily="34" charset="0"/>
                <a:cs typeface="Times New Roman" pitchFamily="18" charset="0"/>
              </a:rPr>
              <a:t> </a:t>
            </a:r>
            <a:r>
              <a:rPr lang="en-US" sz="6000" b="0" u="none" dirty="0" err="1">
                <a:solidFill>
                  <a:srgbClr val="003399"/>
                </a:solidFill>
                <a:effectLst/>
                <a:latin typeface="+mj-lt"/>
                <a:ea typeface="Tahoma" pitchFamily="34" charset="0"/>
                <a:cs typeface="Times New Roman" pitchFamily="18" charset="0"/>
              </a:rPr>
              <a:t>Thánh</a:t>
            </a:r>
            <a:r>
              <a:rPr lang="en-US" sz="6000" b="0" u="none" dirty="0">
                <a:solidFill>
                  <a:srgbClr val="003399"/>
                </a:solidFill>
                <a:effectLst/>
                <a:latin typeface="+mj-lt"/>
                <a:ea typeface="Tahoma" pitchFamily="34" charset="0"/>
                <a:cs typeface="Times New Roman" pitchFamily="18" charset="0"/>
              </a:rPr>
              <a:t> </a:t>
            </a:r>
            <a:r>
              <a:rPr lang="en-US" sz="6000" b="0" u="none" dirty="0" err="1">
                <a:solidFill>
                  <a:srgbClr val="003399"/>
                </a:solidFill>
                <a:effectLst/>
                <a:latin typeface="+mj-lt"/>
                <a:ea typeface="Tahoma" pitchFamily="34" charset="0"/>
                <a:cs typeface="Times New Roman" pitchFamily="18" charset="0"/>
              </a:rPr>
              <a:t>Sức</a:t>
            </a:r>
            <a:r>
              <a:rPr lang="en-US" sz="6000" b="0" u="none" dirty="0">
                <a:solidFill>
                  <a:srgbClr val="003399"/>
                </a:solidFill>
                <a:effectLst/>
                <a:latin typeface="+mj-lt"/>
                <a:ea typeface="Tahoma" pitchFamily="34" charset="0"/>
                <a:cs typeface="Times New Roman" pitchFamily="18" charset="0"/>
              </a:rPr>
              <a:t> </a:t>
            </a:r>
            <a:r>
              <a:rPr lang="en-US" sz="6000" b="0" u="none" dirty="0" err="1">
                <a:solidFill>
                  <a:srgbClr val="003399"/>
                </a:solidFill>
                <a:effectLst/>
                <a:latin typeface="+mj-lt"/>
                <a:ea typeface="Tahoma" pitchFamily="34" charset="0"/>
                <a:cs typeface="Times New Roman" pitchFamily="18" charset="0"/>
              </a:rPr>
              <a:t>sống</a:t>
            </a:r>
            <a:r>
              <a:rPr lang="en-US" sz="6000" b="0" u="none" dirty="0">
                <a:solidFill>
                  <a:srgbClr val="003399"/>
                </a:solidFill>
                <a:effectLst/>
                <a:latin typeface="+mj-lt"/>
                <a:ea typeface="Tahoma" pitchFamily="34" charset="0"/>
                <a:cs typeface="Times New Roman" pitchFamily="18" charset="0"/>
              </a:rPr>
              <a:t> </a:t>
            </a:r>
            <a:r>
              <a:rPr lang="en-US" sz="6000" b="0" u="none" dirty="0" err="1">
                <a:solidFill>
                  <a:srgbClr val="003399"/>
                </a:solidFill>
                <a:effectLst/>
                <a:latin typeface="+mj-lt"/>
                <a:ea typeface="Tahoma" pitchFamily="34" charset="0"/>
                <a:cs typeface="Times New Roman" pitchFamily="18" charset="0"/>
              </a:rPr>
              <a:t>nuôi</a:t>
            </a:r>
            <a:r>
              <a:rPr lang="en-US" sz="6000" b="0" u="none" dirty="0">
                <a:solidFill>
                  <a:srgbClr val="003399"/>
                </a:solidFill>
                <a:effectLst/>
                <a:latin typeface="+mj-lt"/>
                <a:ea typeface="Tahoma" pitchFamily="34" charset="0"/>
                <a:cs typeface="Times New Roman" pitchFamily="18" charset="0"/>
              </a:rPr>
              <a:t> </a:t>
            </a:r>
            <a:r>
              <a:rPr lang="en-US" sz="6000" b="0" u="none" dirty="0" err="1">
                <a:solidFill>
                  <a:srgbClr val="003399"/>
                </a:solidFill>
                <a:effectLst/>
                <a:latin typeface="+mj-lt"/>
                <a:ea typeface="Tahoma" pitchFamily="34" charset="0"/>
                <a:cs typeface="Times New Roman" pitchFamily="18" charset="0"/>
              </a:rPr>
              <a:t>hồn</a:t>
            </a:r>
            <a:r>
              <a:rPr lang="en-US" sz="6000" b="0" u="none" dirty="0">
                <a:solidFill>
                  <a:srgbClr val="003399"/>
                </a:solidFill>
                <a:effectLst/>
                <a:latin typeface="+mj-lt"/>
                <a:ea typeface="Tahoma" pitchFamily="34" charset="0"/>
                <a:cs typeface="Times New Roman" pitchFamily="18" charset="0"/>
              </a:rPr>
              <a:t> </a:t>
            </a:r>
            <a:r>
              <a:rPr lang="en-US" sz="6000" b="0" u="none" dirty="0" err="1">
                <a:solidFill>
                  <a:srgbClr val="003399"/>
                </a:solidFill>
                <a:effectLst/>
                <a:latin typeface="+mj-lt"/>
                <a:ea typeface="Tahoma" pitchFamily="34" charset="0"/>
                <a:cs typeface="Times New Roman" pitchFamily="18" charset="0"/>
              </a:rPr>
              <a:t>về</a:t>
            </a:r>
            <a:r>
              <a:rPr lang="en-US" sz="6000" b="0" u="none" dirty="0">
                <a:solidFill>
                  <a:srgbClr val="003399"/>
                </a:solidFill>
                <a:effectLst/>
                <a:latin typeface="+mj-lt"/>
                <a:ea typeface="Tahoma" pitchFamily="34" charset="0"/>
                <a:cs typeface="Times New Roman" pitchFamily="18" charset="0"/>
              </a:rPr>
              <a:t> </a:t>
            </a:r>
            <a:r>
              <a:rPr lang="en-US" sz="6000" b="0" u="none" dirty="0" err="1">
                <a:solidFill>
                  <a:srgbClr val="003399"/>
                </a:solidFill>
                <a:effectLst/>
                <a:latin typeface="+mj-lt"/>
                <a:ea typeface="Tahoma" pitchFamily="34" charset="0"/>
                <a:cs typeface="Times New Roman" pitchFamily="18" charset="0"/>
              </a:rPr>
              <a:t>tới</a:t>
            </a:r>
            <a:r>
              <a:rPr lang="en-US" sz="6000" b="0" u="none" dirty="0">
                <a:solidFill>
                  <a:srgbClr val="003399"/>
                </a:solidFill>
                <a:effectLst/>
                <a:latin typeface="+mj-lt"/>
                <a:ea typeface="Tahoma" pitchFamily="34" charset="0"/>
                <a:cs typeface="Times New Roman" pitchFamily="18" charset="0"/>
              </a:rPr>
              <a:t> </a:t>
            </a:r>
            <a:r>
              <a:rPr lang="en-US" sz="6000" b="0" u="none" dirty="0" err="1">
                <a:solidFill>
                  <a:srgbClr val="003399"/>
                </a:solidFill>
                <a:effectLst/>
                <a:latin typeface="+mj-lt"/>
                <a:ea typeface="Tahoma" pitchFamily="34" charset="0"/>
                <a:cs typeface="Times New Roman" pitchFamily="18" charset="0"/>
              </a:rPr>
              <a:t>quê</a:t>
            </a:r>
            <a:r>
              <a:rPr lang="en-US" sz="6000" b="0" u="none" dirty="0">
                <a:solidFill>
                  <a:srgbClr val="003399"/>
                </a:solidFill>
                <a:effectLst/>
                <a:latin typeface="+mj-lt"/>
                <a:ea typeface="Tahoma" pitchFamily="34" charset="0"/>
                <a:cs typeface="Times New Roman" pitchFamily="18" charset="0"/>
              </a:rPr>
              <a:t> </a:t>
            </a:r>
            <a:r>
              <a:rPr lang="en-US" sz="6000" b="0" u="none" dirty="0" err="1">
                <a:solidFill>
                  <a:srgbClr val="003399"/>
                </a:solidFill>
                <a:effectLst/>
                <a:latin typeface="+mj-lt"/>
                <a:ea typeface="Tahoma" pitchFamily="34" charset="0"/>
                <a:cs typeface="Times New Roman" pitchFamily="18" charset="0"/>
              </a:rPr>
              <a:t>thanh</a:t>
            </a:r>
            <a:r>
              <a:rPr lang="en-US" sz="6000" b="0" u="none" dirty="0">
                <a:solidFill>
                  <a:srgbClr val="003399"/>
                </a:solidFill>
                <a:effectLst/>
                <a:latin typeface="+mj-lt"/>
                <a:ea typeface="Tahoma" pitchFamily="34" charset="0"/>
                <a:cs typeface="Times New Roman" pitchFamily="18" charset="0"/>
              </a:rPr>
              <a:t> </a:t>
            </a:r>
            <a:r>
              <a:rPr lang="en-US" sz="6000" b="0" u="none" dirty="0" err="1" smtClean="0">
                <a:solidFill>
                  <a:srgbClr val="003399"/>
                </a:solidFill>
                <a:effectLst/>
                <a:latin typeface="+mj-lt"/>
                <a:ea typeface="Tahoma" pitchFamily="34" charset="0"/>
                <a:cs typeface="Times New Roman" pitchFamily="18" charset="0"/>
              </a:rPr>
              <a:t>nhàn</a:t>
            </a:r>
            <a:r>
              <a:rPr lang="en-US" sz="6000" b="0" u="none" dirty="0">
                <a:solidFill>
                  <a:srgbClr val="003399"/>
                </a:solidFill>
                <a:effectLst/>
                <a:latin typeface="+mj-lt"/>
                <a:ea typeface="Tahoma" pitchFamily="34" charset="0"/>
                <a:cs typeface="Times New Roman" pitchFamily="18" charset="0"/>
              </a:rPr>
              <a:t>.</a:t>
            </a:r>
          </a:p>
        </p:txBody>
      </p:sp>
    </p:spTree>
    <p:extLst>
      <p:ext uri="{BB962C8B-B14F-4D97-AF65-F5344CB8AC3E}">
        <p14:creationId xmlns:p14="http://schemas.microsoft.com/office/powerpoint/2010/main" val="5862909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3490" name="Subtitle 2"/>
          <p:cNvSpPr>
            <a:spLocks noGrp="1"/>
          </p:cNvSpPr>
          <p:nvPr>
            <p:ph type="subTitle" idx="1"/>
          </p:nvPr>
        </p:nvSpPr>
        <p:spPr>
          <a:xfrm>
            <a:off x="0" y="-34290"/>
            <a:ext cx="9144000" cy="5120640"/>
          </a:xfrm>
        </p:spPr>
        <p:txBody>
          <a:bodyPr/>
          <a:lstStyle/>
          <a:p>
            <a:pPr algn="just" eaLnBrk="1" hangingPunct="1">
              <a:lnSpc>
                <a:spcPct val="120000"/>
              </a:lnSpc>
            </a:pPr>
            <a:r>
              <a:rPr lang="en-US" sz="4800" dirty="0">
                <a:solidFill>
                  <a:srgbClr val="FF0000"/>
                </a:solidFill>
                <a:latin typeface="+mj-lt"/>
                <a:ea typeface="Tahoma" pitchFamily="34" charset="0"/>
                <a:cs typeface="Times New Roman" pitchFamily="18" charset="0"/>
              </a:rPr>
              <a:t>T</a:t>
            </a:r>
            <a:r>
              <a:rPr lang="en-US" sz="4800" b="0" u="none" dirty="0" smtClean="0">
                <a:solidFill>
                  <a:srgbClr val="FF0000"/>
                </a:solidFill>
                <a:effectLst/>
                <a:latin typeface="+mj-lt"/>
                <a:ea typeface="Tahoma" pitchFamily="34" charset="0"/>
                <a:cs typeface="Times New Roman" pitchFamily="18" charset="0"/>
              </a:rPr>
              <a:t>k1:</a:t>
            </a:r>
            <a:r>
              <a:rPr lang="en-US" sz="4800" b="0" u="none" dirty="0" smtClean="0">
                <a:solidFill>
                  <a:srgbClr val="003399"/>
                </a:solidFill>
                <a:effectLst/>
                <a:latin typeface="+mj-lt"/>
                <a:ea typeface="Tahoma" pitchFamily="34" charset="0"/>
                <a:cs typeface="Times New Roman" pitchFamily="18" charset="0"/>
              </a:rPr>
              <a:t>  </a:t>
            </a:r>
            <a:r>
              <a:rPr lang="en-US" sz="4800" b="0" u="none" dirty="0" err="1" smtClean="0">
                <a:solidFill>
                  <a:srgbClr val="003399"/>
                </a:solidFill>
                <a:effectLst/>
                <a:latin typeface="+mj-lt"/>
                <a:ea typeface="Tahoma" pitchFamily="34" charset="0"/>
                <a:cs typeface="Times New Roman" pitchFamily="18" charset="0"/>
              </a:rPr>
              <a:t>Hãy</a:t>
            </a:r>
            <a:r>
              <a:rPr lang="en-US" sz="4800" b="0" u="none" dirty="0" smtClean="0">
                <a:solidFill>
                  <a:srgbClr val="003399"/>
                </a:solidFill>
                <a:effectLst/>
                <a:latin typeface="+mj-lt"/>
                <a:ea typeface="Tahoma" pitchFamily="34" charset="0"/>
                <a:cs typeface="Times New Roman" pitchFamily="18" charset="0"/>
              </a:rPr>
              <a:t> </a:t>
            </a:r>
            <a:r>
              <a:rPr lang="en-US" sz="4800" b="0" u="none" dirty="0" err="1" smtClean="0">
                <a:solidFill>
                  <a:srgbClr val="003399"/>
                </a:solidFill>
                <a:effectLst/>
                <a:latin typeface="+mj-lt"/>
                <a:ea typeface="Tahoma" pitchFamily="34" charset="0"/>
                <a:cs typeface="Times New Roman" pitchFamily="18" charset="0"/>
              </a:rPr>
              <a:t>mau</a:t>
            </a:r>
            <a:r>
              <a:rPr lang="en-US" sz="4800" b="0" u="none" dirty="0" smtClean="0">
                <a:solidFill>
                  <a:srgbClr val="003399"/>
                </a:solidFill>
                <a:effectLst/>
                <a:latin typeface="+mj-lt"/>
                <a:ea typeface="Tahoma" pitchFamily="34" charset="0"/>
                <a:cs typeface="Times New Roman" pitchFamily="18" charset="0"/>
              </a:rPr>
              <a:t> </a:t>
            </a:r>
            <a:r>
              <a:rPr lang="en-US" sz="4800" b="0" u="none" dirty="0" err="1" smtClean="0">
                <a:solidFill>
                  <a:srgbClr val="003399"/>
                </a:solidFill>
                <a:effectLst/>
                <a:latin typeface="+mj-lt"/>
                <a:ea typeface="Tahoma" pitchFamily="34" charset="0"/>
                <a:cs typeface="Times New Roman" pitchFamily="18" charset="0"/>
              </a:rPr>
              <a:t>về</a:t>
            </a:r>
            <a:r>
              <a:rPr lang="en-US" sz="4800" b="0" u="none" dirty="0" smtClean="0">
                <a:solidFill>
                  <a:srgbClr val="003399"/>
                </a:solidFill>
                <a:effectLst/>
                <a:latin typeface="+mj-lt"/>
                <a:ea typeface="Tahoma" pitchFamily="34" charset="0"/>
                <a:cs typeface="Times New Roman" pitchFamily="18" charset="0"/>
              </a:rPr>
              <a:t> </a:t>
            </a:r>
            <a:r>
              <a:rPr lang="en-US" sz="4800" b="0" u="none" dirty="0" err="1" smtClean="0">
                <a:solidFill>
                  <a:srgbClr val="003399"/>
                </a:solidFill>
                <a:effectLst/>
                <a:latin typeface="+mj-lt"/>
                <a:ea typeface="Tahoma" pitchFamily="34" charset="0"/>
                <a:cs typeface="Times New Roman" pitchFamily="18" charset="0"/>
              </a:rPr>
              <a:t>đây</a:t>
            </a:r>
            <a:r>
              <a:rPr lang="en-US" sz="4800" b="0" u="none" dirty="0" smtClean="0">
                <a:solidFill>
                  <a:srgbClr val="003399"/>
                </a:solidFill>
                <a:effectLst/>
                <a:latin typeface="+mj-lt"/>
                <a:ea typeface="Tahoma" pitchFamily="34" charset="0"/>
                <a:cs typeface="Times New Roman" pitchFamily="18" charset="0"/>
              </a:rPr>
              <a:t> </a:t>
            </a:r>
            <a:r>
              <a:rPr lang="en-US" sz="4800" b="0" u="none" dirty="0" err="1" smtClean="0">
                <a:solidFill>
                  <a:srgbClr val="003399"/>
                </a:solidFill>
                <a:effectLst/>
                <a:latin typeface="+mj-lt"/>
                <a:ea typeface="Tahoma" pitchFamily="34" charset="0"/>
                <a:cs typeface="Times New Roman" pitchFamily="18" charset="0"/>
              </a:rPr>
              <a:t>chung</a:t>
            </a:r>
            <a:r>
              <a:rPr lang="en-US" sz="4800" b="0" u="none" dirty="0" smtClean="0">
                <a:solidFill>
                  <a:srgbClr val="003399"/>
                </a:solidFill>
                <a:effectLst/>
                <a:latin typeface="+mj-lt"/>
                <a:ea typeface="Tahoma" pitchFamily="34" charset="0"/>
                <a:cs typeface="Times New Roman" pitchFamily="18" charset="0"/>
              </a:rPr>
              <a:t> </a:t>
            </a:r>
            <a:r>
              <a:rPr lang="en-US" sz="4800" b="0" u="none" dirty="0" err="1" smtClean="0">
                <a:solidFill>
                  <a:srgbClr val="003399"/>
                </a:solidFill>
                <a:effectLst/>
                <a:latin typeface="+mj-lt"/>
                <a:ea typeface="Tahoma" pitchFamily="34" charset="0"/>
                <a:cs typeface="Times New Roman" pitchFamily="18" charset="0"/>
              </a:rPr>
              <a:t>tiếng</a:t>
            </a:r>
            <a:r>
              <a:rPr lang="en-US" sz="4800" b="0" u="none" dirty="0" smtClean="0">
                <a:solidFill>
                  <a:srgbClr val="003399"/>
                </a:solidFill>
                <a:effectLst/>
                <a:latin typeface="+mj-lt"/>
                <a:ea typeface="Tahoma" pitchFamily="34" charset="0"/>
                <a:cs typeface="Times New Roman" pitchFamily="18" charset="0"/>
              </a:rPr>
              <a:t> </a:t>
            </a:r>
            <a:r>
              <a:rPr lang="en-US" sz="4800" b="0" u="none" dirty="0" err="1" smtClean="0">
                <a:solidFill>
                  <a:srgbClr val="003399"/>
                </a:solidFill>
                <a:effectLst/>
                <a:latin typeface="+mj-lt"/>
                <a:ea typeface="Tahoma" pitchFamily="34" charset="0"/>
                <a:cs typeface="Times New Roman" pitchFamily="18" charset="0"/>
              </a:rPr>
              <a:t>ca</a:t>
            </a:r>
            <a:r>
              <a:rPr lang="en-US" sz="4800" b="0" u="none" dirty="0" smtClean="0">
                <a:solidFill>
                  <a:srgbClr val="003399"/>
                </a:solidFill>
                <a:effectLst/>
                <a:latin typeface="+mj-lt"/>
                <a:ea typeface="Tahoma" pitchFamily="34" charset="0"/>
                <a:cs typeface="Times New Roman" pitchFamily="18" charset="0"/>
              </a:rPr>
              <a:t> </a:t>
            </a:r>
            <a:r>
              <a:rPr lang="en-US" sz="4800" b="0" u="none" dirty="0" err="1" smtClean="0">
                <a:solidFill>
                  <a:srgbClr val="003399"/>
                </a:solidFill>
                <a:effectLst/>
                <a:latin typeface="+mj-lt"/>
                <a:ea typeface="Tahoma" pitchFamily="34" charset="0"/>
                <a:cs typeface="Times New Roman" pitchFamily="18" charset="0"/>
              </a:rPr>
              <a:t>mừng</a:t>
            </a:r>
            <a:r>
              <a:rPr lang="en-US" sz="4800" b="0" u="none" dirty="0" smtClean="0">
                <a:solidFill>
                  <a:srgbClr val="003399"/>
                </a:solidFill>
                <a:effectLst/>
                <a:latin typeface="+mj-lt"/>
                <a:ea typeface="Tahoma" pitchFamily="34" charset="0"/>
                <a:cs typeface="Times New Roman" pitchFamily="18" charset="0"/>
              </a:rPr>
              <a:t>, </a:t>
            </a:r>
            <a:r>
              <a:rPr lang="en-US" sz="4800" b="0" u="none" dirty="0" err="1" smtClean="0">
                <a:solidFill>
                  <a:srgbClr val="003399"/>
                </a:solidFill>
                <a:effectLst/>
                <a:latin typeface="+mj-lt"/>
                <a:ea typeface="Tahoma" pitchFamily="34" charset="0"/>
                <a:cs typeface="Times New Roman" pitchFamily="18" charset="0"/>
              </a:rPr>
              <a:t>thế</a:t>
            </a:r>
            <a:r>
              <a:rPr lang="en-US" sz="4800" b="0" u="none" dirty="0" smtClean="0">
                <a:solidFill>
                  <a:srgbClr val="003399"/>
                </a:solidFill>
                <a:effectLst/>
                <a:latin typeface="+mj-lt"/>
                <a:ea typeface="Tahoma" pitchFamily="34" charset="0"/>
                <a:cs typeface="Times New Roman" pitchFamily="18" charset="0"/>
              </a:rPr>
              <a:t> </a:t>
            </a:r>
            <a:r>
              <a:rPr lang="en-US" sz="4800" b="0" u="none" dirty="0" err="1" smtClean="0">
                <a:solidFill>
                  <a:srgbClr val="003399"/>
                </a:solidFill>
                <a:effectLst/>
                <a:latin typeface="+mj-lt"/>
                <a:ea typeface="Tahoma" pitchFamily="34" charset="0"/>
                <a:cs typeface="Times New Roman" pitchFamily="18" charset="0"/>
              </a:rPr>
              <a:t>nhân</a:t>
            </a:r>
            <a:r>
              <a:rPr lang="en-US" sz="4800" b="0" u="none" dirty="0" smtClean="0">
                <a:solidFill>
                  <a:srgbClr val="003399"/>
                </a:solidFill>
                <a:effectLst/>
                <a:latin typeface="+mj-lt"/>
                <a:ea typeface="Tahoma" pitchFamily="34" charset="0"/>
                <a:cs typeface="Times New Roman" pitchFamily="18" charset="0"/>
              </a:rPr>
              <a:t> </a:t>
            </a:r>
            <a:r>
              <a:rPr lang="en-US" sz="4800" b="0" u="none" dirty="0" err="1" smtClean="0">
                <a:solidFill>
                  <a:srgbClr val="003399"/>
                </a:solidFill>
                <a:effectLst/>
                <a:latin typeface="+mj-lt"/>
                <a:ea typeface="Tahoma" pitchFamily="34" charset="0"/>
                <a:cs typeface="Times New Roman" pitchFamily="18" charset="0"/>
              </a:rPr>
              <a:t>tội</a:t>
            </a:r>
            <a:r>
              <a:rPr lang="en-US" sz="4800" b="0" u="none" dirty="0" smtClean="0">
                <a:solidFill>
                  <a:srgbClr val="003399"/>
                </a:solidFill>
                <a:effectLst/>
                <a:latin typeface="+mj-lt"/>
                <a:ea typeface="Tahoma" pitchFamily="34" charset="0"/>
                <a:cs typeface="Times New Roman" pitchFamily="18" charset="0"/>
              </a:rPr>
              <a:t> </a:t>
            </a:r>
            <a:r>
              <a:rPr lang="en-US" sz="4800" b="0" u="none" dirty="0" err="1" smtClean="0">
                <a:solidFill>
                  <a:srgbClr val="003399"/>
                </a:solidFill>
                <a:effectLst/>
                <a:latin typeface="+mj-lt"/>
                <a:ea typeface="Tahoma" pitchFamily="34" charset="0"/>
                <a:cs typeface="Times New Roman" pitchFamily="18" charset="0"/>
              </a:rPr>
              <a:t>lỗi</a:t>
            </a:r>
            <a:r>
              <a:rPr lang="en-US" sz="4800" b="0" u="none" dirty="0" smtClean="0">
                <a:solidFill>
                  <a:srgbClr val="003399"/>
                </a:solidFill>
                <a:effectLst/>
                <a:latin typeface="+mj-lt"/>
                <a:ea typeface="Tahoma" pitchFamily="34" charset="0"/>
                <a:cs typeface="Times New Roman" pitchFamily="18" charset="0"/>
              </a:rPr>
              <a:t> </a:t>
            </a:r>
            <a:r>
              <a:rPr lang="vi-VN" sz="4800" b="0" u="none" dirty="0" smtClean="0">
                <a:solidFill>
                  <a:srgbClr val="003399"/>
                </a:solidFill>
                <a:effectLst/>
                <a:latin typeface="+mj-lt"/>
                <a:ea typeface="Tahoma" pitchFamily="34" charset="0"/>
                <a:cs typeface="Times New Roman" pitchFamily="18" charset="0"/>
              </a:rPr>
              <a:t>Người luôn mãi thương dẫu đã về trời</a:t>
            </a:r>
            <a:r>
              <a:rPr lang="en-US" sz="4800" b="0" u="none" dirty="0" smtClean="0">
                <a:solidFill>
                  <a:srgbClr val="003399"/>
                </a:solidFill>
                <a:effectLst/>
                <a:latin typeface="+mj-lt"/>
                <a:ea typeface="Tahoma" pitchFamily="34" charset="0"/>
                <a:cs typeface="Times New Roman" pitchFamily="18" charset="0"/>
              </a:rPr>
              <a:t>. </a:t>
            </a:r>
            <a:r>
              <a:rPr lang="vi-VN" sz="4800" b="0" u="none" dirty="0" smtClean="0">
                <a:solidFill>
                  <a:srgbClr val="003399"/>
                </a:solidFill>
                <a:effectLst/>
                <a:latin typeface="+mj-lt"/>
                <a:ea typeface="Tahoma" pitchFamily="34" charset="0"/>
                <a:cs typeface="Times New Roman" pitchFamily="18" charset="0"/>
              </a:rPr>
              <a:t>Vẫn sống giữa đời ban Mình Máu Thánh nuôi hồn người khắp nơi.</a:t>
            </a:r>
            <a:endParaRPr lang="vi-VN" sz="4800" b="0" u="none" dirty="0">
              <a:solidFill>
                <a:srgbClr val="003399"/>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5753373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0418" name="Subtitle 2"/>
          <p:cNvSpPr>
            <a:spLocks noGrp="1"/>
          </p:cNvSpPr>
          <p:nvPr>
            <p:ph type="subTitle" idx="1"/>
          </p:nvPr>
        </p:nvSpPr>
        <p:spPr>
          <a:xfrm>
            <a:off x="0" y="-247650"/>
            <a:ext cx="9144000" cy="5257800"/>
          </a:xfrm>
        </p:spPr>
        <p:txBody>
          <a:bodyPr/>
          <a:lstStyle/>
          <a:p>
            <a:pPr algn="just" eaLnBrk="1" hangingPunct="1">
              <a:lnSpc>
                <a:spcPct val="120000"/>
              </a:lnSpc>
            </a:pPr>
            <a:r>
              <a:rPr lang="en-US" sz="7200" b="0" u="none" dirty="0" err="1" smtClean="0">
                <a:solidFill>
                  <a:srgbClr val="FF0000"/>
                </a:solidFill>
                <a:effectLst/>
                <a:latin typeface="+mj-lt"/>
                <a:ea typeface="Tahoma" pitchFamily="34" charset="0"/>
                <a:cs typeface="Times New Roman" pitchFamily="18" charset="0"/>
              </a:rPr>
              <a:t>Đk</a:t>
            </a:r>
            <a:r>
              <a:rPr lang="en-US" sz="7200" b="0" u="none" dirty="0" smtClean="0">
                <a:solidFill>
                  <a:srgbClr val="FF0000"/>
                </a:solidFill>
                <a:effectLst/>
                <a:latin typeface="+mj-lt"/>
                <a:ea typeface="Tahoma" pitchFamily="34" charset="0"/>
                <a:cs typeface="Times New Roman" pitchFamily="18" charset="0"/>
              </a:rPr>
              <a:t>:</a:t>
            </a:r>
            <a:r>
              <a:rPr lang="en-US" sz="7200" b="0" u="none" dirty="0" smtClean="0">
                <a:solidFill>
                  <a:srgbClr val="003399"/>
                </a:solidFill>
                <a:effectLst/>
                <a:latin typeface="+mj-lt"/>
                <a:ea typeface="Tahoma" pitchFamily="34" charset="0"/>
                <a:cs typeface="Times New Roman" pitchFamily="18" charset="0"/>
              </a:rPr>
              <a:t> </a:t>
            </a:r>
            <a:r>
              <a:rPr lang="en-US" sz="7200" b="0" u="none" dirty="0" err="1" smtClean="0">
                <a:solidFill>
                  <a:srgbClr val="003399"/>
                </a:solidFill>
                <a:effectLst/>
                <a:latin typeface="+mj-lt"/>
                <a:ea typeface="Tahoma" pitchFamily="34" charset="0"/>
                <a:cs typeface="Times New Roman" pitchFamily="18" charset="0"/>
              </a:rPr>
              <a:t>Người</a:t>
            </a:r>
            <a:r>
              <a:rPr lang="en-US" sz="7200" b="0" u="none" dirty="0" smtClean="0">
                <a:solidFill>
                  <a:srgbClr val="003399"/>
                </a:solidFill>
                <a:effectLst/>
                <a:latin typeface="+mj-lt"/>
                <a:ea typeface="Tahoma" pitchFamily="34" charset="0"/>
                <a:cs typeface="Times New Roman" pitchFamily="18" charset="0"/>
              </a:rPr>
              <a:t> </a:t>
            </a:r>
            <a:r>
              <a:rPr lang="en-US" sz="7200" b="0" u="none" dirty="0" err="1" smtClean="0">
                <a:solidFill>
                  <a:srgbClr val="003399"/>
                </a:solidFill>
                <a:effectLst/>
                <a:latin typeface="+mj-lt"/>
                <a:ea typeface="Tahoma" pitchFamily="34" charset="0"/>
                <a:cs typeface="Times New Roman" pitchFamily="18" charset="0"/>
              </a:rPr>
              <a:t>ơi</a:t>
            </a:r>
            <a:r>
              <a:rPr lang="en-US" sz="7200" b="0" u="none" dirty="0" smtClean="0">
                <a:solidFill>
                  <a:srgbClr val="003399"/>
                </a:solidFill>
                <a:effectLst/>
                <a:latin typeface="+mj-lt"/>
                <a:ea typeface="Tahoma" pitchFamily="34" charset="0"/>
                <a:cs typeface="Times New Roman" pitchFamily="18" charset="0"/>
              </a:rPr>
              <a:t> </a:t>
            </a:r>
            <a:r>
              <a:rPr lang="en-US" sz="7200" b="0" u="none" dirty="0" err="1" smtClean="0">
                <a:solidFill>
                  <a:srgbClr val="003399"/>
                </a:solidFill>
                <a:effectLst/>
                <a:latin typeface="+mj-lt"/>
                <a:ea typeface="Tahoma" pitchFamily="34" charset="0"/>
                <a:cs typeface="Times New Roman" pitchFamily="18" charset="0"/>
              </a:rPr>
              <a:t>mau</a:t>
            </a:r>
            <a:r>
              <a:rPr lang="en-US" sz="7200" b="0" u="none" dirty="0" smtClean="0">
                <a:solidFill>
                  <a:srgbClr val="003399"/>
                </a:solidFill>
                <a:effectLst/>
                <a:latin typeface="+mj-lt"/>
                <a:ea typeface="Tahoma" pitchFamily="34" charset="0"/>
                <a:cs typeface="Times New Roman" pitchFamily="18" charset="0"/>
              </a:rPr>
              <a:t> </a:t>
            </a:r>
            <a:r>
              <a:rPr lang="en-US" sz="7200" b="0" u="none" dirty="0" err="1" smtClean="0">
                <a:solidFill>
                  <a:srgbClr val="003399"/>
                </a:solidFill>
                <a:effectLst/>
                <a:latin typeface="+mj-lt"/>
                <a:ea typeface="Tahoma" pitchFamily="34" charset="0"/>
                <a:cs typeface="Times New Roman" pitchFamily="18" charset="0"/>
              </a:rPr>
              <a:t>tới</a:t>
            </a:r>
            <a:r>
              <a:rPr lang="en-US" sz="7200" b="0" u="none" dirty="0" smtClean="0">
                <a:solidFill>
                  <a:srgbClr val="003399"/>
                </a:solidFill>
                <a:effectLst/>
                <a:latin typeface="+mj-lt"/>
                <a:ea typeface="Tahoma" pitchFamily="34" charset="0"/>
                <a:cs typeface="Times New Roman" pitchFamily="18" charset="0"/>
              </a:rPr>
              <a:t> </a:t>
            </a:r>
            <a:r>
              <a:rPr lang="en-US" sz="7200" b="0" u="none" dirty="0" err="1" smtClean="0">
                <a:solidFill>
                  <a:srgbClr val="003399"/>
                </a:solidFill>
                <a:effectLst/>
                <a:latin typeface="+mj-lt"/>
                <a:ea typeface="Tahoma" pitchFamily="34" charset="0"/>
                <a:cs typeface="Times New Roman" pitchFamily="18" charset="0"/>
              </a:rPr>
              <a:t>tôn</a:t>
            </a:r>
            <a:r>
              <a:rPr lang="en-US" sz="7200" b="0" u="none" dirty="0" smtClean="0">
                <a:solidFill>
                  <a:srgbClr val="003399"/>
                </a:solidFill>
                <a:effectLst/>
                <a:latin typeface="+mj-lt"/>
                <a:ea typeface="Tahoma" pitchFamily="34" charset="0"/>
                <a:cs typeface="Times New Roman" pitchFamily="18" charset="0"/>
              </a:rPr>
              <a:t> </a:t>
            </a:r>
            <a:r>
              <a:rPr lang="en-US" sz="7200" b="0" u="none" dirty="0" err="1" smtClean="0">
                <a:solidFill>
                  <a:srgbClr val="003399"/>
                </a:solidFill>
                <a:effectLst/>
                <a:latin typeface="+mj-lt"/>
                <a:ea typeface="Tahoma" pitchFamily="34" charset="0"/>
                <a:cs typeface="Times New Roman" pitchFamily="18" charset="0"/>
              </a:rPr>
              <a:t>thờ</a:t>
            </a:r>
            <a:r>
              <a:rPr lang="en-US" sz="7200" b="0" u="none" dirty="0" smtClean="0">
                <a:solidFill>
                  <a:srgbClr val="003399"/>
                </a:solidFill>
                <a:effectLst/>
                <a:latin typeface="+mj-lt"/>
                <a:ea typeface="Tahoma" pitchFamily="34" charset="0"/>
                <a:cs typeface="Times New Roman" pitchFamily="18" charset="0"/>
              </a:rPr>
              <a:t> </a:t>
            </a:r>
            <a:r>
              <a:rPr lang="en-US" sz="7200" b="0" u="none" dirty="0" err="1" smtClean="0">
                <a:solidFill>
                  <a:srgbClr val="003399"/>
                </a:solidFill>
                <a:effectLst/>
                <a:latin typeface="+mj-lt"/>
                <a:ea typeface="Tahoma" pitchFamily="34" charset="0"/>
                <a:cs typeface="Times New Roman" pitchFamily="18" charset="0"/>
              </a:rPr>
              <a:t>Mình</a:t>
            </a:r>
            <a:r>
              <a:rPr lang="en-US" sz="7200" b="0" u="none" dirty="0" smtClean="0">
                <a:solidFill>
                  <a:srgbClr val="003399"/>
                </a:solidFill>
                <a:effectLst/>
                <a:latin typeface="+mj-lt"/>
                <a:ea typeface="Tahoma" pitchFamily="34" charset="0"/>
                <a:cs typeface="Times New Roman" pitchFamily="18" charset="0"/>
              </a:rPr>
              <a:t> </a:t>
            </a:r>
            <a:r>
              <a:rPr lang="en-US" sz="7200" b="0" u="none" dirty="0" err="1" smtClean="0">
                <a:solidFill>
                  <a:srgbClr val="003399"/>
                </a:solidFill>
                <a:effectLst/>
                <a:latin typeface="+mj-lt"/>
                <a:ea typeface="Tahoma" pitchFamily="34" charset="0"/>
                <a:cs typeface="Times New Roman" pitchFamily="18" charset="0"/>
              </a:rPr>
              <a:t>Máu</a:t>
            </a:r>
            <a:r>
              <a:rPr lang="en-US" sz="7200" b="0" u="none" dirty="0" smtClean="0">
                <a:solidFill>
                  <a:srgbClr val="003399"/>
                </a:solidFill>
                <a:effectLst/>
                <a:latin typeface="+mj-lt"/>
                <a:ea typeface="Tahoma" pitchFamily="34" charset="0"/>
                <a:cs typeface="Times New Roman" pitchFamily="18" charset="0"/>
              </a:rPr>
              <a:t> </a:t>
            </a:r>
            <a:r>
              <a:rPr lang="en-US" sz="7200" b="0" u="none" dirty="0" err="1" smtClean="0">
                <a:solidFill>
                  <a:srgbClr val="003399"/>
                </a:solidFill>
                <a:effectLst/>
                <a:latin typeface="+mj-lt"/>
                <a:ea typeface="Tahoma" pitchFamily="34" charset="0"/>
                <a:cs typeface="Times New Roman" pitchFamily="18" charset="0"/>
              </a:rPr>
              <a:t>Thánh</a:t>
            </a:r>
            <a:r>
              <a:rPr lang="en-US" sz="7200" b="0" u="none" dirty="0" smtClean="0">
                <a:solidFill>
                  <a:srgbClr val="003399"/>
                </a:solidFill>
                <a:effectLst/>
                <a:latin typeface="+mj-lt"/>
                <a:ea typeface="Tahoma" pitchFamily="34" charset="0"/>
                <a:cs typeface="Times New Roman" pitchFamily="18" charset="0"/>
              </a:rPr>
              <a:t> </a:t>
            </a:r>
            <a:r>
              <a:rPr lang="en-US" sz="7200" b="0" u="none" dirty="0" err="1" smtClean="0">
                <a:solidFill>
                  <a:srgbClr val="003399"/>
                </a:solidFill>
                <a:effectLst/>
                <a:latin typeface="+mj-lt"/>
                <a:ea typeface="Tahoma" pitchFamily="34" charset="0"/>
                <a:cs typeface="Times New Roman" pitchFamily="18" charset="0"/>
              </a:rPr>
              <a:t>thần</a:t>
            </a:r>
            <a:r>
              <a:rPr lang="en-US" sz="7200" b="0" u="none" dirty="0" smtClean="0">
                <a:solidFill>
                  <a:srgbClr val="003399"/>
                </a:solidFill>
                <a:effectLst/>
                <a:latin typeface="+mj-lt"/>
                <a:ea typeface="Tahoma" pitchFamily="34" charset="0"/>
                <a:cs typeface="Times New Roman" pitchFamily="18" charset="0"/>
              </a:rPr>
              <a:t> </a:t>
            </a:r>
            <a:r>
              <a:rPr lang="en-US" sz="7200" b="0" u="none" dirty="0" err="1" smtClean="0">
                <a:solidFill>
                  <a:srgbClr val="003399"/>
                </a:solidFill>
                <a:effectLst/>
                <a:latin typeface="+mj-lt"/>
                <a:ea typeface="Tahoma" pitchFamily="34" charset="0"/>
                <a:cs typeface="Times New Roman" pitchFamily="18" charset="0"/>
              </a:rPr>
              <a:t>lương</a:t>
            </a:r>
            <a:r>
              <a:rPr lang="en-US" sz="7200" b="0" u="none" dirty="0" smtClean="0">
                <a:solidFill>
                  <a:srgbClr val="003399"/>
                </a:solidFill>
                <a:effectLst/>
                <a:latin typeface="+mj-lt"/>
                <a:ea typeface="Tahoma" pitchFamily="34" charset="0"/>
                <a:cs typeface="Times New Roman" pitchFamily="18" charset="0"/>
              </a:rPr>
              <a:t> </a:t>
            </a:r>
            <a:r>
              <a:rPr lang="en-US" sz="7200" b="0" u="none" dirty="0" err="1" smtClean="0">
                <a:solidFill>
                  <a:srgbClr val="003399"/>
                </a:solidFill>
                <a:effectLst/>
                <a:latin typeface="+mj-lt"/>
                <a:ea typeface="Tahoma" pitchFamily="34" charset="0"/>
                <a:cs typeface="Times New Roman" pitchFamily="18" charset="0"/>
              </a:rPr>
              <a:t>nuôi</a:t>
            </a:r>
            <a:r>
              <a:rPr lang="en-US" sz="7200" b="0" u="none" dirty="0" smtClean="0">
                <a:solidFill>
                  <a:srgbClr val="003399"/>
                </a:solidFill>
                <a:effectLst/>
                <a:latin typeface="+mj-lt"/>
                <a:ea typeface="Tahoma" pitchFamily="34" charset="0"/>
                <a:cs typeface="Times New Roman" pitchFamily="18" charset="0"/>
              </a:rPr>
              <a:t> </a:t>
            </a:r>
            <a:r>
              <a:rPr lang="en-US" sz="7200" b="0" u="none" dirty="0" err="1" smtClean="0">
                <a:solidFill>
                  <a:srgbClr val="003399"/>
                </a:solidFill>
                <a:effectLst/>
                <a:latin typeface="+mj-lt"/>
                <a:ea typeface="Tahoma" pitchFamily="34" charset="0"/>
                <a:cs typeface="Times New Roman" pitchFamily="18" charset="0"/>
              </a:rPr>
              <a:t>dưỡng</a:t>
            </a:r>
            <a:r>
              <a:rPr lang="en-US" sz="7200" b="0" u="none" dirty="0" smtClean="0">
                <a:solidFill>
                  <a:srgbClr val="003399"/>
                </a:solidFill>
                <a:effectLst/>
                <a:latin typeface="+mj-lt"/>
                <a:ea typeface="Tahoma" pitchFamily="34" charset="0"/>
                <a:cs typeface="Times New Roman" pitchFamily="18" charset="0"/>
              </a:rPr>
              <a:t> </a:t>
            </a:r>
            <a:r>
              <a:rPr lang="en-US" sz="7200" b="0" u="none" dirty="0" err="1" smtClean="0">
                <a:solidFill>
                  <a:srgbClr val="003399"/>
                </a:solidFill>
                <a:effectLst/>
                <a:latin typeface="+mj-lt"/>
                <a:ea typeface="Tahoma" pitchFamily="34" charset="0"/>
                <a:cs typeface="Times New Roman" pitchFamily="18" charset="0"/>
              </a:rPr>
              <a:t>linh</a:t>
            </a:r>
            <a:r>
              <a:rPr lang="en-US" sz="7200" b="0" u="none" dirty="0" smtClean="0">
                <a:solidFill>
                  <a:srgbClr val="003399"/>
                </a:solidFill>
                <a:effectLst/>
                <a:latin typeface="+mj-lt"/>
                <a:ea typeface="Tahoma" pitchFamily="34" charset="0"/>
                <a:cs typeface="Times New Roman" pitchFamily="18" charset="0"/>
              </a:rPr>
              <a:t> </a:t>
            </a:r>
            <a:r>
              <a:rPr lang="en-US" sz="7200" b="0" u="none" dirty="0" err="1" smtClean="0">
                <a:solidFill>
                  <a:srgbClr val="003399"/>
                </a:solidFill>
                <a:effectLst/>
                <a:latin typeface="+mj-lt"/>
                <a:ea typeface="Tahoma" pitchFamily="34" charset="0"/>
                <a:cs typeface="Times New Roman" pitchFamily="18" charset="0"/>
              </a:rPr>
              <a:t>hồn</a:t>
            </a:r>
            <a:r>
              <a:rPr lang="en-US" sz="7200" b="0" u="none" dirty="0" smtClean="0">
                <a:solidFill>
                  <a:srgbClr val="003399"/>
                </a:solidFill>
                <a:effectLst/>
                <a:latin typeface="+mj-lt"/>
                <a:ea typeface="Tahoma" pitchFamily="34" charset="0"/>
                <a:cs typeface="Times New Roman" pitchFamily="18" charset="0"/>
              </a:rPr>
              <a:t>.</a:t>
            </a:r>
          </a:p>
        </p:txBody>
      </p:sp>
    </p:spTree>
    <p:extLst>
      <p:ext uri="{BB962C8B-B14F-4D97-AF65-F5344CB8AC3E}">
        <p14:creationId xmlns:p14="http://schemas.microsoft.com/office/powerpoint/2010/main" val="490804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1442" name="Subtitle 2"/>
          <p:cNvSpPr>
            <a:spLocks noGrp="1"/>
          </p:cNvSpPr>
          <p:nvPr>
            <p:ph type="subTitle" idx="1"/>
          </p:nvPr>
        </p:nvSpPr>
        <p:spPr>
          <a:xfrm>
            <a:off x="0" y="0"/>
            <a:ext cx="9144000" cy="5257800"/>
          </a:xfrm>
        </p:spPr>
        <p:txBody>
          <a:bodyPr/>
          <a:lstStyle/>
          <a:p>
            <a:pPr algn="just" eaLnBrk="1" hangingPunct="1">
              <a:lnSpc>
                <a:spcPct val="120000"/>
              </a:lnSpc>
            </a:pPr>
            <a:r>
              <a:rPr lang="en-US" sz="6000" b="0" u="none" dirty="0" smtClean="0">
                <a:solidFill>
                  <a:srgbClr val="FF0000"/>
                </a:solidFill>
                <a:effectLst/>
                <a:latin typeface="+mj-lt"/>
                <a:ea typeface="Tahoma" pitchFamily="34" charset="0"/>
                <a:cs typeface="Times New Roman" pitchFamily="18" charset="0"/>
              </a:rPr>
              <a:t>**</a:t>
            </a:r>
            <a:r>
              <a:rPr lang="en-US" sz="6000" b="0" u="none" dirty="0">
                <a:solidFill>
                  <a:srgbClr val="003399"/>
                </a:solidFill>
                <a:effectLst/>
                <a:latin typeface="+mj-lt"/>
                <a:ea typeface="Tahoma" pitchFamily="34" charset="0"/>
                <a:cs typeface="Times New Roman" pitchFamily="18" charset="0"/>
              </a:rPr>
              <a:t>  </a:t>
            </a:r>
            <a:r>
              <a:rPr lang="en-US" sz="6000" b="0" u="none" dirty="0" err="1">
                <a:solidFill>
                  <a:srgbClr val="003399"/>
                </a:solidFill>
                <a:effectLst/>
                <a:latin typeface="+mj-lt"/>
                <a:ea typeface="Tahoma" pitchFamily="34" charset="0"/>
                <a:cs typeface="Times New Roman" pitchFamily="18" charset="0"/>
              </a:rPr>
              <a:t>Giữa</a:t>
            </a:r>
            <a:r>
              <a:rPr lang="en-US" sz="6000" b="0" u="none" dirty="0">
                <a:solidFill>
                  <a:srgbClr val="003399"/>
                </a:solidFill>
                <a:effectLst/>
                <a:latin typeface="+mj-lt"/>
                <a:ea typeface="Tahoma" pitchFamily="34" charset="0"/>
                <a:cs typeface="Times New Roman" pitchFamily="18" charset="0"/>
              </a:rPr>
              <a:t> </a:t>
            </a:r>
            <a:r>
              <a:rPr lang="en-US" sz="6000" b="0" u="none" dirty="0" err="1">
                <a:solidFill>
                  <a:srgbClr val="003399"/>
                </a:solidFill>
                <a:effectLst/>
                <a:latin typeface="+mj-lt"/>
                <a:ea typeface="Tahoma" pitchFamily="34" charset="0"/>
                <a:cs typeface="Times New Roman" pitchFamily="18" charset="0"/>
              </a:rPr>
              <a:t>trần</a:t>
            </a:r>
            <a:r>
              <a:rPr lang="en-US" sz="6000" b="0" u="none" dirty="0">
                <a:solidFill>
                  <a:srgbClr val="003399"/>
                </a:solidFill>
                <a:effectLst/>
                <a:latin typeface="+mj-lt"/>
                <a:ea typeface="Tahoma" pitchFamily="34" charset="0"/>
                <a:cs typeface="Times New Roman" pitchFamily="18" charset="0"/>
              </a:rPr>
              <a:t> </a:t>
            </a:r>
            <a:r>
              <a:rPr lang="en-US" sz="6000" b="0" u="none" dirty="0" err="1">
                <a:solidFill>
                  <a:srgbClr val="003399"/>
                </a:solidFill>
                <a:effectLst/>
                <a:latin typeface="+mj-lt"/>
                <a:ea typeface="Tahoma" pitchFamily="34" charset="0"/>
                <a:cs typeface="Times New Roman" pitchFamily="18" charset="0"/>
              </a:rPr>
              <a:t>gian</a:t>
            </a:r>
            <a:r>
              <a:rPr lang="en-US" sz="6000" b="0" u="none" dirty="0">
                <a:solidFill>
                  <a:srgbClr val="003399"/>
                </a:solidFill>
                <a:effectLst/>
                <a:latin typeface="+mj-lt"/>
                <a:ea typeface="Tahoma" pitchFamily="34" charset="0"/>
                <a:cs typeface="Times New Roman" pitchFamily="18" charset="0"/>
              </a:rPr>
              <a:t>. </a:t>
            </a:r>
            <a:r>
              <a:rPr lang="en-US" sz="6000" b="0" u="none" dirty="0" err="1">
                <a:solidFill>
                  <a:srgbClr val="003399"/>
                </a:solidFill>
                <a:effectLst/>
                <a:latin typeface="+mj-lt"/>
                <a:ea typeface="Tahoma" pitchFamily="34" charset="0"/>
                <a:cs typeface="Times New Roman" pitchFamily="18" charset="0"/>
              </a:rPr>
              <a:t>Người</a:t>
            </a:r>
            <a:r>
              <a:rPr lang="en-US" sz="6000" b="0" u="none" dirty="0">
                <a:solidFill>
                  <a:srgbClr val="003399"/>
                </a:solidFill>
                <a:effectLst/>
                <a:latin typeface="+mj-lt"/>
                <a:ea typeface="Tahoma" pitchFamily="34" charset="0"/>
                <a:cs typeface="Times New Roman" pitchFamily="18" charset="0"/>
              </a:rPr>
              <a:t> </a:t>
            </a:r>
            <a:r>
              <a:rPr lang="en-US" sz="6000" b="0" u="none" dirty="0" err="1">
                <a:solidFill>
                  <a:srgbClr val="003399"/>
                </a:solidFill>
                <a:effectLst/>
                <a:latin typeface="+mj-lt"/>
                <a:ea typeface="Tahoma" pitchFamily="34" charset="0"/>
                <a:cs typeface="Times New Roman" pitchFamily="18" charset="0"/>
              </a:rPr>
              <a:t>ơi</a:t>
            </a:r>
            <a:r>
              <a:rPr lang="en-US" sz="6000" b="0" u="none" dirty="0">
                <a:solidFill>
                  <a:srgbClr val="003399"/>
                </a:solidFill>
                <a:effectLst/>
                <a:latin typeface="+mj-lt"/>
                <a:ea typeface="Tahoma" pitchFamily="34" charset="0"/>
                <a:cs typeface="Times New Roman" pitchFamily="18" charset="0"/>
              </a:rPr>
              <a:t> </a:t>
            </a:r>
            <a:r>
              <a:rPr lang="en-US" sz="6000" b="0" u="none" dirty="0" err="1">
                <a:solidFill>
                  <a:srgbClr val="003399"/>
                </a:solidFill>
                <a:effectLst/>
                <a:latin typeface="+mj-lt"/>
                <a:ea typeface="Tahoma" pitchFamily="34" charset="0"/>
                <a:cs typeface="Times New Roman" pitchFamily="18" charset="0"/>
              </a:rPr>
              <a:t>mau</a:t>
            </a:r>
            <a:r>
              <a:rPr lang="en-US" sz="6000" b="0" u="none" dirty="0">
                <a:solidFill>
                  <a:srgbClr val="003399"/>
                </a:solidFill>
                <a:effectLst/>
                <a:latin typeface="+mj-lt"/>
                <a:ea typeface="Tahoma" pitchFamily="34" charset="0"/>
                <a:cs typeface="Times New Roman" pitchFamily="18" charset="0"/>
              </a:rPr>
              <a:t> </a:t>
            </a:r>
            <a:r>
              <a:rPr lang="en-US" sz="6000" b="0" u="none" dirty="0" err="1">
                <a:solidFill>
                  <a:srgbClr val="003399"/>
                </a:solidFill>
                <a:effectLst/>
                <a:latin typeface="+mj-lt"/>
                <a:ea typeface="Tahoma" pitchFamily="34" charset="0"/>
                <a:cs typeface="Times New Roman" pitchFamily="18" charset="0"/>
              </a:rPr>
              <a:t>tới</a:t>
            </a:r>
            <a:r>
              <a:rPr lang="en-US" sz="6000" b="0" u="none" dirty="0">
                <a:solidFill>
                  <a:srgbClr val="003399"/>
                </a:solidFill>
                <a:effectLst/>
                <a:latin typeface="+mj-lt"/>
                <a:ea typeface="Tahoma" pitchFamily="34" charset="0"/>
                <a:cs typeface="Times New Roman" pitchFamily="18" charset="0"/>
              </a:rPr>
              <a:t> </a:t>
            </a:r>
            <a:r>
              <a:rPr lang="en-US" sz="6000" b="0" u="none" dirty="0" err="1">
                <a:solidFill>
                  <a:srgbClr val="003399"/>
                </a:solidFill>
                <a:effectLst/>
                <a:latin typeface="+mj-lt"/>
                <a:ea typeface="Tahoma" pitchFamily="34" charset="0"/>
                <a:cs typeface="Times New Roman" pitchFamily="18" charset="0"/>
              </a:rPr>
              <a:t>lãnh</a:t>
            </a:r>
            <a:r>
              <a:rPr lang="en-US" sz="6000" b="0" u="none" dirty="0">
                <a:solidFill>
                  <a:srgbClr val="003399"/>
                </a:solidFill>
                <a:effectLst/>
                <a:latin typeface="+mj-lt"/>
                <a:ea typeface="Tahoma" pitchFamily="34" charset="0"/>
                <a:cs typeface="Times New Roman" pitchFamily="18" charset="0"/>
              </a:rPr>
              <a:t> </a:t>
            </a:r>
            <a:r>
              <a:rPr lang="en-US" sz="6000" b="0" u="none" dirty="0" err="1">
                <a:solidFill>
                  <a:srgbClr val="003399"/>
                </a:solidFill>
                <a:effectLst/>
                <a:latin typeface="+mj-lt"/>
                <a:ea typeface="Tahoma" pitchFamily="34" charset="0"/>
                <a:cs typeface="Times New Roman" pitchFamily="18" charset="0"/>
              </a:rPr>
              <a:t>nhận</a:t>
            </a:r>
            <a:r>
              <a:rPr lang="en-US" sz="6000" b="0" u="none" dirty="0">
                <a:solidFill>
                  <a:srgbClr val="003399"/>
                </a:solidFill>
                <a:effectLst/>
                <a:latin typeface="+mj-lt"/>
                <a:ea typeface="Tahoma" pitchFamily="34" charset="0"/>
                <a:cs typeface="Times New Roman" pitchFamily="18" charset="0"/>
              </a:rPr>
              <a:t> </a:t>
            </a:r>
            <a:r>
              <a:rPr lang="en-US" sz="6000" b="0" u="none" dirty="0" err="1">
                <a:solidFill>
                  <a:srgbClr val="003399"/>
                </a:solidFill>
                <a:effectLst/>
                <a:latin typeface="+mj-lt"/>
                <a:ea typeface="Tahoma" pitchFamily="34" charset="0"/>
                <a:cs typeface="Times New Roman" pitchFamily="18" charset="0"/>
              </a:rPr>
              <a:t>Mình</a:t>
            </a:r>
            <a:r>
              <a:rPr lang="en-US" sz="6000" b="0" u="none" dirty="0">
                <a:solidFill>
                  <a:srgbClr val="003399"/>
                </a:solidFill>
                <a:effectLst/>
                <a:latin typeface="+mj-lt"/>
                <a:ea typeface="Tahoma" pitchFamily="34" charset="0"/>
                <a:cs typeface="Times New Roman" pitchFamily="18" charset="0"/>
              </a:rPr>
              <a:t> </a:t>
            </a:r>
            <a:r>
              <a:rPr lang="en-US" sz="6000" b="0" u="none" dirty="0" err="1">
                <a:solidFill>
                  <a:srgbClr val="003399"/>
                </a:solidFill>
                <a:effectLst/>
                <a:latin typeface="+mj-lt"/>
                <a:ea typeface="Tahoma" pitchFamily="34" charset="0"/>
                <a:cs typeface="Times New Roman" pitchFamily="18" charset="0"/>
              </a:rPr>
              <a:t>Máu</a:t>
            </a:r>
            <a:r>
              <a:rPr lang="en-US" sz="6000" b="0" u="none" dirty="0">
                <a:solidFill>
                  <a:srgbClr val="003399"/>
                </a:solidFill>
                <a:effectLst/>
                <a:latin typeface="+mj-lt"/>
                <a:ea typeface="Tahoma" pitchFamily="34" charset="0"/>
                <a:cs typeface="Times New Roman" pitchFamily="18" charset="0"/>
              </a:rPr>
              <a:t> </a:t>
            </a:r>
            <a:r>
              <a:rPr lang="en-US" sz="6000" b="0" u="none" dirty="0" err="1">
                <a:solidFill>
                  <a:srgbClr val="003399"/>
                </a:solidFill>
                <a:effectLst/>
                <a:latin typeface="+mj-lt"/>
                <a:ea typeface="Tahoma" pitchFamily="34" charset="0"/>
                <a:cs typeface="Times New Roman" pitchFamily="18" charset="0"/>
              </a:rPr>
              <a:t>Thánh</a:t>
            </a:r>
            <a:r>
              <a:rPr lang="en-US" sz="6000" b="0" u="none" dirty="0">
                <a:solidFill>
                  <a:srgbClr val="003399"/>
                </a:solidFill>
                <a:effectLst/>
                <a:latin typeface="+mj-lt"/>
                <a:ea typeface="Tahoma" pitchFamily="34" charset="0"/>
                <a:cs typeface="Times New Roman" pitchFamily="18" charset="0"/>
              </a:rPr>
              <a:t> </a:t>
            </a:r>
            <a:r>
              <a:rPr lang="en-US" sz="6000" b="0" u="none" dirty="0" err="1">
                <a:solidFill>
                  <a:srgbClr val="003399"/>
                </a:solidFill>
                <a:effectLst/>
                <a:latin typeface="+mj-lt"/>
                <a:ea typeface="Tahoma" pitchFamily="34" charset="0"/>
                <a:cs typeface="Times New Roman" pitchFamily="18" charset="0"/>
              </a:rPr>
              <a:t>Sức</a:t>
            </a:r>
            <a:r>
              <a:rPr lang="en-US" sz="6000" b="0" u="none" dirty="0">
                <a:solidFill>
                  <a:srgbClr val="003399"/>
                </a:solidFill>
                <a:effectLst/>
                <a:latin typeface="+mj-lt"/>
                <a:ea typeface="Tahoma" pitchFamily="34" charset="0"/>
                <a:cs typeface="Times New Roman" pitchFamily="18" charset="0"/>
              </a:rPr>
              <a:t> </a:t>
            </a:r>
            <a:r>
              <a:rPr lang="en-US" sz="6000" b="0" u="none" dirty="0" err="1">
                <a:solidFill>
                  <a:srgbClr val="003399"/>
                </a:solidFill>
                <a:effectLst/>
                <a:latin typeface="+mj-lt"/>
                <a:ea typeface="Tahoma" pitchFamily="34" charset="0"/>
                <a:cs typeface="Times New Roman" pitchFamily="18" charset="0"/>
              </a:rPr>
              <a:t>sống</a:t>
            </a:r>
            <a:r>
              <a:rPr lang="en-US" sz="6000" b="0" u="none" dirty="0">
                <a:solidFill>
                  <a:srgbClr val="003399"/>
                </a:solidFill>
                <a:effectLst/>
                <a:latin typeface="+mj-lt"/>
                <a:ea typeface="Tahoma" pitchFamily="34" charset="0"/>
                <a:cs typeface="Times New Roman" pitchFamily="18" charset="0"/>
              </a:rPr>
              <a:t> </a:t>
            </a:r>
            <a:r>
              <a:rPr lang="en-US" sz="6000" b="0" u="none" dirty="0" err="1">
                <a:solidFill>
                  <a:srgbClr val="003399"/>
                </a:solidFill>
                <a:effectLst/>
                <a:latin typeface="+mj-lt"/>
                <a:ea typeface="Tahoma" pitchFamily="34" charset="0"/>
                <a:cs typeface="Times New Roman" pitchFamily="18" charset="0"/>
              </a:rPr>
              <a:t>nuôi</a:t>
            </a:r>
            <a:r>
              <a:rPr lang="en-US" sz="6000" b="0" u="none" dirty="0">
                <a:solidFill>
                  <a:srgbClr val="003399"/>
                </a:solidFill>
                <a:effectLst/>
                <a:latin typeface="+mj-lt"/>
                <a:ea typeface="Tahoma" pitchFamily="34" charset="0"/>
                <a:cs typeface="Times New Roman" pitchFamily="18" charset="0"/>
              </a:rPr>
              <a:t> </a:t>
            </a:r>
            <a:r>
              <a:rPr lang="en-US" sz="6000" b="0" u="none" dirty="0" err="1">
                <a:solidFill>
                  <a:srgbClr val="003399"/>
                </a:solidFill>
                <a:effectLst/>
                <a:latin typeface="+mj-lt"/>
                <a:ea typeface="Tahoma" pitchFamily="34" charset="0"/>
                <a:cs typeface="Times New Roman" pitchFamily="18" charset="0"/>
              </a:rPr>
              <a:t>hồn</a:t>
            </a:r>
            <a:r>
              <a:rPr lang="en-US" sz="6000" b="0" u="none" dirty="0">
                <a:solidFill>
                  <a:srgbClr val="003399"/>
                </a:solidFill>
                <a:effectLst/>
                <a:latin typeface="+mj-lt"/>
                <a:ea typeface="Tahoma" pitchFamily="34" charset="0"/>
                <a:cs typeface="Times New Roman" pitchFamily="18" charset="0"/>
              </a:rPr>
              <a:t> </a:t>
            </a:r>
            <a:r>
              <a:rPr lang="en-US" sz="6000" b="0" u="none" dirty="0" err="1">
                <a:solidFill>
                  <a:srgbClr val="003399"/>
                </a:solidFill>
                <a:effectLst/>
                <a:latin typeface="+mj-lt"/>
                <a:ea typeface="Tahoma" pitchFamily="34" charset="0"/>
                <a:cs typeface="Times New Roman" pitchFamily="18" charset="0"/>
              </a:rPr>
              <a:t>về</a:t>
            </a:r>
            <a:r>
              <a:rPr lang="en-US" sz="6000" b="0" u="none" dirty="0">
                <a:solidFill>
                  <a:srgbClr val="003399"/>
                </a:solidFill>
                <a:effectLst/>
                <a:latin typeface="+mj-lt"/>
                <a:ea typeface="Tahoma" pitchFamily="34" charset="0"/>
                <a:cs typeface="Times New Roman" pitchFamily="18" charset="0"/>
              </a:rPr>
              <a:t> </a:t>
            </a:r>
            <a:r>
              <a:rPr lang="en-US" sz="6000" b="0" u="none" dirty="0" err="1">
                <a:solidFill>
                  <a:srgbClr val="003399"/>
                </a:solidFill>
                <a:effectLst/>
                <a:latin typeface="+mj-lt"/>
                <a:ea typeface="Tahoma" pitchFamily="34" charset="0"/>
                <a:cs typeface="Times New Roman" pitchFamily="18" charset="0"/>
              </a:rPr>
              <a:t>tới</a:t>
            </a:r>
            <a:r>
              <a:rPr lang="en-US" sz="6000" b="0" u="none" dirty="0">
                <a:solidFill>
                  <a:srgbClr val="003399"/>
                </a:solidFill>
                <a:effectLst/>
                <a:latin typeface="+mj-lt"/>
                <a:ea typeface="Tahoma" pitchFamily="34" charset="0"/>
                <a:cs typeface="Times New Roman" pitchFamily="18" charset="0"/>
              </a:rPr>
              <a:t> </a:t>
            </a:r>
            <a:r>
              <a:rPr lang="en-US" sz="6000" b="0" u="none" dirty="0" err="1">
                <a:solidFill>
                  <a:srgbClr val="003399"/>
                </a:solidFill>
                <a:effectLst/>
                <a:latin typeface="+mj-lt"/>
                <a:ea typeface="Tahoma" pitchFamily="34" charset="0"/>
                <a:cs typeface="Times New Roman" pitchFamily="18" charset="0"/>
              </a:rPr>
              <a:t>quê</a:t>
            </a:r>
            <a:r>
              <a:rPr lang="en-US" sz="6000" b="0" u="none" dirty="0">
                <a:solidFill>
                  <a:srgbClr val="003399"/>
                </a:solidFill>
                <a:effectLst/>
                <a:latin typeface="+mj-lt"/>
                <a:ea typeface="Tahoma" pitchFamily="34" charset="0"/>
                <a:cs typeface="Times New Roman" pitchFamily="18" charset="0"/>
              </a:rPr>
              <a:t> </a:t>
            </a:r>
            <a:r>
              <a:rPr lang="en-US" sz="6000" b="0" u="none" dirty="0" err="1">
                <a:solidFill>
                  <a:srgbClr val="003399"/>
                </a:solidFill>
                <a:effectLst/>
                <a:latin typeface="+mj-lt"/>
                <a:ea typeface="Tahoma" pitchFamily="34" charset="0"/>
                <a:cs typeface="Times New Roman" pitchFamily="18" charset="0"/>
              </a:rPr>
              <a:t>thanh</a:t>
            </a:r>
            <a:r>
              <a:rPr lang="en-US" sz="6000" b="0" u="none" dirty="0">
                <a:solidFill>
                  <a:srgbClr val="003399"/>
                </a:solidFill>
                <a:effectLst/>
                <a:latin typeface="+mj-lt"/>
                <a:ea typeface="Tahoma" pitchFamily="34" charset="0"/>
                <a:cs typeface="Times New Roman" pitchFamily="18" charset="0"/>
              </a:rPr>
              <a:t> </a:t>
            </a:r>
            <a:r>
              <a:rPr lang="en-US" sz="6000" b="0" u="none" dirty="0" err="1" smtClean="0">
                <a:solidFill>
                  <a:srgbClr val="003399"/>
                </a:solidFill>
                <a:effectLst/>
                <a:latin typeface="+mj-lt"/>
                <a:ea typeface="Tahoma" pitchFamily="34" charset="0"/>
                <a:cs typeface="Times New Roman" pitchFamily="18" charset="0"/>
              </a:rPr>
              <a:t>nhàn</a:t>
            </a:r>
            <a:r>
              <a:rPr lang="en-US" sz="6000" b="0" u="none" dirty="0">
                <a:solidFill>
                  <a:srgbClr val="003399"/>
                </a:solidFill>
                <a:effectLst/>
                <a:latin typeface="+mj-lt"/>
                <a:ea typeface="Tahoma" pitchFamily="34" charset="0"/>
                <a:cs typeface="Times New Roman" pitchFamily="18" charset="0"/>
              </a:rPr>
              <a:t>.</a:t>
            </a:r>
          </a:p>
        </p:txBody>
      </p:sp>
    </p:spTree>
    <p:extLst>
      <p:ext uri="{BB962C8B-B14F-4D97-AF65-F5344CB8AC3E}">
        <p14:creationId xmlns:p14="http://schemas.microsoft.com/office/powerpoint/2010/main" val="19461355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endParaRPr lang="en-US" sz="4800" b="0" u="none" dirty="0">
              <a:solidFill>
                <a:srgbClr val="003399"/>
              </a:solidFill>
              <a:effectLst/>
              <a:latin typeface="+mj-lt"/>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605157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r>
              <a:rPr lang="en-US" sz="6000" b="0" u="none" dirty="0" smtClean="0">
                <a:solidFill>
                  <a:srgbClr val="FF0000"/>
                </a:solidFill>
                <a:effectLst/>
                <a:latin typeface="+mj-lt"/>
                <a:cs typeface="Times New Roman" pitchFamily="18" charset="0"/>
              </a:rPr>
              <a:t>KINH THƯƠNG XÓT</a:t>
            </a:r>
            <a:br>
              <a:rPr lang="en-US" sz="6000" b="0" u="none" dirty="0" smtClean="0">
                <a:solidFill>
                  <a:srgbClr val="FF0000"/>
                </a:solidFill>
                <a:effectLst/>
                <a:latin typeface="+mj-lt"/>
                <a:cs typeface="Times New Roman" pitchFamily="18" charset="0"/>
              </a:rPr>
            </a:br>
            <a:r>
              <a:rPr lang="en-US" sz="6000" b="0" u="none" dirty="0" smtClean="0">
                <a:solidFill>
                  <a:srgbClr val="FF0000"/>
                </a:solidFill>
                <a:effectLst/>
                <a:latin typeface="+mj-lt"/>
                <a:cs typeface="Times New Roman" pitchFamily="18" charset="0"/>
              </a:rPr>
              <a:t>( </a:t>
            </a:r>
            <a:r>
              <a:rPr lang="en-US" sz="6000" b="0" u="none" dirty="0" err="1" smtClean="0">
                <a:solidFill>
                  <a:srgbClr val="FF0000"/>
                </a:solidFill>
                <a:effectLst/>
                <a:latin typeface="+mj-lt"/>
                <a:cs typeface="Times New Roman" pitchFamily="18" charset="0"/>
              </a:rPr>
              <a:t>Bộ</a:t>
            </a:r>
            <a:r>
              <a:rPr lang="en-US" sz="6000" b="0" u="none" dirty="0" smtClean="0">
                <a:solidFill>
                  <a:srgbClr val="FF0000"/>
                </a:solidFill>
                <a:effectLst/>
                <a:latin typeface="+mj-lt"/>
                <a:cs typeface="Times New Roman" pitchFamily="18" charset="0"/>
              </a:rPr>
              <a:t> </a:t>
            </a:r>
            <a:r>
              <a:rPr lang="en-US" sz="6000" b="0" u="none" dirty="0" err="1" smtClean="0">
                <a:solidFill>
                  <a:srgbClr val="FF0000"/>
                </a:solidFill>
                <a:effectLst/>
                <a:latin typeface="+mj-lt"/>
                <a:cs typeface="Times New Roman" pitchFamily="18" charset="0"/>
              </a:rPr>
              <a:t>Lễ</a:t>
            </a:r>
            <a:r>
              <a:rPr lang="en-US" sz="6000" b="0" u="none" dirty="0" smtClean="0">
                <a:solidFill>
                  <a:srgbClr val="FF0000"/>
                </a:solidFill>
                <a:effectLst/>
                <a:latin typeface="+mj-lt"/>
                <a:cs typeface="Times New Roman" pitchFamily="18" charset="0"/>
              </a:rPr>
              <a:t> </a:t>
            </a:r>
            <a:r>
              <a:rPr lang="en-US" sz="6000" b="0" u="none" dirty="0" err="1" smtClean="0">
                <a:solidFill>
                  <a:srgbClr val="FF0000"/>
                </a:solidFill>
                <a:effectLst/>
                <a:latin typeface="+mj-lt"/>
                <a:cs typeface="Times New Roman" pitchFamily="18" charset="0"/>
              </a:rPr>
              <a:t>Ca</a:t>
            </a:r>
            <a:r>
              <a:rPr lang="en-US" sz="6000" b="0" u="none" dirty="0" smtClean="0">
                <a:solidFill>
                  <a:srgbClr val="FF0000"/>
                </a:solidFill>
                <a:effectLst/>
                <a:latin typeface="+mj-lt"/>
                <a:cs typeface="Times New Roman" pitchFamily="18" charset="0"/>
              </a:rPr>
              <a:t> </a:t>
            </a:r>
            <a:r>
              <a:rPr lang="en-US" sz="6000" b="0" u="none" dirty="0" err="1" smtClean="0">
                <a:solidFill>
                  <a:srgbClr val="FF0000"/>
                </a:solidFill>
                <a:effectLst/>
                <a:latin typeface="+mj-lt"/>
                <a:cs typeface="Times New Roman" pitchFamily="18" charset="0"/>
              </a:rPr>
              <a:t>Lên</a:t>
            </a:r>
            <a:r>
              <a:rPr lang="en-US" sz="6000" b="0" u="none" dirty="0" smtClean="0">
                <a:solidFill>
                  <a:srgbClr val="FF0000"/>
                </a:solidFill>
                <a:effectLst/>
                <a:latin typeface="+mj-lt"/>
                <a:cs typeface="Times New Roman" pitchFamily="18" charset="0"/>
              </a:rPr>
              <a:t> </a:t>
            </a:r>
            <a:r>
              <a:rPr lang="en-US" sz="6000" b="0" u="none" dirty="0" err="1" smtClean="0">
                <a:solidFill>
                  <a:srgbClr val="FF0000"/>
                </a:solidFill>
                <a:effectLst/>
                <a:latin typeface="+mj-lt"/>
                <a:cs typeface="Times New Roman" pitchFamily="18" charset="0"/>
              </a:rPr>
              <a:t>Đi</a:t>
            </a:r>
            <a:r>
              <a:rPr lang="en-US" sz="6000" b="0" u="none" dirty="0" smtClean="0">
                <a:solidFill>
                  <a:srgbClr val="FF0000"/>
                </a:solidFill>
                <a:effectLst/>
                <a:latin typeface="+mj-lt"/>
                <a:cs typeface="Times New Roman" pitchFamily="18" charset="0"/>
              </a:rPr>
              <a:t> 2 )</a:t>
            </a:r>
            <a:endParaRPr lang="vi-VN" sz="6000" b="0" u="none" dirty="0">
              <a:solidFill>
                <a:srgbClr val="FF0000"/>
              </a:solidFill>
              <a:effectLst/>
              <a:latin typeface="+mj-lt"/>
              <a:cs typeface="Times New Roman" pitchFamily="18" charset="0"/>
            </a:endParaRPr>
          </a:p>
        </p:txBody>
      </p:sp>
    </p:spTree>
    <p:extLst>
      <p:ext uri="{BB962C8B-B14F-4D97-AF65-F5344CB8AC3E}">
        <p14:creationId xmlns:p14="http://schemas.microsoft.com/office/powerpoint/2010/main" val="39506093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8000" b="0" u="none" dirty="0" err="1">
                <a:solidFill>
                  <a:srgbClr val="FF0000"/>
                </a:solidFill>
                <a:effectLst/>
                <a:latin typeface="+mj-lt"/>
                <a:cs typeface="Times New Roman" pitchFamily="18" charset="0"/>
              </a:rPr>
              <a:t>Đk</a:t>
            </a:r>
            <a:r>
              <a:rPr lang="en-US" sz="8000" b="0" u="none" dirty="0">
                <a:solidFill>
                  <a:srgbClr val="FF0000"/>
                </a:solidFill>
                <a:effectLst/>
                <a:latin typeface="+mj-lt"/>
                <a:cs typeface="Times New Roman" pitchFamily="18" charset="0"/>
              </a:rPr>
              <a:t>:</a:t>
            </a:r>
            <a:r>
              <a:rPr lang="en-US" sz="8000" b="0" u="none" dirty="0">
                <a:solidFill>
                  <a:srgbClr val="003399"/>
                </a:solidFill>
                <a:effectLst/>
                <a:latin typeface="+mj-lt"/>
                <a:cs typeface="Times New Roman" pitchFamily="18" charset="0"/>
              </a:rPr>
              <a:t> </a:t>
            </a:r>
            <a:r>
              <a:rPr lang="en-US" sz="8000" b="0" u="none" dirty="0" err="1">
                <a:solidFill>
                  <a:srgbClr val="003399"/>
                </a:solidFill>
                <a:effectLst/>
                <a:latin typeface="+mj-lt"/>
                <a:cs typeface="Times New Roman" pitchFamily="18" charset="0"/>
              </a:rPr>
              <a:t>Muôn</a:t>
            </a:r>
            <a:r>
              <a:rPr lang="en-US" sz="8000" b="0" u="none" dirty="0">
                <a:solidFill>
                  <a:srgbClr val="003399"/>
                </a:solidFill>
                <a:effectLst/>
                <a:latin typeface="+mj-lt"/>
                <a:cs typeface="Times New Roman" pitchFamily="18" charset="0"/>
              </a:rPr>
              <a:t> </a:t>
            </a:r>
            <a:r>
              <a:rPr lang="en-US" sz="8000" b="0" u="none" dirty="0" err="1">
                <a:solidFill>
                  <a:srgbClr val="003399"/>
                </a:solidFill>
                <a:effectLst/>
                <a:latin typeface="+mj-lt"/>
                <a:cs typeface="Times New Roman" pitchFamily="18" charset="0"/>
              </a:rPr>
              <a:t>đời</a:t>
            </a:r>
            <a:r>
              <a:rPr lang="en-US" sz="8000" b="0" u="none" dirty="0">
                <a:solidFill>
                  <a:srgbClr val="003399"/>
                </a:solidFill>
                <a:effectLst/>
                <a:latin typeface="+mj-lt"/>
                <a:cs typeface="Times New Roman" pitchFamily="18" charset="0"/>
              </a:rPr>
              <a:t> con </a:t>
            </a:r>
            <a:r>
              <a:rPr lang="en-US" sz="8000" b="0" u="none" dirty="0" err="1">
                <a:solidFill>
                  <a:srgbClr val="003399"/>
                </a:solidFill>
                <a:effectLst/>
                <a:latin typeface="+mj-lt"/>
                <a:cs typeface="Times New Roman" pitchFamily="18" charset="0"/>
              </a:rPr>
              <a:t>là</a:t>
            </a:r>
            <a:r>
              <a:rPr lang="en-US" sz="8000" b="0" u="none" dirty="0">
                <a:solidFill>
                  <a:srgbClr val="003399"/>
                </a:solidFill>
                <a:effectLst/>
                <a:latin typeface="+mj-lt"/>
                <a:cs typeface="Times New Roman" pitchFamily="18" charset="0"/>
              </a:rPr>
              <a:t> </a:t>
            </a:r>
            <a:r>
              <a:rPr lang="en-US" sz="8000" b="0" u="none" dirty="0" err="1">
                <a:solidFill>
                  <a:srgbClr val="003399"/>
                </a:solidFill>
                <a:effectLst/>
                <a:latin typeface="+mj-lt"/>
                <a:cs typeface="Times New Roman" pitchFamily="18" charset="0"/>
              </a:rPr>
              <a:t>Thượng</a:t>
            </a:r>
            <a:r>
              <a:rPr lang="en-US" sz="8000" b="0" u="none" dirty="0">
                <a:solidFill>
                  <a:srgbClr val="003399"/>
                </a:solidFill>
                <a:effectLst/>
                <a:latin typeface="+mj-lt"/>
                <a:cs typeface="Times New Roman" pitchFamily="18" charset="0"/>
              </a:rPr>
              <a:t> </a:t>
            </a:r>
            <a:r>
              <a:rPr lang="en-US" sz="8000" b="0" u="none" dirty="0" err="1">
                <a:solidFill>
                  <a:srgbClr val="003399"/>
                </a:solidFill>
                <a:effectLst/>
                <a:latin typeface="+mj-lt"/>
                <a:cs typeface="Times New Roman" pitchFamily="18" charset="0"/>
              </a:rPr>
              <a:t>Tế</a:t>
            </a:r>
            <a:r>
              <a:rPr lang="en-US" sz="8000" b="0" u="none" dirty="0">
                <a:solidFill>
                  <a:srgbClr val="003399"/>
                </a:solidFill>
                <a:effectLst/>
                <a:latin typeface="+mj-lt"/>
                <a:cs typeface="Times New Roman" pitchFamily="18" charset="0"/>
              </a:rPr>
              <a:t> </a:t>
            </a:r>
            <a:r>
              <a:rPr lang="en-US" sz="8000" b="0" u="none" dirty="0" err="1">
                <a:solidFill>
                  <a:srgbClr val="003399"/>
                </a:solidFill>
                <a:effectLst/>
                <a:latin typeface="+mj-lt"/>
                <a:cs typeface="Times New Roman" pitchFamily="18" charset="0"/>
              </a:rPr>
              <a:t>theo</a:t>
            </a:r>
            <a:r>
              <a:rPr lang="en-US" sz="8000" b="0" u="none" dirty="0">
                <a:solidFill>
                  <a:srgbClr val="003399"/>
                </a:solidFill>
                <a:effectLst/>
                <a:latin typeface="+mj-lt"/>
                <a:cs typeface="Times New Roman" pitchFamily="18" charset="0"/>
              </a:rPr>
              <a:t> </a:t>
            </a:r>
            <a:r>
              <a:rPr lang="en-US" sz="8000" b="0" u="none" dirty="0" err="1">
                <a:solidFill>
                  <a:srgbClr val="003399"/>
                </a:solidFill>
                <a:effectLst/>
                <a:latin typeface="+mj-lt"/>
                <a:cs typeface="Times New Roman" pitchFamily="18" charset="0"/>
              </a:rPr>
              <a:t>phẩm</a:t>
            </a:r>
            <a:r>
              <a:rPr lang="en-US" sz="8000" b="0" u="none" dirty="0">
                <a:solidFill>
                  <a:srgbClr val="003399"/>
                </a:solidFill>
                <a:effectLst/>
                <a:latin typeface="+mj-lt"/>
                <a:cs typeface="Times New Roman" pitchFamily="18" charset="0"/>
              </a:rPr>
              <a:t> </a:t>
            </a:r>
            <a:r>
              <a:rPr lang="en-US" sz="8000" b="0" u="none" dirty="0" err="1">
                <a:solidFill>
                  <a:srgbClr val="003399"/>
                </a:solidFill>
                <a:effectLst/>
                <a:latin typeface="+mj-lt"/>
                <a:cs typeface="Times New Roman" pitchFamily="18" charset="0"/>
              </a:rPr>
              <a:t>hàm</a:t>
            </a:r>
            <a:r>
              <a:rPr lang="en-US" sz="8000" b="0" u="none" dirty="0">
                <a:solidFill>
                  <a:srgbClr val="003399"/>
                </a:solidFill>
                <a:effectLst/>
                <a:latin typeface="+mj-lt"/>
                <a:cs typeface="Times New Roman" pitchFamily="18" charset="0"/>
              </a:rPr>
              <a:t> Mel-</a:t>
            </a:r>
            <a:r>
              <a:rPr lang="en-US" sz="8000" b="0" u="none" dirty="0" err="1">
                <a:solidFill>
                  <a:srgbClr val="003399"/>
                </a:solidFill>
                <a:effectLst/>
                <a:latin typeface="+mj-lt"/>
                <a:cs typeface="Times New Roman" pitchFamily="18" charset="0"/>
              </a:rPr>
              <a:t>ki</a:t>
            </a:r>
            <a:r>
              <a:rPr lang="en-US" sz="8000" b="0" u="none" dirty="0">
                <a:solidFill>
                  <a:srgbClr val="003399"/>
                </a:solidFill>
                <a:effectLst/>
                <a:latin typeface="+mj-lt"/>
                <a:cs typeface="Times New Roman" pitchFamily="18" charset="0"/>
              </a:rPr>
              <a:t>-</a:t>
            </a:r>
            <a:r>
              <a:rPr lang="en-US" sz="8000" b="0" u="none" dirty="0" err="1">
                <a:solidFill>
                  <a:srgbClr val="003399"/>
                </a:solidFill>
                <a:effectLst/>
                <a:latin typeface="+mj-lt"/>
                <a:cs typeface="Times New Roman" pitchFamily="18" charset="0"/>
              </a:rPr>
              <a:t>sê-đê</a:t>
            </a:r>
            <a:r>
              <a:rPr lang="en-US" sz="8000" b="0" u="none" dirty="0">
                <a:solidFill>
                  <a:srgbClr val="003399"/>
                </a:solidFill>
                <a:effectLst/>
                <a:latin typeface="+mj-lt"/>
                <a:cs typeface="Times New Roman" pitchFamily="18" charset="0"/>
              </a:rPr>
              <a:t>.</a:t>
            </a:r>
          </a:p>
        </p:txBody>
      </p:sp>
    </p:spTree>
    <p:extLst>
      <p:ext uri="{BB962C8B-B14F-4D97-AF65-F5344CB8AC3E}">
        <p14:creationId xmlns:p14="http://schemas.microsoft.com/office/powerpoint/2010/main" val="24175726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vi-VN" sz="5400" b="0" u="none" dirty="0">
                <a:solidFill>
                  <a:srgbClr val="003399"/>
                </a:solidFill>
                <a:effectLst/>
                <a:latin typeface="+mj-lt"/>
                <a:cs typeface="Times New Roman" pitchFamily="18" charset="0"/>
              </a:rPr>
              <a:t>Xin Chúa thương xót chúng con. Xin Chúa thương (nguyện) xin Chúa thương, xin thương xót chúng con. Xin Chúa Ki-tô, xin Chúa Ki-tô thương xót chúng con. </a:t>
            </a:r>
          </a:p>
        </p:txBody>
      </p:sp>
    </p:spTree>
    <p:extLst>
      <p:ext uri="{BB962C8B-B14F-4D97-AF65-F5344CB8AC3E}">
        <p14:creationId xmlns:p14="http://schemas.microsoft.com/office/powerpoint/2010/main" val="12556484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vi-VN" sz="5600" b="0" u="none" dirty="0">
                <a:solidFill>
                  <a:srgbClr val="003399"/>
                </a:solidFill>
                <a:effectLst/>
                <a:latin typeface="+mj-lt"/>
                <a:cs typeface="Times New Roman" pitchFamily="18" charset="0"/>
              </a:rPr>
              <a:t>Xin Chúa Ki-tô, xin Chúa Ki-tô thương xót chúng con. Xin Chúa thương xót chúng con, xin thương xót chúng con. Xin thương xót chúng </a:t>
            </a:r>
            <a:r>
              <a:rPr lang="vi-VN" sz="5600" b="0" u="none" dirty="0" smtClean="0">
                <a:solidFill>
                  <a:srgbClr val="003399"/>
                </a:solidFill>
                <a:effectLst/>
                <a:latin typeface="+mj-lt"/>
                <a:cs typeface="Times New Roman" pitchFamily="18" charset="0"/>
              </a:rPr>
              <a:t>con</a:t>
            </a:r>
            <a:r>
              <a:rPr lang="en-US" sz="5600" b="0" u="none" dirty="0" smtClean="0">
                <a:solidFill>
                  <a:srgbClr val="003399"/>
                </a:solidFill>
                <a:effectLst/>
                <a:latin typeface="+mj-lt"/>
                <a:cs typeface="Times New Roman" pitchFamily="18" charset="0"/>
              </a:rPr>
              <a:t>.</a:t>
            </a:r>
            <a:endParaRPr lang="en-US" sz="5600" b="0" u="none"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41532702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endParaRPr lang="en-US" sz="4800" b="0" u="none" dirty="0">
              <a:solidFill>
                <a:srgbClr val="003399"/>
              </a:solidFill>
              <a:effectLst/>
              <a:latin typeface="+mj-lt"/>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605157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rmAutofit/>
          </a:bodyPr>
          <a:lstStyle/>
          <a:p>
            <a:r>
              <a:rPr lang="en-US" sz="6600" b="0" u="none" dirty="0" smtClean="0">
                <a:solidFill>
                  <a:srgbClr val="FF0000"/>
                </a:solidFill>
                <a:effectLst/>
                <a:latin typeface="+mj-lt"/>
                <a:cs typeface="Times New Roman" pitchFamily="18" charset="0"/>
              </a:rPr>
              <a:t>KINH VINH </a:t>
            </a:r>
            <a:r>
              <a:rPr lang="en-US" sz="6600" b="0" u="none" dirty="0">
                <a:solidFill>
                  <a:srgbClr val="FF0000"/>
                </a:solidFill>
                <a:effectLst/>
                <a:latin typeface="+mj-lt"/>
                <a:cs typeface="Times New Roman" pitchFamily="18" charset="0"/>
              </a:rPr>
              <a:t>DANH</a:t>
            </a:r>
            <a:br>
              <a:rPr lang="en-US" sz="6600" b="0" u="none" dirty="0">
                <a:solidFill>
                  <a:srgbClr val="FF0000"/>
                </a:solidFill>
                <a:effectLst/>
                <a:latin typeface="+mj-lt"/>
                <a:cs typeface="Times New Roman" pitchFamily="18" charset="0"/>
              </a:rPr>
            </a:br>
            <a:r>
              <a:rPr lang="en-US" sz="6600" b="0" u="none" dirty="0">
                <a:solidFill>
                  <a:srgbClr val="FF0000"/>
                </a:solidFill>
                <a:effectLst/>
                <a:latin typeface="+mj-lt"/>
                <a:cs typeface="Times New Roman" pitchFamily="18" charset="0"/>
              </a:rPr>
              <a:t>( </a:t>
            </a:r>
            <a:r>
              <a:rPr lang="en-US" sz="6600" b="0" u="none" dirty="0" err="1">
                <a:solidFill>
                  <a:srgbClr val="FF0000"/>
                </a:solidFill>
                <a:effectLst/>
                <a:latin typeface="+mj-lt"/>
                <a:cs typeface="Times New Roman" pitchFamily="18" charset="0"/>
              </a:rPr>
              <a:t>Bộ</a:t>
            </a:r>
            <a:r>
              <a:rPr lang="en-US" sz="6600" b="0" u="none" dirty="0">
                <a:solidFill>
                  <a:srgbClr val="FF0000"/>
                </a:solidFill>
                <a:effectLst/>
                <a:latin typeface="+mj-lt"/>
                <a:cs typeface="Times New Roman" pitchFamily="18" charset="0"/>
              </a:rPr>
              <a:t> </a:t>
            </a:r>
            <a:r>
              <a:rPr lang="en-US" sz="6600" b="0" u="none" dirty="0" err="1">
                <a:solidFill>
                  <a:srgbClr val="FF0000"/>
                </a:solidFill>
                <a:effectLst/>
                <a:latin typeface="+mj-lt"/>
                <a:cs typeface="Times New Roman" pitchFamily="18" charset="0"/>
              </a:rPr>
              <a:t>Lễ</a:t>
            </a:r>
            <a:r>
              <a:rPr lang="en-US" sz="6600" b="0" u="none" dirty="0">
                <a:solidFill>
                  <a:srgbClr val="FF0000"/>
                </a:solidFill>
                <a:effectLst/>
                <a:latin typeface="+mj-lt"/>
                <a:cs typeface="Times New Roman" pitchFamily="18" charset="0"/>
              </a:rPr>
              <a:t> </a:t>
            </a:r>
            <a:r>
              <a:rPr lang="en-US" sz="6600" b="0" u="none" dirty="0" err="1">
                <a:solidFill>
                  <a:srgbClr val="FF0000"/>
                </a:solidFill>
                <a:effectLst/>
                <a:latin typeface="+mj-lt"/>
                <a:cs typeface="Times New Roman" pitchFamily="18" charset="0"/>
              </a:rPr>
              <a:t>Ca</a:t>
            </a:r>
            <a:r>
              <a:rPr lang="en-US" sz="6600" b="0" u="none" dirty="0">
                <a:solidFill>
                  <a:srgbClr val="FF0000"/>
                </a:solidFill>
                <a:effectLst/>
                <a:latin typeface="+mj-lt"/>
                <a:cs typeface="Times New Roman" pitchFamily="18" charset="0"/>
              </a:rPr>
              <a:t> </a:t>
            </a:r>
            <a:r>
              <a:rPr lang="en-US" sz="6600" b="0" u="none" dirty="0" err="1">
                <a:solidFill>
                  <a:srgbClr val="FF0000"/>
                </a:solidFill>
                <a:effectLst/>
                <a:latin typeface="+mj-lt"/>
                <a:cs typeface="Times New Roman" pitchFamily="18" charset="0"/>
              </a:rPr>
              <a:t>Lên</a:t>
            </a:r>
            <a:r>
              <a:rPr lang="en-US" sz="6600" b="0" u="none" dirty="0">
                <a:solidFill>
                  <a:srgbClr val="FF0000"/>
                </a:solidFill>
                <a:effectLst/>
                <a:latin typeface="+mj-lt"/>
                <a:cs typeface="Times New Roman" pitchFamily="18" charset="0"/>
              </a:rPr>
              <a:t> </a:t>
            </a:r>
            <a:r>
              <a:rPr lang="en-US" sz="6600" b="0" u="none" dirty="0" err="1">
                <a:solidFill>
                  <a:srgbClr val="FF0000"/>
                </a:solidFill>
                <a:effectLst/>
                <a:latin typeface="+mj-lt"/>
                <a:cs typeface="Times New Roman" pitchFamily="18" charset="0"/>
              </a:rPr>
              <a:t>Đi</a:t>
            </a:r>
            <a:r>
              <a:rPr lang="en-US" sz="6600" b="0" u="none" dirty="0">
                <a:solidFill>
                  <a:srgbClr val="FF0000"/>
                </a:solidFill>
                <a:effectLst/>
                <a:latin typeface="+mj-lt"/>
                <a:cs typeface="Times New Roman" pitchFamily="18" charset="0"/>
              </a:rPr>
              <a:t> 2 )</a:t>
            </a:r>
          </a:p>
        </p:txBody>
      </p:sp>
    </p:spTree>
    <p:extLst>
      <p:ext uri="{BB962C8B-B14F-4D97-AF65-F5344CB8AC3E}">
        <p14:creationId xmlns:p14="http://schemas.microsoft.com/office/powerpoint/2010/main" val="32724147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6600" b="0" u="none" dirty="0" err="1">
                <a:solidFill>
                  <a:srgbClr val="FF0000"/>
                </a:solidFill>
                <a:effectLst/>
                <a:latin typeface="+mj-lt"/>
                <a:cs typeface="Times New Roman" pitchFamily="18" charset="0"/>
              </a:rPr>
              <a:t>Chủ</a:t>
            </a:r>
            <a:r>
              <a:rPr lang="en-US" sz="6600" b="0" u="none" dirty="0">
                <a:solidFill>
                  <a:srgbClr val="FF0000"/>
                </a:solidFill>
                <a:effectLst/>
                <a:latin typeface="+mj-lt"/>
                <a:cs typeface="Times New Roman" pitchFamily="18" charset="0"/>
              </a:rPr>
              <a:t> </a:t>
            </a:r>
            <a:r>
              <a:rPr lang="en-US" sz="6600" b="0" u="none" dirty="0" err="1">
                <a:solidFill>
                  <a:srgbClr val="FF0000"/>
                </a:solidFill>
                <a:effectLst/>
                <a:latin typeface="+mj-lt"/>
                <a:cs typeface="Times New Roman" pitchFamily="18" charset="0"/>
              </a:rPr>
              <a:t>tế</a:t>
            </a:r>
            <a:r>
              <a:rPr lang="en-US" sz="6600" b="0" u="none" dirty="0">
                <a:solidFill>
                  <a:srgbClr val="FF0000"/>
                </a:solidFill>
                <a:effectLst/>
                <a:latin typeface="+mj-lt"/>
                <a:cs typeface="Times New Roman" pitchFamily="18" charset="0"/>
              </a:rPr>
              <a:t>: </a:t>
            </a:r>
            <a:r>
              <a:rPr lang="en-US" sz="6600" b="0" u="none" dirty="0" err="1">
                <a:solidFill>
                  <a:srgbClr val="FF0000"/>
                </a:solidFill>
                <a:effectLst/>
                <a:latin typeface="+mj-lt"/>
                <a:cs typeface="Times New Roman" pitchFamily="18" charset="0"/>
              </a:rPr>
              <a:t>Vinh</a:t>
            </a:r>
            <a:r>
              <a:rPr lang="en-US" sz="6600" b="0" u="none" dirty="0">
                <a:solidFill>
                  <a:srgbClr val="FF0000"/>
                </a:solidFill>
                <a:effectLst/>
                <a:latin typeface="+mj-lt"/>
                <a:cs typeface="Times New Roman" pitchFamily="18" charset="0"/>
              </a:rPr>
              <a:t> </a:t>
            </a:r>
            <a:r>
              <a:rPr lang="en-US" sz="6600" b="0" u="none" dirty="0" err="1">
                <a:solidFill>
                  <a:srgbClr val="FF0000"/>
                </a:solidFill>
                <a:effectLst/>
                <a:latin typeface="+mj-lt"/>
                <a:cs typeface="Times New Roman" pitchFamily="18" charset="0"/>
              </a:rPr>
              <a:t>danh</a:t>
            </a:r>
            <a:r>
              <a:rPr lang="en-US" sz="6600" b="0" u="none" dirty="0">
                <a:solidFill>
                  <a:srgbClr val="FF0000"/>
                </a:solidFill>
                <a:effectLst/>
                <a:latin typeface="+mj-lt"/>
                <a:cs typeface="Times New Roman" pitchFamily="18" charset="0"/>
              </a:rPr>
              <a:t> </a:t>
            </a:r>
            <a:r>
              <a:rPr lang="en-US" sz="6600" b="0" u="none" dirty="0" err="1">
                <a:solidFill>
                  <a:srgbClr val="FF0000"/>
                </a:solidFill>
                <a:effectLst/>
                <a:latin typeface="+mj-lt"/>
                <a:cs typeface="Times New Roman" pitchFamily="18" charset="0"/>
              </a:rPr>
              <a:t>Thiên</a:t>
            </a:r>
            <a:r>
              <a:rPr lang="en-US" sz="6600" b="0" u="none" dirty="0">
                <a:solidFill>
                  <a:srgbClr val="FF0000"/>
                </a:solidFill>
                <a:effectLst/>
                <a:latin typeface="+mj-lt"/>
                <a:cs typeface="Times New Roman" pitchFamily="18" charset="0"/>
              </a:rPr>
              <a:t> </a:t>
            </a:r>
            <a:r>
              <a:rPr lang="en-US" sz="6600" b="0" u="none" dirty="0" err="1">
                <a:solidFill>
                  <a:srgbClr val="FF0000"/>
                </a:solidFill>
                <a:effectLst/>
                <a:latin typeface="+mj-lt"/>
                <a:cs typeface="Times New Roman" pitchFamily="18" charset="0"/>
              </a:rPr>
              <a:t>Chúa</a:t>
            </a:r>
            <a:r>
              <a:rPr lang="en-US" sz="6600" b="0" u="none" dirty="0">
                <a:solidFill>
                  <a:srgbClr val="FF0000"/>
                </a:solidFill>
                <a:effectLst/>
                <a:latin typeface="+mj-lt"/>
                <a:cs typeface="Times New Roman" pitchFamily="18" charset="0"/>
              </a:rPr>
              <a:t> </a:t>
            </a:r>
            <a:r>
              <a:rPr lang="en-US" sz="6600" b="0" u="none" dirty="0" err="1">
                <a:solidFill>
                  <a:srgbClr val="FF0000"/>
                </a:solidFill>
                <a:effectLst/>
                <a:latin typeface="+mj-lt"/>
                <a:cs typeface="Times New Roman" pitchFamily="18" charset="0"/>
              </a:rPr>
              <a:t>trên</a:t>
            </a:r>
            <a:r>
              <a:rPr lang="en-US" sz="6600" b="0" u="none" dirty="0">
                <a:solidFill>
                  <a:srgbClr val="FF0000"/>
                </a:solidFill>
                <a:effectLst/>
                <a:latin typeface="+mj-lt"/>
                <a:cs typeface="Times New Roman" pitchFamily="18" charset="0"/>
              </a:rPr>
              <a:t> </a:t>
            </a:r>
            <a:r>
              <a:rPr lang="en-US" sz="6600" b="0" u="none" dirty="0" err="1">
                <a:solidFill>
                  <a:srgbClr val="FF0000"/>
                </a:solidFill>
                <a:effectLst/>
                <a:latin typeface="+mj-lt"/>
                <a:cs typeface="Times New Roman" pitchFamily="18" charset="0"/>
              </a:rPr>
              <a:t>các</a:t>
            </a:r>
            <a:r>
              <a:rPr lang="en-US" sz="6600" b="0" u="none" dirty="0">
                <a:solidFill>
                  <a:srgbClr val="FF0000"/>
                </a:solidFill>
                <a:effectLst/>
                <a:latin typeface="+mj-lt"/>
                <a:cs typeface="Times New Roman" pitchFamily="18" charset="0"/>
              </a:rPr>
              <a:t> </a:t>
            </a:r>
            <a:r>
              <a:rPr lang="en-US" sz="6600" b="0" u="none" dirty="0" err="1">
                <a:solidFill>
                  <a:srgbClr val="FF0000"/>
                </a:solidFill>
                <a:effectLst/>
                <a:latin typeface="+mj-lt"/>
                <a:cs typeface="Times New Roman" pitchFamily="18" charset="0"/>
              </a:rPr>
              <a:t>tầng</a:t>
            </a:r>
            <a:r>
              <a:rPr lang="en-US" sz="6600" b="0" u="none" dirty="0">
                <a:solidFill>
                  <a:srgbClr val="FF0000"/>
                </a:solidFill>
                <a:effectLst/>
                <a:latin typeface="+mj-lt"/>
                <a:cs typeface="Times New Roman" pitchFamily="18" charset="0"/>
              </a:rPr>
              <a:t> </a:t>
            </a:r>
            <a:r>
              <a:rPr lang="en-US" sz="6600" b="0" u="none" dirty="0" err="1">
                <a:solidFill>
                  <a:srgbClr val="FF0000"/>
                </a:solidFill>
                <a:effectLst/>
                <a:latin typeface="+mj-lt"/>
                <a:cs typeface="Times New Roman" pitchFamily="18" charset="0"/>
              </a:rPr>
              <a:t>trời</a:t>
            </a:r>
            <a:r>
              <a:rPr lang="en-US" sz="6600" b="0" u="none" dirty="0" smtClean="0">
                <a:solidFill>
                  <a:srgbClr val="FF0000"/>
                </a:solidFill>
                <a:effectLst/>
                <a:latin typeface="+mj-lt"/>
                <a:cs typeface="Times New Roman" pitchFamily="18" charset="0"/>
              </a:rPr>
              <a:t>.</a:t>
            </a:r>
            <a:endParaRPr lang="en-US" sz="6600" b="0" u="none" dirty="0">
              <a:solidFill>
                <a:srgbClr val="FF0000"/>
              </a:solidFill>
              <a:effectLst/>
              <a:latin typeface="+mj-lt"/>
              <a:cs typeface="Times New Roman" pitchFamily="18" charset="0"/>
            </a:endParaRPr>
          </a:p>
        </p:txBody>
      </p:sp>
    </p:spTree>
    <p:extLst>
      <p:ext uri="{BB962C8B-B14F-4D97-AF65-F5344CB8AC3E}">
        <p14:creationId xmlns:p14="http://schemas.microsoft.com/office/powerpoint/2010/main" val="1046367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vi-VN" sz="5400" b="0" u="none" dirty="0">
                <a:solidFill>
                  <a:srgbClr val="003399"/>
                </a:solidFill>
                <a:effectLst/>
                <a:latin typeface="+mj-lt"/>
                <a:cs typeface="Times New Roman" pitchFamily="18" charset="0"/>
              </a:rPr>
              <a:t>Và bình an dưới thế, bình an dưới thế cho người thiện tâm. Chúng con ca ngợi Chúa. Chúng con chúc tụng Chúa. Chúng con thờ lạy Chúa. Chúng con tôn vinh Chúa. </a:t>
            </a:r>
            <a:endParaRPr lang="en-US" sz="5400" b="0" u="none"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16981879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rmAutofit/>
          </a:bodyPr>
          <a:lstStyle/>
          <a:p>
            <a:pPr algn="just"/>
            <a:r>
              <a:rPr lang="vi-VN" sz="5400" b="0" u="none" dirty="0">
                <a:solidFill>
                  <a:srgbClr val="003399"/>
                </a:solidFill>
                <a:effectLst/>
                <a:latin typeface="+mj-lt"/>
                <a:cs typeface="Times New Roman" pitchFamily="18" charset="0"/>
              </a:rPr>
              <a:t>Chúng con cảm tạ Chúa vì vinh quang cao cả Chúa. Lạy Chúa là Thiên Chúa, là Vua trên trời, là Chúa Cha toàn năng. Lạy Con Một Thiên </a:t>
            </a:r>
            <a:r>
              <a:rPr lang="vi-VN" sz="5400" b="0" u="none" dirty="0" smtClean="0">
                <a:solidFill>
                  <a:srgbClr val="003399"/>
                </a:solidFill>
                <a:effectLst/>
                <a:latin typeface="+mj-lt"/>
                <a:cs typeface="Times New Roman" pitchFamily="18" charset="0"/>
              </a:rPr>
              <a:t>Chúa</a:t>
            </a:r>
            <a:r>
              <a:rPr lang="en-US" sz="5400" b="0" u="none" dirty="0" smtClean="0">
                <a:solidFill>
                  <a:srgbClr val="003399"/>
                </a:solidFill>
                <a:effectLst/>
                <a:latin typeface="+mj-lt"/>
                <a:cs typeface="Times New Roman" pitchFamily="18" charset="0"/>
              </a:rPr>
              <a:t>.</a:t>
            </a:r>
            <a:endParaRPr lang="en-US" sz="5400" b="0" u="none"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7236067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vi-VN" sz="5400" b="0" u="none" dirty="0">
                <a:solidFill>
                  <a:srgbClr val="FF0000"/>
                </a:solidFill>
                <a:effectLst/>
                <a:latin typeface="+mj-lt"/>
                <a:cs typeface="Times New Roman" pitchFamily="18" charset="0"/>
              </a:rPr>
              <a:t>Chúa Giê-su Ki-tô. </a:t>
            </a:r>
            <a:r>
              <a:rPr lang="vi-VN" sz="5400" b="0" u="none" dirty="0">
                <a:solidFill>
                  <a:srgbClr val="003399"/>
                </a:solidFill>
                <a:effectLst/>
                <a:latin typeface="+mj-lt"/>
                <a:cs typeface="Times New Roman" pitchFamily="18" charset="0"/>
              </a:rPr>
              <a:t>Lạy Chúa là Thiên Chúa, là Chiên Thiên Chúa, là Con Đức Chúa Cha. Chúa xoá tội trần gian, xin thương, xin thương, xin thương xót chúng con. </a:t>
            </a:r>
            <a:endParaRPr lang="en-US" sz="5400" b="0" u="none"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339190844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400" b="0" u="none" dirty="0" err="1">
                <a:solidFill>
                  <a:srgbClr val="003399"/>
                </a:solidFill>
                <a:effectLst/>
                <a:latin typeface="+mj-lt"/>
                <a:cs typeface="Times New Roman" pitchFamily="18" charset="0"/>
              </a:rPr>
              <a:t>Chúa</a:t>
            </a:r>
            <a:r>
              <a:rPr lang="en-US" sz="5400" b="0" u="none" dirty="0">
                <a:solidFill>
                  <a:srgbClr val="003399"/>
                </a:solidFill>
                <a:effectLst/>
                <a:latin typeface="+mj-lt"/>
                <a:cs typeface="Times New Roman" pitchFamily="18" charset="0"/>
              </a:rPr>
              <a:t> </a:t>
            </a:r>
            <a:r>
              <a:rPr lang="en-US" sz="5400" b="0" u="none" dirty="0" err="1">
                <a:solidFill>
                  <a:srgbClr val="003399"/>
                </a:solidFill>
                <a:effectLst/>
                <a:latin typeface="+mj-lt"/>
                <a:cs typeface="Times New Roman" pitchFamily="18" charset="0"/>
              </a:rPr>
              <a:t>xoá</a:t>
            </a:r>
            <a:r>
              <a:rPr lang="en-US" sz="5400" b="0" u="none" dirty="0">
                <a:solidFill>
                  <a:srgbClr val="003399"/>
                </a:solidFill>
                <a:effectLst/>
                <a:latin typeface="+mj-lt"/>
                <a:cs typeface="Times New Roman" pitchFamily="18" charset="0"/>
              </a:rPr>
              <a:t> </a:t>
            </a:r>
            <a:r>
              <a:rPr lang="en-US" sz="5400" b="0" u="none" dirty="0" err="1">
                <a:solidFill>
                  <a:srgbClr val="003399"/>
                </a:solidFill>
                <a:effectLst/>
                <a:latin typeface="+mj-lt"/>
                <a:cs typeface="Times New Roman" pitchFamily="18" charset="0"/>
              </a:rPr>
              <a:t>tội</a:t>
            </a:r>
            <a:r>
              <a:rPr lang="en-US" sz="5400" b="0" u="none" dirty="0">
                <a:solidFill>
                  <a:srgbClr val="003399"/>
                </a:solidFill>
                <a:effectLst/>
                <a:latin typeface="+mj-lt"/>
                <a:cs typeface="Times New Roman" pitchFamily="18" charset="0"/>
              </a:rPr>
              <a:t> </a:t>
            </a:r>
            <a:r>
              <a:rPr lang="en-US" sz="5400" b="0" u="none" dirty="0" err="1">
                <a:solidFill>
                  <a:srgbClr val="003399"/>
                </a:solidFill>
                <a:effectLst/>
                <a:latin typeface="+mj-lt"/>
                <a:cs typeface="Times New Roman" pitchFamily="18" charset="0"/>
              </a:rPr>
              <a:t>trần</a:t>
            </a:r>
            <a:r>
              <a:rPr lang="en-US" sz="5400" b="0" u="none" dirty="0">
                <a:solidFill>
                  <a:srgbClr val="003399"/>
                </a:solidFill>
                <a:effectLst/>
                <a:latin typeface="+mj-lt"/>
                <a:cs typeface="Times New Roman" pitchFamily="18" charset="0"/>
              </a:rPr>
              <a:t> </a:t>
            </a:r>
            <a:r>
              <a:rPr lang="en-US" sz="5400" b="0" u="none" dirty="0" err="1">
                <a:solidFill>
                  <a:srgbClr val="003399"/>
                </a:solidFill>
                <a:effectLst/>
                <a:latin typeface="+mj-lt"/>
                <a:cs typeface="Times New Roman" pitchFamily="18" charset="0"/>
              </a:rPr>
              <a:t>gian</a:t>
            </a:r>
            <a:r>
              <a:rPr lang="en-US" sz="5400" b="0" u="none" dirty="0">
                <a:solidFill>
                  <a:srgbClr val="003399"/>
                </a:solidFill>
                <a:effectLst/>
                <a:latin typeface="+mj-lt"/>
                <a:cs typeface="Times New Roman" pitchFamily="18" charset="0"/>
              </a:rPr>
              <a:t>, </a:t>
            </a:r>
            <a:r>
              <a:rPr lang="en-US" sz="5400" b="0" u="none" dirty="0" err="1">
                <a:solidFill>
                  <a:srgbClr val="003399"/>
                </a:solidFill>
                <a:effectLst/>
                <a:latin typeface="+mj-lt"/>
                <a:cs typeface="Times New Roman" pitchFamily="18" charset="0"/>
              </a:rPr>
              <a:t>Xin</a:t>
            </a:r>
            <a:r>
              <a:rPr lang="en-US" sz="5400" b="0" u="none" dirty="0">
                <a:solidFill>
                  <a:srgbClr val="003399"/>
                </a:solidFill>
                <a:effectLst/>
                <a:latin typeface="+mj-lt"/>
                <a:cs typeface="Times New Roman" pitchFamily="18" charset="0"/>
              </a:rPr>
              <a:t> </a:t>
            </a:r>
            <a:r>
              <a:rPr lang="en-US" sz="5400" b="0" u="none" dirty="0" err="1">
                <a:solidFill>
                  <a:srgbClr val="003399"/>
                </a:solidFill>
                <a:effectLst/>
                <a:latin typeface="+mj-lt"/>
                <a:cs typeface="Times New Roman" pitchFamily="18" charset="0"/>
              </a:rPr>
              <a:t>nhận</a:t>
            </a:r>
            <a:r>
              <a:rPr lang="en-US" sz="5400" b="0" u="none" dirty="0">
                <a:solidFill>
                  <a:srgbClr val="003399"/>
                </a:solidFill>
                <a:effectLst/>
                <a:latin typeface="+mj-lt"/>
                <a:cs typeface="Times New Roman" pitchFamily="18" charset="0"/>
              </a:rPr>
              <a:t> </a:t>
            </a:r>
            <a:r>
              <a:rPr lang="en-US" sz="5400" b="0" u="none" dirty="0" err="1">
                <a:solidFill>
                  <a:srgbClr val="003399"/>
                </a:solidFill>
                <a:effectLst/>
                <a:latin typeface="+mj-lt"/>
                <a:cs typeface="Times New Roman" pitchFamily="18" charset="0"/>
              </a:rPr>
              <a:t>lời</a:t>
            </a:r>
            <a:r>
              <a:rPr lang="en-US" sz="5400" b="0" u="none" dirty="0">
                <a:solidFill>
                  <a:srgbClr val="003399"/>
                </a:solidFill>
                <a:effectLst/>
                <a:latin typeface="+mj-lt"/>
                <a:cs typeface="Times New Roman" pitchFamily="18" charset="0"/>
              </a:rPr>
              <a:t> </a:t>
            </a:r>
            <a:r>
              <a:rPr lang="en-US" sz="5400" b="0" u="none" dirty="0" err="1">
                <a:solidFill>
                  <a:srgbClr val="003399"/>
                </a:solidFill>
                <a:effectLst/>
                <a:latin typeface="+mj-lt"/>
                <a:cs typeface="Times New Roman" pitchFamily="18" charset="0"/>
              </a:rPr>
              <a:t>chúng</a:t>
            </a:r>
            <a:r>
              <a:rPr lang="en-US" sz="5400" b="0" u="none" dirty="0">
                <a:solidFill>
                  <a:srgbClr val="003399"/>
                </a:solidFill>
                <a:effectLst/>
                <a:latin typeface="+mj-lt"/>
                <a:cs typeface="Times New Roman" pitchFamily="18" charset="0"/>
              </a:rPr>
              <a:t> con </a:t>
            </a:r>
            <a:r>
              <a:rPr lang="en-US" sz="5400" b="0" u="none" dirty="0" err="1">
                <a:solidFill>
                  <a:srgbClr val="003399"/>
                </a:solidFill>
                <a:effectLst/>
                <a:latin typeface="+mj-lt"/>
                <a:cs typeface="Times New Roman" pitchFamily="18" charset="0"/>
              </a:rPr>
              <a:t>cầu</a:t>
            </a:r>
            <a:r>
              <a:rPr lang="en-US" sz="5400" b="0" u="none" dirty="0">
                <a:solidFill>
                  <a:srgbClr val="003399"/>
                </a:solidFill>
                <a:effectLst/>
                <a:latin typeface="+mj-lt"/>
                <a:cs typeface="Times New Roman" pitchFamily="18" charset="0"/>
              </a:rPr>
              <a:t> </a:t>
            </a:r>
            <a:r>
              <a:rPr lang="en-US" sz="5400" b="0" u="none" dirty="0" err="1">
                <a:solidFill>
                  <a:srgbClr val="003399"/>
                </a:solidFill>
                <a:effectLst/>
                <a:latin typeface="+mj-lt"/>
                <a:cs typeface="Times New Roman" pitchFamily="18" charset="0"/>
              </a:rPr>
              <a:t>khẩn</a:t>
            </a:r>
            <a:r>
              <a:rPr lang="en-US" sz="5400" b="0" u="none" dirty="0">
                <a:solidFill>
                  <a:srgbClr val="003399"/>
                </a:solidFill>
                <a:effectLst/>
                <a:latin typeface="+mj-lt"/>
                <a:cs typeface="Times New Roman" pitchFamily="18" charset="0"/>
              </a:rPr>
              <a:t>. </a:t>
            </a:r>
            <a:r>
              <a:rPr lang="en-US" sz="5400" b="0" u="none" dirty="0" err="1">
                <a:solidFill>
                  <a:srgbClr val="003399"/>
                </a:solidFill>
                <a:effectLst/>
                <a:latin typeface="+mj-lt"/>
                <a:cs typeface="Times New Roman" pitchFamily="18" charset="0"/>
              </a:rPr>
              <a:t>Chúa</a:t>
            </a:r>
            <a:r>
              <a:rPr lang="en-US" sz="5400" b="0" u="none" dirty="0">
                <a:solidFill>
                  <a:srgbClr val="003399"/>
                </a:solidFill>
                <a:effectLst/>
                <a:latin typeface="+mj-lt"/>
                <a:cs typeface="Times New Roman" pitchFamily="18" charset="0"/>
              </a:rPr>
              <a:t> </a:t>
            </a:r>
            <a:r>
              <a:rPr lang="en-US" sz="5400" b="0" u="none" dirty="0" err="1">
                <a:solidFill>
                  <a:srgbClr val="003399"/>
                </a:solidFill>
                <a:effectLst/>
                <a:latin typeface="+mj-lt"/>
                <a:cs typeface="Times New Roman" pitchFamily="18" charset="0"/>
              </a:rPr>
              <a:t>ngự</a:t>
            </a:r>
            <a:r>
              <a:rPr lang="en-US" sz="5400" b="0" u="none" dirty="0">
                <a:solidFill>
                  <a:srgbClr val="003399"/>
                </a:solidFill>
                <a:effectLst/>
                <a:latin typeface="+mj-lt"/>
                <a:cs typeface="Times New Roman" pitchFamily="18" charset="0"/>
              </a:rPr>
              <a:t> </a:t>
            </a:r>
            <a:r>
              <a:rPr lang="en-US" sz="5400" b="0" u="none" dirty="0" err="1">
                <a:solidFill>
                  <a:srgbClr val="003399"/>
                </a:solidFill>
                <a:effectLst/>
                <a:latin typeface="+mj-lt"/>
                <a:cs typeface="Times New Roman" pitchFamily="18" charset="0"/>
              </a:rPr>
              <a:t>bên</a:t>
            </a:r>
            <a:r>
              <a:rPr lang="en-US" sz="5400" b="0" u="none" dirty="0">
                <a:solidFill>
                  <a:srgbClr val="003399"/>
                </a:solidFill>
                <a:effectLst/>
                <a:latin typeface="+mj-lt"/>
                <a:cs typeface="Times New Roman" pitchFamily="18" charset="0"/>
              </a:rPr>
              <a:t> </a:t>
            </a:r>
            <a:r>
              <a:rPr lang="en-US" sz="5400" b="0" u="none" dirty="0" err="1">
                <a:solidFill>
                  <a:srgbClr val="003399"/>
                </a:solidFill>
                <a:effectLst/>
                <a:latin typeface="+mj-lt"/>
                <a:cs typeface="Times New Roman" pitchFamily="18" charset="0"/>
              </a:rPr>
              <a:t>hữu</a:t>
            </a:r>
            <a:r>
              <a:rPr lang="en-US" sz="5400" b="0" u="none" dirty="0">
                <a:solidFill>
                  <a:srgbClr val="003399"/>
                </a:solidFill>
                <a:effectLst/>
                <a:latin typeface="+mj-lt"/>
                <a:cs typeface="Times New Roman" pitchFamily="18" charset="0"/>
              </a:rPr>
              <a:t> </a:t>
            </a:r>
            <a:r>
              <a:rPr lang="en-US" sz="5400" b="0" u="none" dirty="0" err="1">
                <a:solidFill>
                  <a:srgbClr val="003399"/>
                </a:solidFill>
                <a:effectLst/>
                <a:latin typeface="+mj-lt"/>
                <a:cs typeface="Times New Roman" pitchFamily="18" charset="0"/>
              </a:rPr>
              <a:t>Đức</a:t>
            </a:r>
            <a:r>
              <a:rPr lang="en-US" sz="5400" b="0" u="none" dirty="0">
                <a:solidFill>
                  <a:srgbClr val="003399"/>
                </a:solidFill>
                <a:effectLst/>
                <a:latin typeface="+mj-lt"/>
                <a:cs typeface="Times New Roman" pitchFamily="18" charset="0"/>
              </a:rPr>
              <a:t> </a:t>
            </a:r>
            <a:r>
              <a:rPr lang="en-US" sz="5400" b="0" u="none" dirty="0" err="1">
                <a:solidFill>
                  <a:srgbClr val="003399"/>
                </a:solidFill>
                <a:effectLst/>
                <a:latin typeface="+mj-lt"/>
                <a:cs typeface="Times New Roman" pitchFamily="18" charset="0"/>
              </a:rPr>
              <a:t>Chúa</a:t>
            </a:r>
            <a:r>
              <a:rPr lang="en-US" sz="5400" b="0" u="none" dirty="0">
                <a:solidFill>
                  <a:srgbClr val="003399"/>
                </a:solidFill>
                <a:effectLst/>
                <a:latin typeface="+mj-lt"/>
                <a:cs typeface="Times New Roman" pitchFamily="18" charset="0"/>
              </a:rPr>
              <a:t> </a:t>
            </a:r>
            <a:r>
              <a:rPr lang="en-US" sz="5400" b="0" u="none" dirty="0" smtClean="0">
                <a:solidFill>
                  <a:srgbClr val="003399"/>
                </a:solidFill>
                <a:effectLst/>
                <a:latin typeface="+mj-lt"/>
                <a:cs typeface="Times New Roman" pitchFamily="18" charset="0"/>
              </a:rPr>
              <a:t>Cha, </a:t>
            </a:r>
            <a:r>
              <a:rPr lang="vi-VN" sz="5400" b="0" u="none" dirty="0">
                <a:solidFill>
                  <a:srgbClr val="003399"/>
                </a:solidFill>
                <a:effectLst/>
                <a:latin typeface="+mj-lt"/>
                <a:cs typeface="Times New Roman" pitchFamily="18" charset="0"/>
              </a:rPr>
              <a:t>xin thương, xin thương, xin thương xót chúng con. </a:t>
            </a:r>
            <a:r>
              <a:rPr lang="vi-VN" sz="5400" b="0" u="none" dirty="0">
                <a:solidFill>
                  <a:srgbClr val="FF0000"/>
                </a:solidFill>
                <a:effectLst/>
                <a:latin typeface="+mj-lt"/>
                <a:cs typeface="Times New Roman" pitchFamily="18" charset="0"/>
              </a:rPr>
              <a:t>Vì lạy Chúa Giê-su Ki-tô, </a:t>
            </a:r>
            <a:endParaRPr lang="en-US" sz="5400" b="0" u="none" dirty="0">
              <a:solidFill>
                <a:srgbClr val="FF0000"/>
              </a:solidFill>
              <a:effectLst/>
              <a:latin typeface="+mj-lt"/>
              <a:cs typeface="Times New Roman" pitchFamily="18" charset="0"/>
            </a:endParaRPr>
          </a:p>
        </p:txBody>
      </p:sp>
    </p:spTree>
    <p:extLst>
      <p:ext uri="{BB962C8B-B14F-4D97-AF65-F5344CB8AC3E}">
        <p14:creationId xmlns:p14="http://schemas.microsoft.com/office/powerpoint/2010/main" val="68889729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rmAutofit/>
          </a:bodyPr>
          <a:lstStyle/>
          <a:p>
            <a:pPr algn="just"/>
            <a:r>
              <a:rPr lang="vi-VN" sz="5400" b="0" u="none" dirty="0">
                <a:solidFill>
                  <a:srgbClr val="003399"/>
                </a:solidFill>
                <a:effectLst/>
                <a:latin typeface="+mj-lt"/>
                <a:cs typeface="Times New Roman" pitchFamily="18" charset="0"/>
              </a:rPr>
              <a:t>chỉ có Chúa là Đấng Thánh, chỉ có Chúa là Chúa, chỉ có Chúa là Đấng Tối Cao, cùng Đức Chúa Thánh Thần trong vinh quang Đức Chúa Cha. </a:t>
            </a:r>
            <a:r>
              <a:rPr lang="vi-VN" sz="5400" b="0" u="none" dirty="0">
                <a:solidFill>
                  <a:srgbClr val="FF0000"/>
                </a:solidFill>
                <a:effectLst/>
                <a:latin typeface="+mj-lt"/>
                <a:cs typeface="Times New Roman" pitchFamily="18" charset="0"/>
              </a:rPr>
              <a:t>A-men. A-men.</a:t>
            </a:r>
            <a:endParaRPr lang="en-US" sz="5400" b="0" u="none" dirty="0">
              <a:solidFill>
                <a:srgbClr val="FF0000"/>
              </a:solidFill>
              <a:effectLst/>
              <a:latin typeface="+mj-lt"/>
              <a:cs typeface="Times New Roman" pitchFamily="18" charset="0"/>
            </a:endParaRPr>
          </a:p>
        </p:txBody>
      </p:sp>
    </p:spTree>
    <p:extLst>
      <p:ext uri="{BB962C8B-B14F-4D97-AF65-F5344CB8AC3E}">
        <p14:creationId xmlns:p14="http://schemas.microsoft.com/office/powerpoint/2010/main" val="6955829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5725" y="430709"/>
            <a:ext cx="9144000" cy="4274641"/>
          </a:xfrm>
        </p:spPr>
        <p:txBody>
          <a:bodyPr>
            <a:normAutofit/>
          </a:bodyPr>
          <a:lstStyle/>
          <a:p>
            <a:pPr algn="just"/>
            <a:r>
              <a:rPr lang="en-US" altLang="en-US" sz="6600" b="0" u="none" dirty="0" err="1">
                <a:solidFill>
                  <a:srgbClr val="003399"/>
                </a:solidFill>
                <a:effectLst/>
                <a:latin typeface="+mj-lt"/>
                <a:cs typeface="Times New Roman" panose="02020603050405020304" pitchFamily="18" charset="0"/>
              </a:rPr>
              <a:t>Chúa</a:t>
            </a:r>
            <a:r>
              <a:rPr lang="en-US" altLang="en-US" sz="6600" b="0" u="none" dirty="0">
                <a:solidFill>
                  <a:srgbClr val="003399"/>
                </a:solidFill>
                <a:effectLst/>
                <a:latin typeface="+mj-lt"/>
                <a:cs typeface="Times New Roman" panose="02020603050405020304" pitchFamily="18" charset="0"/>
              </a:rPr>
              <a:t> </a:t>
            </a:r>
            <a:r>
              <a:rPr lang="en-US" altLang="en-US" sz="6600" b="0" u="none" dirty="0" err="1">
                <a:solidFill>
                  <a:srgbClr val="003399"/>
                </a:solidFill>
                <a:effectLst/>
                <a:latin typeface="+mj-lt"/>
                <a:cs typeface="Times New Roman" panose="02020603050405020304" pitchFamily="18" charset="0"/>
              </a:rPr>
              <a:t>phán</a:t>
            </a:r>
            <a:r>
              <a:rPr lang="en-US" altLang="en-US" sz="6600" b="0" u="none" dirty="0">
                <a:solidFill>
                  <a:srgbClr val="003399"/>
                </a:solidFill>
                <a:effectLst/>
                <a:latin typeface="+mj-lt"/>
                <a:cs typeface="Times New Roman" panose="02020603050405020304" pitchFamily="18" charset="0"/>
              </a:rPr>
              <a:t>: Ta </a:t>
            </a:r>
            <a:r>
              <a:rPr lang="en-US" altLang="en-US" sz="6600" b="0" u="none" dirty="0" err="1">
                <a:solidFill>
                  <a:srgbClr val="003399"/>
                </a:solidFill>
                <a:effectLst/>
                <a:latin typeface="+mj-lt"/>
                <a:cs typeface="Times New Roman" panose="02020603050405020304" pitchFamily="18" charset="0"/>
              </a:rPr>
              <a:t>là</a:t>
            </a:r>
            <a:r>
              <a:rPr lang="en-US" altLang="en-US" sz="6600" b="0" u="none" dirty="0">
                <a:solidFill>
                  <a:srgbClr val="003399"/>
                </a:solidFill>
                <a:effectLst/>
                <a:latin typeface="+mj-lt"/>
                <a:cs typeface="Times New Roman" panose="02020603050405020304" pitchFamily="18" charset="0"/>
              </a:rPr>
              <a:t> </a:t>
            </a:r>
            <a:r>
              <a:rPr lang="en-US" altLang="en-US" sz="6600" b="0" u="none" dirty="0" err="1">
                <a:solidFill>
                  <a:srgbClr val="003399"/>
                </a:solidFill>
                <a:effectLst/>
                <a:latin typeface="+mj-lt"/>
                <a:cs typeface="Times New Roman" panose="02020603050405020304" pitchFamily="18" charset="0"/>
              </a:rPr>
              <a:t>bánh</a:t>
            </a:r>
            <a:r>
              <a:rPr lang="en-US" altLang="en-US" sz="6600" b="0" u="none" dirty="0">
                <a:solidFill>
                  <a:srgbClr val="003399"/>
                </a:solidFill>
                <a:effectLst/>
                <a:latin typeface="+mj-lt"/>
                <a:cs typeface="Times New Roman" panose="02020603050405020304" pitchFamily="18" charset="0"/>
              </a:rPr>
              <a:t> </a:t>
            </a:r>
            <a:r>
              <a:rPr lang="en-US" altLang="en-US" sz="6600" b="0" u="none" dirty="0" err="1">
                <a:solidFill>
                  <a:srgbClr val="003399"/>
                </a:solidFill>
                <a:effectLst/>
                <a:latin typeface="+mj-lt"/>
                <a:cs typeface="Times New Roman" panose="02020603050405020304" pitchFamily="18" charset="0"/>
              </a:rPr>
              <a:t>hằng</a:t>
            </a:r>
            <a:r>
              <a:rPr lang="en-US" altLang="en-US" sz="6600" b="0" u="none" dirty="0">
                <a:solidFill>
                  <a:srgbClr val="003399"/>
                </a:solidFill>
                <a:effectLst/>
                <a:latin typeface="+mj-lt"/>
                <a:cs typeface="Times New Roman" panose="02020603050405020304" pitchFamily="18" charset="0"/>
              </a:rPr>
              <a:t> </a:t>
            </a:r>
            <a:r>
              <a:rPr lang="en-US" altLang="en-US" sz="6600" b="0" u="none" dirty="0" err="1">
                <a:solidFill>
                  <a:srgbClr val="003399"/>
                </a:solidFill>
                <a:effectLst/>
                <a:latin typeface="+mj-lt"/>
                <a:cs typeface="Times New Roman" panose="02020603050405020304" pitchFamily="18" charset="0"/>
              </a:rPr>
              <a:t>sống</a:t>
            </a:r>
            <a:r>
              <a:rPr lang="en-US" altLang="en-US" sz="6600" b="0" u="none" dirty="0">
                <a:solidFill>
                  <a:srgbClr val="003399"/>
                </a:solidFill>
                <a:effectLst/>
                <a:latin typeface="+mj-lt"/>
                <a:cs typeface="Times New Roman" panose="02020603050405020304" pitchFamily="18" charset="0"/>
              </a:rPr>
              <a:t> </a:t>
            </a:r>
            <a:r>
              <a:rPr lang="en-US" altLang="en-US" sz="6600" b="0" u="none" dirty="0" err="1">
                <a:solidFill>
                  <a:srgbClr val="003399"/>
                </a:solidFill>
                <a:effectLst/>
                <a:latin typeface="+mj-lt"/>
                <a:cs typeface="Times New Roman" panose="02020603050405020304" pitchFamily="18" charset="0"/>
              </a:rPr>
              <a:t>từ</a:t>
            </a:r>
            <a:r>
              <a:rPr lang="en-US" altLang="en-US" sz="6600" b="0" u="none" dirty="0">
                <a:solidFill>
                  <a:srgbClr val="003399"/>
                </a:solidFill>
                <a:effectLst/>
                <a:latin typeface="+mj-lt"/>
                <a:cs typeface="Times New Roman" panose="02020603050405020304" pitchFamily="18" charset="0"/>
              </a:rPr>
              <a:t> </a:t>
            </a:r>
            <a:r>
              <a:rPr lang="en-US" altLang="en-US" sz="6600" b="0" u="none" dirty="0" err="1">
                <a:solidFill>
                  <a:srgbClr val="003399"/>
                </a:solidFill>
                <a:effectLst/>
                <a:latin typeface="+mj-lt"/>
                <a:cs typeface="Times New Roman" panose="02020603050405020304" pitchFamily="18" charset="0"/>
              </a:rPr>
              <a:t>trời</a:t>
            </a:r>
            <a:r>
              <a:rPr lang="en-US" altLang="en-US" sz="6600" b="0" u="none" dirty="0">
                <a:solidFill>
                  <a:srgbClr val="003399"/>
                </a:solidFill>
                <a:effectLst/>
                <a:latin typeface="+mj-lt"/>
                <a:cs typeface="Times New Roman" panose="02020603050405020304" pitchFamily="18" charset="0"/>
              </a:rPr>
              <a:t> </a:t>
            </a:r>
            <a:r>
              <a:rPr lang="en-US" altLang="en-US" sz="6600" b="0" u="none" dirty="0" err="1">
                <a:solidFill>
                  <a:srgbClr val="003399"/>
                </a:solidFill>
                <a:effectLst/>
                <a:latin typeface="+mj-lt"/>
                <a:cs typeface="Times New Roman" panose="02020603050405020304" pitchFamily="18" charset="0"/>
              </a:rPr>
              <a:t>xuống</a:t>
            </a:r>
            <a:r>
              <a:rPr lang="en-US" altLang="en-US" sz="6600" b="0" u="none" dirty="0">
                <a:solidFill>
                  <a:srgbClr val="003399"/>
                </a:solidFill>
                <a:effectLst/>
                <a:latin typeface="+mj-lt"/>
                <a:cs typeface="Times New Roman" panose="02020603050405020304" pitchFamily="18" charset="0"/>
              </a:rPr>
              <a:t>, </a:t>
            </a:r>
            <a:r>
              <a:rPr lang="en-US" altLang="en-US" sz="6600" b="0" u="none" dirty="0" err="1">
                <a:solidFill>
                  <a:srgbClr val="003399"/>
                </a:solidFill>
                <a:effectLst/>
                <a:latin typeface="+mj-lt"/>
                <a:cs typeface="Times New Roman" panose="02020603050405020304" pitchFamily="18" charset="0"/>
              </a:rPr>
              <a:t>ai</a:t>
            </a:r>
            <a:r>
              <a:rPr lang="en-US" altLang="en-US" sz="6600" b="0" u="none" dirty="0">
                <a:solidFill>
                  <a:srgbClr val="003399"/>
                </a:solidFill>
                <a:effectLst/>
                <a:latin typeface="+mj-lt"/>
                <a:cs typeface="Times New Roman" panose="02020603050405020304" pitchFamily="18" charset="0"/>
              </a:rPr>
              <a:t> </a:t>
            </a:r>
            <a:r>
              <a:rPr lang="en-US" altLang="en-US" sz="6600" b="0" u="none" dirty="0" err="1">
                <a:solidFill>
                  <a:srgbClr val="003399"/>
                </a:solidFill>
                <a:effectLst/>
                <a:latin typeface="+mj-lt"/>
                <a:cs typeface="Times New Roman" panose="02020603050405020304" pitchFamily="18" charset="0"/>
              </a:rPr>
              <a:t>ăn</a:t>
            </a:r>
            <a:r>
              <a:rPr lang="en-US" altLang="en-US" sz="6600" b="0" u="none" dirty="0">
                <a:solidFill>
                  <a:srgbClr val="003399"/>
                </a:solidFill>
                <a:effectLst/>
                <a:latin typeface="+mj-lt"/>
                <a:cs typeface="Times New Roman" panose="02020603050405020304" pitchFamily="18" charset="0"/>
              </a:rPr>
              <a:t> </a:t>
            </a:r>
            <a:r>
              <a:rPr lang="en-US" altLang="en-US" sz="6600" b="0" u="none" dirty="0" err="1">
                <a:solidFill>
                  <a:srgbClr val="003399"/>
                </a:solidFill>
                <a:effectLst/>
                <a:latin typeface="+mj-lt"/>
                <a:cs typeface="Times New Roman" panose="02020603050405020304" pitchFamily="18" charset="0"/>
              </a:rPr>
              <a:t>bánh</a:t>
            </a:r>
            <a:r>
              <a:rPr lang="en-US" altLang="en-US" sz="6600" b="0" u="none" dirty="0">
                <a:solidFill>
                  <a:srgbClr val="003399"/>
                </a:solidFill>
                <a:effectLst/>
                <a:latin typeface="+mj-lt"/>
                <a:cs typeface="Times New Roman" panose="02020603050405020304" pitchFamily="18" charset="0"/>
              </a:rPr>
              <a:t> </a:t>
            </a:r>
            <a:r>
              <a:rPr lang="en-US" altLang="en-US" sz="6600" b="0" u="none" dirty="0" err="1">
                <a:solidFill>
                  <a:srgbClr val="003399"/>
                </a:solidFill>
                <a:effectLst/>
                <a:latin typeface="+mj-lt"/>
                <a:cs typeface="Times New Roman" panose="02020603050405020304" pitchFamily="18" charset="0"/>
              </a:rPr>
              <a:t>này</a:t>
            </a:r>
            <a:r>
              <a:rPr lang="en-US" altLang="en-US" sz="6600" b="0" u="none" dirty="0">
                <a:solidFill>
                  <a:srgbClr val="003399"/>
                </a:solidFill>
                <a:effectLst/>
                <a:latin typeface="+mj-lt"/>
                <a:cs typeface="Times New Roman" panose="02020603050405020304" pitchFamily="18" charset="0"/>
              </a:rPr>
              <a:t> </a:t>
            </a:r>
            <a:r>
              <a:rPr lang="en-US" altLang="en-US" sz="6600" b="0" u="none" dirty="0" err="1">
                <a:solidFill>
                  <a:srgbClr val="003399"/>
                </a:solidFill>
                <a:effectLst/>
                <a:latin typeface="+mj-lt"/>
                <a:cs typeface="Times New Roman" panose="02020603050405020304" pitchFamily="18" charset="0"/>
              </a:rPr>
              <a:t>sẽ</a:t>
            </a:r>
            <a:r>
              <a:rPr lang="en-US" altLang="en-US" sz="6600" b="0" u="none" dirty="0">
                <a:solidFill>
                  <a:srgbClr val="003399"/>
                </a:solidFill>
                <a:effectLst/>
                <a:latin typeface="+mj-lt"/>
                <a:cs typeface="Times New Roman" panose="02020603050405020304" pitchFamily="18" charset="0"/>
              </a:rPr>
              <a:t> </a:t>
            </a:r>
            <a:r>
              <a:rPr lang="en-US" altLang="en-US" sz="6600" b="0" u="none" dirty="0" err="1">
                <a:solidFill>
                  <a:srgbClr val="003399"/>
                </a:solidFill>
                <a:effectLst/>
                <a:latin typeface="+mj-lt"/>
                <a:cs typeface="Times New Roman" panose="02020603050405020304" pitchFamily="18" charset="0"/>
              </a:rPr>
              <a:t>được</a:t>
            </a:r>
            <a:r>
              <a:rPr lang="en-US" altLang="en-US" sz="6600" b="0" u="none" dirty="0">
                <a:solidFill>
                  <a:srgbClr val="003399"/>
                </a:solidFill>
                <a:effectLst/>
                <a:latin typeface="+mj-lt"/>
                <a:cs typeface="Times New Roman" panose="02020603050405020304" pitchFamily="18" charset="0"/>
              </a:rPr>
              <a:t> </a:t>
            </a:r>
            <a:r>
              <a:rPr lang="en-US" altLang="en-US" sz="6600" b="0" u="none" dirty="0" err="1">
                <a:solidFill>
                  <a:srgbClr val="003399"/>
                </a:solidFill>
                <a:effectLst/>
                <a:latin typeface="+mj-lt"/>
                <a:cs typeface="Times New Roman" panose="02020603050405020304" pitchFamily="18" charset="0"/>
              </a:rPr>
              <a:t>sống</a:t>
            </a:r>
            <a:r>
              <a:rPr lang="en-US" altLang="en-US" sz="6600" b="0" u="none" dirty="0">
                <a:solidFill>
                  <a:srgbClr val="003399"/>
                </a:solidFill>
                <a:effectLst/>
                <a:latin typeface="+mj-lt"/>
                <a:cs typeface="Times New Roman" panose="02020603050405020304" pitchFamily="18" charset="0"/>
              </a:rPr>
              <a:t> </a:t>
            </a:r>
            <a:r>
              <a:rPr lang="en-US" altLang="en-US" sz="6600" b="0" u="none" dirty="0" err="1">
                <a:solidFill>
                  <a:srgbClr val="003399"/>
                </a:solidFill>
                <a:effectLst/>
                <a:latin typeface="+mj-lt"/>
                <a:cs typeface="Times New Roman" panose="02020603050405020304" pitchFamily="18" charset="0"/>
              </a:rPr>
              <a:t>muôn</a:t>
            </a:r>
            <a:r>
              <a:rPr lang="en-US" altLang="en-US" sz="6600" b="0" u="none" dirty="0">
                <a:solidFill>
                  <a:srgbClr val="003399"/>
                </a:solidFill>
                <a:effectLst/>
                <a:latin typeface="+mj-lt"/>
                <a:cs typeface="Times New Roman" panose="02020603050405020304" pitchFamily="18" charset="0"/>
              </a:rPr>
              <a:t> </a:t>
            </a:r>
            <a:r>
              <a:rPr lang="en-US" altLang="en-US" sz="6600" b="0" u="none" dirty="0" err="1">
                <a:solidFill>
                  <a:srgbClr val="003399"/>
                </a:solidFill>
                <a:effectLst/>
                <a:latin typeface="+mj-lt"/>
                <a:cs typeface="Times New Roman" panose="02020603050405020304" pitchFamily="18" charset="0"/>
              </a:rPr>
              <a:t>đời</a:t>
            </a:r>
            <a:endParaRPr lang="en-US" sz="6600" b="0" u="none" dirty="0">
              <a:solidFill>
                <a:srgbClr val="FF0000"/>
              </a:solidFill>
              <a:effectLst/>
              <a:latin typeface="+mj-lt"/>
              <a:cs typeface="Times New Roman" pitchFamily="18" charset="0"/>
            </a:endParaRPr>
          </a:p>
        </p:txBody>
      </p:sp>
      <p:sp>
        <p:nvSpPr>
          <p:cNvPr id="3" name="Rectangle 2"/>
          <p:cNvSpPr/>
          <p:nvPr/>
        </p:nvSpPr>
        <p:spPr>
          <a:xfrm>
            <a:off x="0" y="9525"/>
            <a:ext cx="3318537" cy="646331"/>
          </a:xfrm>
          <a:prstGeom prst="rect">
            <a:avLst/>
          </a:prstGeom>
        </p:spPr>
        <p:txBody>
          <a:bodyPr wrap="none">
            <a:spAutoFit/>
          </a:bodyPr>
          <a:lstStyle/>
          <a:p>
            <a:r>
              <a:rPr lang="en-US" sz="3600" u="sng" dirty="0">
                <a:solidFill>
                  <a:srgbClr val="FF0000"/>
                </a:solidFill>
                <a:cs typeface="Times New Roman" pitchFamily="18" charset="0"/>
              </a:rPr>
              <a:t>Alleluia-alleluia:</a:t>
            </a:r>
            <a:r>
              <a:rPr lang="en-US" sz="3600" dirty="0">
                <a:solidFill>
                  <a:srgbClr val="FF0000"/>
                </a:solidFill>
                <a:cs typeface="Times New Roman" pitchFamily="18" charset="0"/>
              </a:rPr>
              <a:t> </a:t>
            </a:r>
          </a:p>
        </p:txBody>
      </p:sp>
      <p:sp>
        <p:nvSpPr>
          <p:cNvPr id="4" name="TextBox 3"/>
          <p:cNvSpPr txBox="1"/>
          <p:nvPr/>
        </p:nvSpPr>
        <p:spPr>
          <a:xfrm>
            <a:off x="76201" y="4248150"/>
            <a:ext cx="9067800" cy="769441"/>
          </a:xfrm>
          <a:prstGeom prst="rect">
            <a:avLst/>
          </a:prstGeom>
          <a:noFill/>
        </p:spPr>
        <p:txBody>
          <a:bodyPr wrap="square" rtlCol="0">
            <a:spAutoFit/>
          </a:bodyPr>
          <a:lstStyle/>
          <a:p>
            <a:pPr algn="just"/>
            <a:r>
              <a:rPr lang="en-US" sz="4400" dirty="0">
                <a:solidFill>
                  <a:srgbClr val="FF0000"/>
                </a:solidFill>
                <a:cs typeface="Times New Roman" pitchFamily="18" charset="0"/>
              </a:rPr>
              <a:t>                                       </a:t>
            </a:r>
            <a:r>
              <a:rPr lang="en-US" sz="4400" u="sng" dirty="0">
                <a:solidFill>
                  <a:srgbClr val="FF0000"/>
                </a:solidFill>
                <a:cs typeface="Times New Roman" pitchFamily="18" charset="0"/>
              </a:rPr>
              <a:t>Alleluia</a:t>
            </a:r>
            <a:r>
              <a:rPr lang="en-US" sz="4400" u="sng" dirty="0" smtClean="0">
                <a:solidFill>
                  <a:srgbClr val="FF0000"/>
                </a:solidFill>
                <a:cs typeface="Times New Roman" pitchFamily="18" charset="0"/>
              </a:rPr>
              <a:t>.</a:t>
            </a:r>
            <a:endParaRPr lang="en-US" sz="4400" dirty="0">
              <a:solidFill>
                <a:srgbClr val="FF0000"/>
              </a:solidFill>
              <a:cs typeface="Times New Roman" pitchFamily="18" charset="0"/>
            </a:endParaRPr>
          </a:p>
        </p:txBody>
      </p:sp>
    </p:spTree>
    <p:extLst>
      <p:ext uri="{BB962C8B-B14F-4D97-AF65-F5344CB8AC3E}">
        <p14:creationId xmlns:p14="http://schemas.microsoft.com/office/powerpoint/2010/main" val="251357134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endParaRPr lang="en-US" sz="4800" b="0" u="none" dirty="0">
              <a:solidFill>
                <a:srgbClr val="003399"/>
              </a:solidFill>
              <a:effectLst/>
              <a:latin typeface="+mj-lt"/>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6051579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u="none" dirty="0">
                <a:solidFill>
                  <a:srgbClr val="003399"/>
                </a:solidFill>
                <a:effectLst/>
                <a:latin typeface="+mj-lt"/>
              </a:rPr>
              <a:t/>
            </a:r>
            <a:br>
              <a:rPr lang="en-US" b="0" u="none" dirty="0">
                <a:solidFill>
                  <a:srgbClr val="003399"/>
                </a:solidFill>
                <a:effectLst/>
                <a:latin typeface="+mj-lt"/>
              </a:rPr>
            </a:br>
            <a:endParaRPr lang="en-US" b="0" u="none" dirty="0">
              <a:solidFill>
                <a:srgbClr val="003399"/>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u="none" dirty="0">
              <a:solidFill>
                <a:srgbClr val="FF0000"/>
              </a:solidFill>
              <a:effectLst/>
              <a:latin typeface="+mj-lt"/>
              <a:cs typeface="Times New Roman" panose="02020603050405020304" pitchFamily="18" charset="0"/>
            </a:endParaRPr>
          </a:p>
          <a:p>
            <a:pPr eaLnBrk="1" hangingPunct="1">
              <a:lnSpc>
                <a:spcPct val="150000"/>
              </a:lnSpc>
            </a:pPr>
            <a:r>
              <a:rPr lang="en-US" sz="7200" b="0" u="none" dirty="0">
                <a:solidFill>
                  <a:srgbClr val="FF0000"/>
                </a:solidFill>
                <a:effectLst/>
                <a:latin typeface="+mj-lt"/>
                <a:cs typeface="Times New Roman" panose="02020603050405020304" pitchFamily="18" charset="0"/>
              </a:rPr>
              <a:t>KINH VINH DANH</a:t>
            </a:r>
            <a:endParaRPr lang="vi-VN" sz="7200" b="0" u="none" dirty="0">
              <a:solidFill>
                <a:srgbClr val="FF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7101532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u="none" dirty="0">
                <a:solidFill>
                  <a:srgbClr val="003399"/>
                </a:solidFill>
                <a:effectLst/>
                <a:latin typeface="+mj-lt"/>
              </a:rPr>
              <a:t/>
            </a:r>
            <a:br>
              <a:rPr lang="en-US" b="0" u="none" dirty="0">
                <a:solidFill>
                  <a:srgbClr val="003399"/>
                </a:solidFill>
                <a:effectLst/>
                <a:latin typeface="+mj-lt"/>
              </a:rPr>
            </a:br>
            <a:endParaRPr lang="en-US" b="0" u="none" dirty="0">
              <a:solidFill>
                <a:srgbClr val="003399"/>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none" dirty="0" err="1">
                <a:solidFill>
                  <a:srgbClr val="FF0000"/>
                </a:solidFill>
                <a:effectLst/>
                <a:latin typeface="+mj-lt"/>
                <a:cs typeface="Times New Roman" panose="02020603050405020304" pitchFamily="18" charset="0"/>
              </a:rPr>
              <a:t>Chủ</a:t>
            </a:r>
            <a:r>
              <a:rPr lang="en-US" sz="4000" b="0" u="none" dirty="0">
                <a:solidFill>
                  <a:srgbClr val="FF0000"/>
                </a:solidFill>
                <a:effectLst/>
                <a:latin typeface="+mj-lt"/>
                <a:cs typeface="Times New Roman" panose="02020603050405020304" pitchFamily="18" charset="0"/>
              </a:rPr>
              <a:t> </a:t>
            </a:r>
            <a:r>
              <a:rPr lang="en-US" sz="4000" b="0" u="none" dirty="0" err="1">
                <a:solidFill>
                  <a:srgbClr val="FF0000"/>
                </a:solidFill>
                <a:effectLst/>
                <a:latin typeface="+mj-lt"/>
                <a:cs typeface="Times New Roman" panose="02020603050405020304" pitchFamily="18" charset="0"/>
              </a:rPr>
              <a:t>tế</a:t>
            </a:r>
            <a:r>
              <a:rPr lang="en-US" sz="4000" b="0" u="none" dirty="0">
                <a:solidFill>
                  <a:srgbClr val="FF0000"/>
                </a:solidFill>
                <a:effectLst/>
                <a:latin typeface="+mj-lt"/>
                <a:cs typeface="Times New Roman" panose="02020603050405020304" pitchFamily="18" charset="0"/>
              </a:rPr>
              <a:t>: </a:t>
            </a:r>
            <a:r>
              <a:rPr lang="en-US" sz="5400" b="0" i="1" u="none" dirty="0" err="1">
                <a:solidFill>
                  <a:srgbClr val="FF0000"/>
                </a:solidFill>
                <a:effectLst/>
                <a:latin typeface="+mj-lt"/>
                <a:cs typeface="Times New Roman" panose="02020603050405020304" pitchFamily="18" charset="0"/>
              </a:rPr>
              <a:t>Vinh</a:t>
            </a:r>
            <a:r>
              <a:rPr lang="en-US" sz="5400" b="0" i="1" u="none" dirty="0">
                <a:solidFill>
                  <a:srgbClr val="FF0000"/>
                </a:solidFill>
                <a:effectLst/>
                <a:latin typeface="+mj-lt"/>
                <a:cs typeface="Times New Roman" panose="02020603050405020304" pitchFamily="18" charset="0"/>
              </a:rPr>
              <a:t> </a:t>
            </a:r>
            <a:r>
              <a:rPr lang="en-US" sz="5400" b="0" i="1" u="none" dirty="0" err="1">
                <a:solidFill>
                  <a:srgbClr val="FF0000"/>
                </a:solidFill>
                <a:effectLst/>
                <a:latin typeface="+mj-lt"/>
                <a:cs typeface="Times New Roman" panose="02020603050405020304" pitchFamily="18" charset="0"/>
              </a:rPr>
              <a:t>danh</a:t>
            </a:r>
            <a:r>
              <a:rPr lang="en-US" sz="5400" b="0" i="1" u="none" dirty="0">
                <a:solidFill>
                  <a:srgbClr val="FF0000"/>
                </a:solidFill>
                <a:effectLst/>
                <a:latin typeface="+mj-lt"/>
                <a:cs typeface="Times New Roman" panose="02020603050405020304" pitchFamily="18" charset="0"/>
              </a:rPr>
              <a:t> </a:t>
            </a:r>
            <a:r>
              <a:rPr lang="en-US" sz="5400" b="0" i="1" u="none" dirty="0" err="1">
                <a:solidFill>
                  <a:srgbClr val="FF0000"/>
                </a:solidFill>
                <a:effectLst/>
                <a:latin typeface="+mj-lt"/>
                <a:cs typeface="Times New Roman" panose="02020603050405020304" pitchFamily="18" charset="0"/>
              </a:rPr>
              <a:t>Thiên</a:t>
            </a:r>
            <a:r>
              <a:rPr lang="en-US" sz="5400" b="0" i="1" u="none" dirty="0">
                <a:solidFill>
                  <a:srgbClr val="FF0000"/>
                </a:solidFill>
                <a:effectLst/>
                <a:latin typeface="+mj-lt"/>
                <a:cs typeface="Times New Roman" panose="02020603050405020304" pitchFamily="18" charset="0"/>
              </a:rPr>
              <a:t> </a:t>
            </a:r>
            <a:r>
              <a:rPr lang="en-US" sz="5400" b="0" i="1" u="none" dirty="0" err="1">
                <a:solidFill>
                  <a:srgbClr val="FF0000"/>
                </a:solidFill>
                <a:effectLst/>
                <a:latin typeface="+mj-lt"/>
                <a:cs typeface="Times New Roman" panose="02020603050405020304" pitchFamily="18" charset="0"/>
              </a:rPr>
              <a:t>Chúa</a:t>
            </a:r>
            <a:r>
              <a:rPr lang="en-US" sz="5400" b="0" i="1" u="none" dirty="0">
                <a:solidFill>
                  <a:srgbClr val="FF0000"/>
                </a:solidFill>
                <a:effectLst/>
                <a:latin typeface="+mj-lt"/>
                <a:cs typeface="Times New Roman" panose="02020603050405020304" pitchFamily="18" charset="0"/>
              </a:rPr>
              <a:t> </a:t>
            </a:r>
            <a:r>
              <a:rPr lang="en-US" sz="5400" b="0" i="1" u="none" dirty="0" err="1">
                <a:solidFill>
                  <a:srgbClr val="FF0000"/>
                </a:solidFill>
                <a:effectLst/>
                <a:latin typeface="+mj-lt"/>
                <a:cs typeface="Times New Roman" panose="02020603050405020304" pitchFamily="18" charset="0"/>
              </a:rPr>
              <a:t>trên</a:t>
            </a:r>
            <a:r>
              <a:rPr lang="en-US" sz="5400" b="0" i="1" u="none" dirty="0">
                <a:solidFill>
                  <a:srgbClr val="FF0000"/>
                </a:solidFill>
                <a:effectLst/>
                <a:latin typeface="+mj-lt"/>
                <a:cs typeface="Times New Roman" panose="02020603050405020304" pitchFamily="18" charset="0"/>
              </a:rPr>
              <a:t> </a:t>
            </a:r>
            <a:r>
              <a:rPr lang="en-US" sz="5400" b="0" i="1" u="none" dirty="0" err="1">
                <a:solidFill>
                  <a:srgbClr val="FF0000"/>
                </a:solidFill>
                <a:effectLst/>
                <a:latin typeface="+mj-lt"/>
                <a:cs typeface="Times New Roman" panose="02020603050405020304" pitchFamily="18" charset="0"/>
              </a:rPr>
              <a:t>các</a:t>
            </a:r>
            <a:r>
              <a:rPr lang="en-US" sz="5400" b="0" i="1" u="none" dirty="0">
                <a:solidFill>
                  <a:srgbClr val="FF0000"/>
                </a:solidFill>
                <a:effectLst/>
                <a:latin typeface="+mj-lt"/>
                <a:cs typeface="Times New Roman" panose="02020603050405020304" pitchFamily="18" charset="0"/>
              </a:rPr>
              <a:t> </a:t>
            </a:r>
            <a:r>
              <a:rPr lang="en-US" sz="5400" b="0" i="1" u="none" dirty="0" err="1">
                <a:solidFill>
                  <a:srgbClr val="FF0000"/>
                </a:solidFill>
                <a:effectLst/>
                <a:latin typeface="+mj-lt"/>
                <a:cs typeface="Times New Roman" panose="02020603050405020304" pitchFamily="18" charset="0"/>
              </a:rPr>
              <a:t>tầng</a:t>
            </a:r>
            <a:r>
              <a:rPr lang="en-US" sz="5400" b="0" i="1" u="none" dirty="0">
                <a:solidFill>
                  <a:srgbClr val="FF0000"/>
                </a:solidFill>
                <a:effectLst/>
                <a:latin typeface="+mj-lt"/>
                <a:cs typeface="Times New Roman" panose="02020603050405020304" pitchFamily="18" charset="0"/>
              </a:rPr>
              <a:t> </a:t>
            </a:r>
            <a:r>
              <a:rPr lang="en-US" sz="5400" b="0" i="1" u="none" dirty="0" err="1">
                <a:solidFill>
                  <a:srgbClr val="FF0000"/>
                </a:solidFill>
                <a:effectLst/>
                <a:latin typeface="+mj-lt"/>
                <a:cs typeface="Times New Roman" panose="02020603050405020304" pitchFamily="18" charset="0"/>
              </a:rPr>
              <a:t>trời</a:t>
            </a:r>
            <a:r>
              <a:rPr lang="en-US" sz="5400" b="0" i="1" u="none" dirty="0">
                <a:solidFill>
                  <a:srgbClr val="FF0000"/>
                </a:solidFill>
                <a:effectLst/>
                <a:latin typeface="+mj-lt"/>
                <a:cs typeface="Times New Roman" panose="02020603050405020304" pitchFamily="18" charset="0"/>
              </a:rPr>
              <a:t>.</a:t>
            </a:r>
            <a:br>
              <a:rPr lang="en-US" sz="5400" b="0" i="1" u="none" dirty="0">
                <a:solidFill>
                  <a:srgbClr val="FF0000"/>
                </a:solidFill>
                <a:effectLst/>
                <a:latin typeface="+mj-lt"/>
                <a:cs typeface="Times New Roman" panose="02020603050405020304" pitchFamily="18" charset="0"/>
              </a:rPr>
            </a:br>
            <a:r>
              <a:rPr lang="vi-VN" sz="5400" b="0" u="none" dirty="0">
                <a:solidFill>
                  <a:srgbClr val="FF0000"/>
                </a:solidFill>
                <a:effectLst/>
                <a:latin typeface="+mj-lt"/>
                <a:cs typeface="Times New Roman" panose="02020603050405020304" pitchFamily="18" charset="0"/>
              </a:rPr>
              <a:t>A+B:</a:t>
            </a:r>
            <a:r>
              <a:rPr lang="vi-VN" sz="5400" b="0" u="none" dirty="0">
                <a:solidFill>
                  <a:srgbClr val="003399"/>
                </a:solidFill>
                <a:effectLst/>
                <a:latin typeface="+mj-lt"/>
                <a:cs typeface="Times New Roman" panose="02020603050405020304" pitchFamily="18" charset="0"/>
              </a:rPr>
              <a:t> Và bình an dưới thế cho người thiện tâm</a:t>
            </a:r>
            <a:r>
              <a:rPr lang="en-US" sz="5400" b="0" u="none" dirty="0">
                <a:solidFill>
                  <a:srgbClr val="003399"/>
                </a:solidFill>
                <a:effectLst/>
                <a:latin typeface="+mj-lt"/>
                <a:cs typeface="Times New Roman" panose="02020603050405020304" pitchFamily="18" charset="0"/>
              </a:rPr>
              <a:t>.</a:t>
            </a:r>
            <a:endParaRPr lang="vi-VN" sz="5400" b="0" u="none" dirty="0">
              <a:solidFill>
                <a:srgbClr val="003399"/>
              </a:solidFill>
              <a:effectLst/>
              <a:latin typeface="+mj-lt"/>
              <a:cs typeface="Times New Roman" panose="02020603050405020304" pitchFamily="18" charset="0"/>
            </a:endParaRPr>
          </a:p>
        </p:txBody>
      </p:sp>
    </p:spTree>
    <p:extLst>
      <p:ext uri="{BB962C8B-B14F-4D97-AF65-F5344CB8AC3E}">
        <p14:creationId xmlns:p14="http://schemas.microsoft.com/office/powerpoint/2010/main" val="236846791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u="none" dirty="0">
                <a:solidFill>
                  <a:srgbClr val="003399"/>
                </a:solidFill>
                <a:effectLst/>
                <a:latin typeface="+mj-lt"/>
              </a:rPr>
              <a:t/>
            </a:r>
            <a:br>
              <a:rPr lang="en-US" b="0" u="none" dirty="0">
                <a:solidFill>
                  <a:srgbClr val="003399"/>
                </a:solidFill>
                <a:effectLst/>
                <a:latin typeface="+mj-lt"/>
              </a:rPr>
            </a:br>
            <a:endParaRPr lang="en-US" b="0" u="none" dirty="0">
              <a:solidFill>
                <a:srgbClr val="003399"/>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0" u="none" dirty="0">
                <a:solidFill>
                  <a:srgbClr val="FF0000"/>
                </a:solidFill>
                <a:effectLst/>
                <a:latin typeface="+mj-lt"/>
                <a:cs typeface="Times New Roman" panose="02020603050405020304" pitchFamily="18" charset="0"/>
              </a:rPr>
              <a:t>A:</a:t>
            </a:r>
            <a:r>
              <a:rPr lang="en-US" sz="5000" b="0" u="none" dirty="0">
                <a:solidFill>
                  <a:srgbClr val="003399"/>
                </a:solidFill>
                <a:effectLst/>
                <a:latin typeface="+mj-lt"/>
                <a:cs typeface="Times New Roman" panose="02020603050405020304" pitchFamily="18" charset="0"/>
              </a:rPr>
              <a:t> </a:t>
            </a:r>
            <a:r>
              <a:rPr lang="en-US" sz="5000" b="0" u="none" dirty="0" err="1">
                <a:solidFill>
                  <a:srgbClr val="003399"/>
                </a:solidFill>
                <a:effectLst/>
                <a:latin typeface="+mj-lt"/>
                <a:cs typeface="Times New Roman" panose="02020603050405020304" pitchFamily="18" charset="0"/>
              </a:rPr>
              <a:t>Chúng</a:t>
            </a:r>
            <a:r>
              <a:rPr lang="en-US" sz="5000" b="0" u="none" dirty="0">
                <a:solidFill>
                  <a:srgbClr val="003399"/>
                </a:solidFill>
                <a:effectLst/>
                <a:latin typeface="+mj-lt"/>
                <a:cs typeface="Times New Roman" panose="02020603050405020304" pitchFamily="18" charset="0"/>
              </a:rPr>
              <a:t> con </a:t>
            </a:r>
            <a:r>
              <a:rPr lang="en-US" sz="5000" b="0" u="none" dirty="0" err="1">
                <a:solidFill>
                  <a:srgbClr val="003399"/>
                </a:solidFill>
                <a:effectLst/>
                <a:latin typeface="+mj-lt"/>
                <a:cs typeface="Times New Roman" panose="02020603050405020304" pitchFamily="18" charset="0"/>
              </a:rPr>
              <a:t>ca</a:t>
            </a:r>
            <a:r>
              <a:rPr lang="en-US" sz="5000" b="0" u="none" dirty="0">
                <a:solidFill>
                  <a:srgbClr val="003399"/>
                </a:solidFill>
                <a:effectLst/>
                <a:latin typeface="+mj-lt"/>
                <a:cs typeface="Times New Roman" panose="02020603050405020304" pitchFamily="18" charset="0"/>
              </a:rPr>
              <a:t> </a:t>
            </a:r>
            <a:r>
              <a:rPr lang="en-US" sz="5000" b="0" u="none" dirty="0" err="1">
                <a:solidFill>
                  <a:srgbClr val="003399"/>
                </a:solidFill>
                <a:effectLst/>
                <a:latin typeface="+mj-lt"/>
                <a:cs typeface="Times New Roman" panose="02020603050405020304" pitchFamily="18" charset="0"/>
              </a:rPr>
              <a:t>ngợi</a:t>
            </a:r>
            <a:r>
              <a:rPr lang="en-US" sz="5000" b="0" u="none" dirty="0">
                <a:solidFill>
                  <a:srgbClr val="003399"/>
                </a:solidFill>
                <a:effectLst/>
                <a:latin typeface="+mj-lt"/>
                <a:cs typeface="Times New Roman" panose="02020603050405020304" pitchFamily="18" charset="0"/>
              </a:rPr>
              <a:t> </a:t>
            </a:r>
            <a:r>
              <a:rPr lang="en-US" sz="5000" b="0" u="none" dirty="0" err="1">
                <a:solidFill>
                  <a:srgbClr val="003399"/>
                </a:solidFill>
                <a:effectLst/>
                <a:latin typeface="+mj-lt"/>
                <a:cs typeface="Times New Roman" panose="02020603050405020304" pitchFamily="18" charset="0"/>
              </a:rPr>
              <a:t>Chúa</a:t>
            </a:r>
            <a:r>
              <a:rPr lang="en-US" sz="5000" b="0" u="none" dirty="0">
                <a:solidFill>
                  <a:srgbClr val="003399"/>
                </a:solidFill>
                <a:effectLst/>
                <a:latin typeface="+mj-lt"/>
                <a:cs typeface="Times New Roman" panose="02020603050405020304" pitchFamily="18" charset="0"/>
              </a:rPr>
              <a:t>.</a:t>
            </a:r>
          </a:p>
          <a:p>
            <a:pPr algn="l" eaLnBrk="1" hangingPunct="1">
              <a:lnSpc>
                <a:spcPct val="140000"/>
              </a:lnSpc>
            </a:pPr>
            <a:r>
              <a:rPr lang="en-US" sz="5000" b="0" u="none" dirty="0">
                <a:solidFill>
                  <a:srgbClr val="FF0000"/>
                </a:solidFill>
                <a:effectLst/>
                <a:latin typeface="+mj-lt"/>
                <a:cs typeface="Times New Roman" panose="02020603050405020304" pitchFamily="18" charset="0"/>
              </a:rPr>
              <a:t>B:</a:t>
            </a:r>
            <a:r>
              <a:rPr lang="en-US" sz="5000" b="0" u="none" dirty="0">
                <a:solidFill>
                  <a:srgbClr val="003399"/>
                </a:solidFill>
                <a:effectLst/>
                <a:latin typeface="+mj-lt"/>
                <a:cs typeface="Times New Roman" panose="02020603050405020304" pitchFamily="18" charset="0"/>
              </a:rPr>
              <a:t> </a:t>
            </a:r>
            <a:r>
              <a:rPr lang="en-US" sz="5000" b="0" u="none" dirty="0" err="1">
                <a:solidFill>
                  <a:srgbClr val="003399"/>
                </a:solidFill>
                <a:effectLst/>
                <a:latin typeface="+mj-lt"/>
                <a:cs typeface="Times New Roman" panose="02020603050405020304" pitchFamily="18" charset="0"/>
              </a:rPr>
              <a:t>Chúng</a:t>
            </a:r>
            <a:r>
              <a:rPr lang="en-US" sz="5000" b="0" u="none" dirty="0">
                <a:solidFill>
                  <a:srgbClr val="003399"/>
                </a:solidFill>
                <a:effectLst/>
                <a:latin typeface="+mj-lt"/>
                <a:cs typeface="Times New Roman" panose="02020603050405020304" pitchFamily="18" charset="0"/>
              </a:rPr>
              <a:t> con </a:t>
            </a:r>
            <a:r>
              <a:rPr lang="en-US" sz="5000" b="0" u="none" dirty="0" err="1">
                <a:solidFill>
                  <a:srgbClr val="003399"/>
                </a:solidFill>
                <a:effectLst/>
                <a:latin typeface="+mj-lt"/>
                <a:cs typeface="Times New Roman" panose="02020603050405020304" pitchFamily="18" charset="0"/>
              </a:rPr>
              <a:t>chúc</a:t>
            </a:r>
            <a:r>
              <a:rPr lang="en-US" sz="5000" b="0" u="none" dirty="0">
                <a:solidFill>
                  <a:srgbClr val="003399"/>
                </a:solidFill>
                <a:effectLst/>
                <a:latin typeface="+mj-lt"/>
                <a:cs typeface="Times New Roman" panose="02020603050405020304" pitchFamily="18" charset="0"/>
              </a:rPr>
              <a:t> </a:t>
            </a:r>
            <a:r>
              <a:rPr lang="en-US" sz="5000" b="0" u="none" dirty="0" err="1">
                <a:solidFill>
                  <a:srgbClr val="003399"/>
                </a:solidFill>
                <a:effectLst/>
                <a:latin typeface="+mj-lt"/>
                <a:cs typeface="Times New Roman" panose="02020603050405020304" pitchFamily="18" charset="0"/>
              </a:rPr>
              <a:t>tụng</a:t>
            </a:r>
            <a:r>
              <a:rPr lang="en-US" sz="5000" b="0" u="none" dirty="0">
                <a:solidFill>
                  <a:srgbClr val="003399"/>
                </a:solidFill>
                <a:effectLst/>
                <a:latin typeface="+mj-lt"/>
                <a:cs typeface="Times New Roman" panose="02020603050405020304" pitchFamily="18" charset="0"/>
              </a:rPr>
              <a:t> </a:t>
            </a:r>
            <a:r>
              <a:rPr lang="en-US" sz="5000" b="0" u="none" dirty="0" err="1">
                <a:solidFill>
                  <a:srgbClr val="003399"/>
                </a:solidFill>
                <a:effectLst/>
                <a:latin typeface="+mj-lt"/>
                <a:cs typeface="Times New Roman" panose="02020603050405020304" pitchFamily="18" charset="0"/>
              </a:rPr>
              <a:t>Chúa</a:t>
            </a:r>
            <a:r>
              <a:rPr lang="en-US" sz="5000" b="0" u="none" dirty="0">
                <a:solidFill>
                  <a:srgbClr val="003399"/>
                </a:solidFill>
                <a:effectLst/>
                <a:latin typeface="+mj-lt"/>
                <a:cs typeface="Times New Roman" panose="02020603050405020304" pitchFamily="18" charset="0"/>
              </a:rPr>
              <a:t>. </a:t>
            </a:r>
            <a:br>
              <a:rPr lang="en-US" sz="5000" b="0" u="none" dirty="0">
                <a:solidFill>
                  <a:srgbClr val="003399"/>
                </a:solidFill>
                <a:effectLst/>
                <a:latin typeface="+mj-lt"/>
                <a:cs typeface="Times New Roman" panose="02020603050405020304" pitchFamily="18" charset="0"/>
              </a:rPr>
            </a:br>
            <a:r>
              <a:rPr lang="en-US" sz="5000" b="0" u="none" dirty="0">
                <a:solidFill>
                  <a:srgbClr val="FF0000"/>
                </a:solidFill>
                <a:effectLst/>
                <a:latin typeface="+mj-lt"/>
                <a:cs typeface="Times New Roman" panose="02020603050405020304" pitchFamily="18" charset="0"/>
              </a:rPr>
              <a:t>A:</a:t>
            </a:r>
            <a:r>
              <a:rPr lang="en-US" sz="5000" b="0" u="none" dirty="0">
                <a:solidFill>
                  <a:srgbClr val="003399"/>
                </a:solidFill>
                <a:effectLst/>
                <a:latin typeface="+mj-lt"/>
                <a:cs typeface="Times New Roman" panose="02020603050405020304" pitchFamily="18" charset="0"/>
              </a:rPr>
              <a:t> </a:t>
            </a:r>
            <a:r>
              <a:rPr lang="en-US" sz="5000" b="0" u="none" dirty="0" err="1">
                <a:solidFill>
                  <a:srgbClr val="003399"/>
                </a:solidFill>
                <a:effectLst/>
                <a:latin typeface="+mj-lt"/>
                <a:cs typeface="Times New Roman" panose="02020603050405020304" pitchFamily="18" charset="0"/>
              </a:rPr>
              <a:t>Chúng</a:t>
            </a:r>
            <a:r>
              <a:rPr lang="en-US" sz="5000" b="0" u="none" dirty="0">
                <a:solidFill>
                  <a:srgbClr val="003399"/>
                </a:solidFill>
                <a:effectLst/>
                <a:latin typeface="+mj-lt"/>
                <a:cs typeface="Times New Roman" panose="02020603050405020304" pitchFamily="18" charset="0"/>
              </a:rPr>
              <a:t> con </a:t>
            </a:r>
            <a:r>
              <a:rPr lang="en-US" sz="5000" b="0" u="none" dirty="0" err="1">
                <a:solidFill>
                  <a:srgbClr val="003399"/>
                </a:solidFill>
                <a:effectLst/>
                <a:latin typeface="+mj-lt"/>
                <a:cs typeface="Times New Roman" panose="02020603050405020304" pitchFamily="18" charset="0"/>
              </a:rPr>
              <a:t>thờ</a:t>
            </a:r>
            <a:r>
              <a:rPr lang="en-US" sz="5000" b="0" u="none" dirty="0">
                <a:solidFill>
                  <a:srgbClr val="003399"/>
                </a:solidFill>
                <a:effectLst/>
                <a:latin typeface="+mj-lt"/>
                <a:cs typeface="Times New Roman" panose="02020603050405020304" pitchFamily="18" charset="0"/>
              </a:rPr>
              <a:t> </a:t>
            </a:r>
            <a:r>
              <a:rPr lang="en-US" sz="5000" b="0" u="none" dirty="0" err="1">
                <a:solidFill>
                  <a:srgbClr val="003399"/>
                </a:solidFill>
                <a:effectLst/>
                <a:latin typeface="+mj-lt"/>
                <a:cs typeface="Times New Roman" panose="02020603050405020304" pitchFamily="18" charset="0"/>
              </a:rPr>
              <a:t>lạy</a:t>
            </a:r>
            <a:r>
              <a:rPr lang="en-US" sz="5000" b="0" u="none" dirty="0">
                <a:solidFill>
                  <a:srgbClr val="003399"/>
                </a:solidFill>
                <a:effectLst/>
                <a:latin typeface="+mj-lt"/>
                <a:cs typeface="Times New Roman" panose="02020603050405020304" pitchFamily="18" charset="0"/>
              </a:rPr>
              <a:t> </a:t>
            </a:r>
            <a:r>
              <a:rPr lang="en-US" sz="5000" b="0" u="none" dirty="0" err="1">
                <a:solidFill>
                  <a:srgbClr val="003399"/>
                </a:solidFill>
                <a:effectLst/>
                <a:latin typeface="+mj-lt"/>
                <a:cs typeface="Times New Roman" panose="02020603050405020304" pitchFamily="18" charset="0"/>
              </a:rPr>
              <a:t>Chúa</a:t>
            </a:r>
            <a:r>
              <a:rPr lang="en-US" sz="5000" b="0" u="none" dirty="0">
                <a:solidFill>
                  <a:srgbClr val="003399"/>
                </a:solidFill>
                <a:effectLst/>
                <a:latin typeface="+mj-lt"/>
                <a:cs typeface="Times New Roman" panose="02020603050405020304" pitchFamily="18" charset="0"/>
              </a:rPr>
              <a:t>. </a:t>
            </a:r>
          </a:p>
          <a:p>
            <a:pPr algn="l" eaLnBrk="1" hangingPunct="1">
              <a:lnSpc>
                <a:spcPct val="140000"/>
              </a:lnSpc>
            </a:pPr>
            <a:r>
              <a:rPr lang="en-US" sz="5000" b="0" u="none" dirty="0">
                <a:solidFill>
                  <a:srgbClr val="FF0000"/>
                </a:solidFill>
                <a:effectLst/>
                <a:latin typeface="+mj-lt"/>
                <a:cs typeface="Times New Roman" panose="02020603050405020304" pitchFamily="18" charset="0"/>
              </a:rPr>
              <a:t>B:</a:t>
            </a:r>
            <a:r>
              <a:rPr lang="en-US" sz="5000" b="0" u="none" dirty="0">
                <a:solidFill>
                  <a:srgbClr val="003399"/>
                </a:solidFill>
                <a:effectLst/>
                <a:latin typeface="+mj-lt"/>
                <a:cs typeface="Times New Roman" panose="02020603050405020304" pitchFamily="18" charset="0"/>
              </a:rPr>
              <a:t> </a:t>
            </a:r>
            <a:r>
              <a:rPr lang="en-US" sz="5000" b="0" u="none" dirty="0" err="1">
                <a:solidFill>
                  <a:srgbClr val="003399"/>
                </a:solidFill>
                <a:effectLst/>
                <a:latin typeface="+mj-lt"/>
                <a:cs typeface="Times New Roman" panose="02020603050405020304" pitchFamily="18" charset="0"/>
              </a:rPr>
              <a:t>Chúng</a:t>
            </a:r>
            <a:r>
              <a:rPr lang="en-US" sz="5000" b="0" u="none" dirty="0">
                <a:solidFill>
                  <a:srgbClr val="003399"/>
                </a:solidFill>
                <a:effectLst/>
                <a:latin typeface="+mj-lt"/>
                <a:cs typeface="Times New Roman" panose="02020603050405020304" pitchFamily="18" charset="0"/>
              </a:rPr>
              <a:t> con </a:t>
            </a:r>
            <a:r>
              <a:rPr lang="en-US" sz="5000" b="0" u="none" dirty="0" err="1">
                <a:solidFill>
                  <a:srgbClr val="003399"/>
                </a:solidFill>
                <a:effectLst/>
                <a:latin typeface="+mj-lt"/>
                <a:cs typeface="Times New Roman" panose="02020603050405020304" pitchFamily="18" charset="0"/>
              </a:rPr>
              <a:t>tôn</a:t>
            </a:r>
            <a:r>
              <a:rPr lang="en-US" sz="5000" b="0" u="none" dirty="0">
                <a:solidFill>
                  <a:srgbClr val="003399"/>
                </a:solidFill>
                <a:effectLst/>
                <a:latin typeface="+mj-lt"/>
                <a:cs typeface="Times New Roman" panose="02020603050405020304" pitchFamily="18" charset="0"/>
              </a:rPr>
              <a:t> </a:t>
            </a:r>
            <a:r>
              <a:rPr lang="en-US" sz="5000" b="0" u="none" dirty="0" err="1">
                <a:solidFill>
                  <a:srgbClr val="003399"/>
                </a:solidFill>
                <a:effectLst/>
                <a:latin typeface="+mj-lt"/>
                <a:cs typeface="Times New Roman" panose="02020603050405020304" pitchFamily="18" charset="0"/>
              </a:rPr>
              <a:t>vinh</a:t>
            </a:r>
            <a:r>
              <a:rPr lang="en-US" sz="5000" b="0" u="none" dirty="0">
                <a:solidFill>
                  <a:srgbClr val="003399"/>
                </a:solidFill>
                <a:effectLst/>
                <a:latin typeface="+mj-lt"/>
                <a:cs typeface="Times New Roman" panose="02020603050405020304" pitchFamily="18" charset="0"/>
              </a:rPr>
              <a:t> </a:t>
            </a:r>
            <a:r>
              <a:rPr lang="en-US" sz="5000" b="0" u="none" dirty="0" err="1">
                <a:solidFill>
                  <a:srgbClr val="003399"/>
                </a:solidFill>
                <a:effectLst/>
                <a:latin typeface="+mj-lt"/>
                <a:cs typeface="Times New Roman" panose="02020603050405020304" pitchFamily="18" charset="0"/>
              </a:rPr>
              <a:t>Chúa</a:t>
            </a:r>
            <a:r>
              <a:rPr lang="en-US" sz="5000" b="0" u="none" dirty="0">
                <a:solidFill>
                  <a:srgbClr val="003399"/>
                </a:solidFill>
                <a:effectLst/>
                <a:latin typeface="+mj-lt"/>
                <a:cs typeface="Times New Roman" panose="02020603050405020304" pitchFamily="18" charset="0"/>
              </a:rPr>
              <a:t>.</a:t>
            </a:r>
          </a:p>
        </p:txBody>
      </p:sp>
    </p:spTree>
    <p:extLst>
      <p:ext uri="{BB962C8B-B14F-4D97-AF65-F5344CB8AC3E}">
        <p14:creationId xmlns:p14="http://schemas.microsoft.com/office/powerpoint/2010/main" val="59770789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u="none" dirty="0">
                <a:solidFill>
                  <a:srgbClr val="003399"/>
                </a:solidFill>
                <a:effectLst/>
                <a:latin typeface="+mj-lt"/>
              </a:rPr>
              <a:t/>
            </a:r>
            <a:br>
              <a:rPr lang="en-US" sz="4000" b="0" u="none" dirty="0">
                <a:solidFill>
                  <a:srgbClr val="003399"/>
                </a:solidFill>
                <a:effectLst/>
                <a:latin typeface="+mj-lt"/>
              </a:rPr>
            </a:br>
            <a:endParaRPr lang="en-US" sz="4000" b="0" u="none" dirty="0">
              <a:solidFill>
                <a:srgbClr val="003399"/>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0" u="none" dirty="0">
                <a:solidFill>
                  <a:srgbClr val="FF0000"/>
                </a:solidFill>
                <a:effectLst/>
                <a:latin typeface="+mj-lt"/>
                <a:cs typeface="Times New Roman" panose="02020603050405020304" pitchFamily="18" charset="0"/>
              </a:rPr>
              <a:t>A:</a:t>
            </a:r>
            <a:r>
              <a:rPr lang="en-US" sz="4800" b="0" u="none" dirty="0">
                <a:solidFill>
                  <a:srgbClr val="003399"/>
                </a:solidFill>
                <a:effectLst/>
                <a:latin typeface="+mj-lt"/>
                <a:cs typeface="Times New Roman" panose="02020603050405020304" pitchFamily="18" charset="0"/>
              </a:rPr>
              <a:t> </a:t>
            </a:r>
            <a:r>
              <a:rPr lang="en-US" sz="4800" b="0" u="none" dirty="0" err="1">
                <a:solidFill>
                  <a:srgbClr val="003399"/>
                </a:solidFill>
                <a:effectLst/>
                <a:latin typeface="+mj-lt"/>
                <a:cs typeface="Times New Roman" panose="02020603050405020304" pitchFamily="18" charset="0"/>
              </a:rPr>
              <a:t>Chúng</a:t>
            </a:r>
            <a:r>
              <a:rPr lang="en-US" sz="4800" b="0" u="none" dirty="0">
                <a:solidFill>
                  <a:srgbClr val="003399"/>
                </a:solidFill>
                <a:effectLst/>
                <a:latin typeface="+mj-lt"/>
                <a:cs typeface="Times New Roman" panose="02020603050405020304" pitchFamily="18" charset="0"/>
              </a:rPr>
              <a:t> con </a:t>
            </a:r>
            <a:r>
              <a:rPr lang="en-US" sz="4800" b="0" u="none" dirty="0" err="1">
                <a:solidFill>
                  <a:srgbClr val="003399"/>
                </a:solidFill>
                <a:effectLst/>
                <a:latin typeface="+mj-lt"/>
                <a:cs typeface="Times New Roman" panose="02020603050405020304" pitchFamily="18" charset="0"/>
              </a:rPr>
              <a:t>cảm</a:t>
            </a:r>
            <a:r>
              <a:rPr lang="en-US" sz="4800" b="0" u="none" dirty="0">
                <a:solidFill>
                  <a:srgbClr val="003399"/>
                </a:solidFill>
                <a:effectLst/>
                <a:latin typeface="+mj-lt"/>
                <a:cs typeface="Times New Roman" panose="02020603050405020304" pitchFamily="18" charset="0"/>
              </a:rPr>
              <a:t> </a:t>
            </a:r>
            <a:r>
              <a:rPr lang="en-US" sz="4800" b="0" u="none" dirty="0" err="1">
                <a:solidFill>
                  <a:srgbClr val="003399"/>
                </a:solidFill>
                <a:effectLst/>
                <a:latin typeface="+mj-lt"/>
                <a:cs typeface="Times New Roman" panose="02020603050405020304" pitchFamily="18" charset="0"/>
              </a:rPr>
              <a:t>tạ</a:t>
            </a:r>
            <a:r>
              <a:rPr lang="en-US" sz="4800" b="0" u="none" dirty="0">
                <a:solidFill>
                  <a:srgbClr val="003399"/>
                </a:solidFill>
                <a:effectLst/>
                <a:latin typeface="+mj-lt"/>
                <a:cs typeface="Times New Roman" panose="02020603050405020304" pitchFamily="18" charset="0"/>
              </a:rPr>
              <a:t> </a:t>
            </a:r>
            <a:r>
              <a:rPr lang="en-US" sz="4800" b="0" u="none" dirty="0" err="1">
                <a:solidFill>
                  <a:srgbClr val="003399"/>
                </a:solidFill>
                <a:effectLst/>
                <a:latin typeface="+mj-lt"/>
                <a:cs typeface="Times New Roman" panose="02020603050405020304" pitchFamily="18" charset="0"/>
              </a:rPr>
              <a:t>Chúa</a:t>
            </a:r>
            <a:r>
              <a:rPr lang="en-US" sz="4800" b="0" u="none" dirty="0">
                <a:solidFill>
                  <a:srgbClr val="003399"/>
                </a:solidFill>
                <a:effectLst/>
                <a:latin typeface="+mj-lt"/>
                <a:cs typeface="Times New Roman" panose="02020603050405020304" pitchFamily="18" charset="0"/>
              </a:rPr>
              <a:t> </a:t>
            </a:r>
            <a:r>
              <a:rPr lang="en-US" sz="4800" b="0" u="none" dirty="0" err="1">
                <a:solidFill>
                  <a:srgbClr val="003399"/>
                </a:solidFill>
                <a:effectLst/>
                <a:latin typeface="+mj-lt"/>
                <a:cs typeface="Times New Roman" panose="02020603050405020304" pitchFamily="18" charset="0"/>
              </a:rPr>
              <a:t>vì</a:t>
            </a:r>
            <a:r>
              <a:rPr lang="en-US" sz="4800" b="0" u="none" dirty="0">
                <a:solidFill>
                  <a:srgbClr val="003399"/>
                </a:solidFill>
                <a:effectLst/>
                <a:latin typeface="+mj-lt"/>
                <a:cs typeface="Times New Roman" panose="02020603050405020304" pitchFamily="18" charset="0"/>
              </a:rPr>
              <a:t> </a:t>
            </a:r>
            <a:r>
              <a:rPr lang="en-US" sz="4800" b="0" u="none" dirty="0" err="1">
                <a:solidFill>
                  <a:srgbClr val="003399"/>
                </a:solidFill>
                <a:effectLst/>
                <a:latin typeface="+mj-lt"/>
                <a:cs typeface="Times New Roman" panose="02020603050405020304" pitchFamily="18" charset="0"/>
              </a:rPr>
              <a:t>vinh</a:t>
            </a:r>
            <a:r>
              <a:rPr lang="en-US" sz="4800" b="0" u="none" dirty="0">
                <a:solidFill>
                  <a:srgbClr val="003399"/>
                </a:solidFill>
                <a:effectLst/>
                <a:latin typeface="+mj-lt"/>
                <a:cs typeface="Times New Roman" panose="02020603050405020304" pitchFamily="18" charset="0"/>
              </a:rPr>
              <a:t> </a:t>
            </a:r>
            <a:r>
              <a:rPr lang="en-US" sz="4800" b="0" u="none" dirty="0" err="1">
                <a:solidFill>
                  <a:srgbClr val="003399"/>
                </a:solidFill>
                <a:effectLst/>
                <a:latin typeface="+mj-lt"/>
                <a:cs typeface="Times New Roman" panose="02020603050405020304" pitchFamily="18" charset="0"/>
              </a:rPr>
              <a:t>quang</a:t>
            </a:r>
            <a:r>
              <a:rPr lang="en-US" sz="4800" b="0" u="none" dirty="0">
                <a:solidFill>
                  <a:srgbClr val="003399"/>
                </a:solidFill>
                <a:effectLst/>
                <a:latin typeface="+mj-lt"/>
                <a:cs typeface="Times New Roman" panose="02020603050405020304" pitchFamily="18" charset="0"/>
              </a:rPr>
              <a:t> </a:t>
            </a:r>
            <a:r>
              <a:rPr lang="en-US" sz="4800" b="0" u="none" dirty="0" err="1">
                <a:solidFill>
                  <a:srgbClr val="003399"/>
                </a:solidFill>
                <a:effectLst/>
                <a:latin typeface="+mj-lt"/>
                <a:cs typeface="Times New Roman" panose="02020603050405020304" pitchFamily="18" charset="0"/>
              </a:rPr>
              <a:t>cao</a:t>
            </a:r>
            <a:r>
              <a:rPr lang="en-US" sz="4800" b="0" u="none" dirty="0">
                <a:solidFill>
                  <a:srgbClr val="003399"/>
                </a:solidFill>
                <a:effectLst/>
                <a:latin typeface="+mj-lt"/>
                <a:cs typeface="Times New Roman" panose="02020603050405020304" pitchFamily="18" charset="0"/>
              </a:rPr>
              <a:t> </a:t>
            </a:r>
            <a:r>
              <a:rPr lang="en-US" sz="4800" b="0" u="none" dirty="0" err="1">
                <a:solidFill>
                  <a:srgbClr val="003399"/>
                </a:solidFill>
                <a:effectLst/>
                <a:latin typeface="+mj-lt"/>
                <a:cs typeface="Times New Roman" panose="02020603050405020304" pitchFamily="18" charset="0"/>
              </a:rPr>
              <a:t>cả</a:t>
            </a:r>
            <a:r>
              <a:rPr lang="en-US" sz="4800" b="0" u="none" dirty="0">
                <a:solidFill>
                  <a:srgbClr val="003399"/>
                </a:solidFill>
                <a:effectLst/>
                <a:latin typeface="+mj-lt"/>
                <a:cs typeface="Times New Roman" panose="02020603050405020304" pitchFamily="18" charset="0"/>
              </a:rPr>
              <a:t> </a:t>
            </a:r>
            <a:r>
              <a:rPr lang="en-US" sz="4800" b="0" u="none" dirty="0" err="1">
                <a:solidFill>
                  <a:srgbClr val="003399"/>
                </a:solidFill>
                <a:effectLst/>
                <a:latin typeface="+mj-lt"/>
                <a:cs typeface="Times New Roman" panose="02020603050405020304" pitchFamily="18" charset="0"/>
              </a:rPr>
              <a:t>Chúa</a:t>
            </a:r>
            <a:r>
              <a:rPr lang="en-US" sz="4800" b="0" u="none" dirty="0">
                <a:solidFill>
                  <a:srgbClr val="003399"/>
                </a:solidFill>
                <a:effectLst/>
                <a:latin typeface="+mj-lt"/>
                <a:cs typeface="Times New Roman" panose="02020603050405020304" pitchFamily="18" charset="0"/>
              </a:rPr>
              <a:t>.</a:t>
            </a:r>
          </a:p>
          <a:p>
            <a:pPr marL="0" indent="0" algn="just" eaLnBrk="1" hangingPunct="1">
              <a:lnSpc>
                <a:spcPct val="140000"/>
              </a:lnSpc>
              <a:buFontTx/>
              <a:buNone/>
            </a:pPr>
            <a:r>
              <a:rPr lang="vi-VN" sz="4800" b="0" u="none" dirty="0">
                <a:solidFill>
                  <a:srgbClr val="FF0000"/>
                </a:solidFill>
                <a:effectLst/>
                <a:latin typeface="+mj-lt"/>
                <a:cs typeface="Times New Roman" panose="02020603050405020304" pitchFamily="18" charset="0"/>
              </a:rPr>
              <a:t>B:</a:t>
            </a:r>
            <a:r>
              <a:rPr lang="vi-VN" sz="4800" b="0" u="none" dirty="0">
                <a:solidFill>
                  <a:srgbClr val="003399"/>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7219361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u="none" dirty="0">
                <a:solidFill>
                  <a:srgbClr val="003399"/>
                </a:solidFill>
                <a:effectLst/>
                <a:latin typeface="+mj-lt"/>
              </a:rPr>
              <a:t/>
            </a:r>
            <a:br>
              <a:rPr lang="en-US" sz="4000" b="0" u="none" dirty="0">
                <a:solidFill>
                  <a:srgbClr val="003399"/>
                </a:solidFill>
                <a:effectLst/>
                <a:latin typeface="+mj-lt"/>
              </a:rPr>
            </a:br>
            <a:endParaRPr lang="en-US" sz="4000" b="0" u="none" dirty="0">
              <a:solidFill>
                <a:srgbClr val="003399"/>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none" dirty="0">
                <a:solidFill>
                  <a:srgbClr val="FF0000"/>
                </a:solidFill>
                <a:effectLst/>
                <a:latin typeface="+mj-lt"/>
                <a:cs typeface="Times New Roman" panose="02020603050405020304" pitchFamily="18" charset="0"/>
              </a:rPr>
              <a:t>A:</a:t>
            </a:r>
            <a:r>
              <a:rPr lang="en-US" sz="4800" b="0" u="none" dirty="0">
                <a:solidFill>
                  <a:srgbClr val="003399"/>
                </a:solidFill>
                <a:effectLst/>
                <a:latin typeface="+mj-lt"/>
                <a:cs typeface="Times New Roman" panose="02020603050405020304" pitchFamily="18" charset="0"/>
              </a:rPr>
              <a:t> </a:t>
            </a:r>
            <a:r>
              <a:rPr lang="en-US" sz="4800" b="0" u="none" dirty="0" err="1">
                <a:solidFill>
                  <a:srgbClr val="003399"/>
                </a:solidFill>
                <a:effectLst/>
                <a:latin typeface="+mj-lt"/>
                <a:cs typeface="Times New Roman" panose="02020603050405020304" pitchFamily="18" charset="0"/>
              </a:rPr>
              <a:t>Lạy</a:t>
            </a:r>
            <a:r>
              <a:rPr lang="en-US" sz="4800" b="0" u="none" dirty="0">
                <a:solidFill>
                  <a:srgbClr val="003399"/>
                </a:solidFill>
                <a:effectLst/>
                <a:latin typeface="+mj-lt"/>
                <a:cs typeface="Times New Roman" panose="02020603050405020304" pitchFamily="18" charset="0"/>
              </a:rPr>
              <a:t> con </a:t>
            </a:r>
            <a:r>
              <a:rPr lang="en-US" sz="4800" b="0" u="none" dirty="0" err="1">
                <a:solidFill>
                  <a:srgbClr val="003399"/>
                </a:solidFill>
                <a:effectLst/>
                <a:latin typeface="+mj-lt"/>
                <a:cs typeface="Times New Roman" panose="02020603050405020304" pitchFamily="18" charset="0"/>
              </a:rPr>
              <a:t>một</a:t>
            </a:r>
            <a:r>
              <a:rPr lang="en-US" sz="4800" b="0" u="none" dirty="0">
                <a:solidFill>
                  <a:srgbClr val="003399"/>
                </a:solidFill>
                <a:effectLst/>
                <a:latin typeface="+mj-lt"/>
                <a:cs typeface="Times New Roman" panose="02020603050405020304" pitchFamily="18" charset="0"/>
              </a:rPr>
              <a:t> </a:t>
            </a:r>
            <a:r>
              <a:rPr lang="en-US" sz="4800" b="0" u="none" dirty="0" err="1">
                <a:solidFill>
                  <a:srgbClr val="003399"/>
                </a:solidFill>
                <a:effectLst/>
                <a:latin typeface="+mj-lt"/>
                <a:cs typeface="Times New Roman" panose="02020603050405020304" pitchFamily="18" charset="0"/>
              </a:rPr>
              <a:t>Thiên</a:t>
            </a:r>
            <a:r>
              <a:rPr lang="en-US" sz="4800" b="0" u="none" dirty="0">
                <a:solidFill>
                  <a:srgbClr val="003399"/>
                </a:solidFill>
                <a:effectLst/>
                <a:latin typeface="+mj-lt"/>
                <a:cs typeface="Times New Roman" panose="02020603050405020304" pitchFamily="18" charset="0"/>
              </a:rPr>
              <a:t> </a:t>
            </a:r>
            <a:r>
              <a:rPr lang="en-US" sz="4800" b="0" u="none" dirty="0" err="1">
                <a:solidFill>
                  <a:srgbClr val="003399"/>
                </a:solidFill>
                <a:effectLst/>
                <a:latin typeface="+mj-lt"/>
                <a:cs typeface="Times New Roman" panose="02020603050405020304" pitchFamily="18" charset="0"/>
              </a:rPr>
              <a:t>Chúa</a:t>
            </a:r>
            <a:r>
              <a:rPr lang="en-US" sz="4800" b="0" u="none" dirty="0">
                <a:solidFill>
                  <a:srgbClr val="003399"/>
                </a:solidFill>
                <a:effectLst/>
                <a:latin typeface="+mj-lt"/>
                <a:cs typeface="Times New Roman" panose="02020603050405020304" pitchFamily="18" charset="0"/>
              </a:rPr>
              <a:t>,            </a:t>
            </a:r>
            <a:r>
              <a:rPr lang="en-US" sz="4800" b="0" u="none" dirty="0" err="1">
                <a:solidFill>
                  <a:srgbClr val="003399"/>
                </a:solidFill>
                <a:effectLst/>
                <a:latin typeface="+mj-lt"/>
                <a:cs typeface="Times New Roman" panose="02020603050405020304" pitchFamily="18" charset="0"/>
              </a:rPr>
              <a:t>Chúa</a:t>
            </a:r>
            <a:r>
              <a:rPr lang="en-US" sz="4800" b="0" u="none" dirty="0">
                <a:solidFill>
                  <a:srgbClr val="003399"/>
                </a:solidFill>
                <a:effectLst/>
                <a:latin typeface="+mj-lt"/>
                <a:cs typeface="Times New Roman" panose="02020603050405020304" pitchFamily="18" charset="0"/>
              </a:rPr>
              <a:t> </a:t>
            </a:r>
            <a:r>
              <a:rPr lang="en-US" sz="4800" b="0" u="none" dirty="0" err="1">
                <a:solidFill>
                  <a:srgbClr val="003399"/>
                </a:solidFill>
                <a:effectLst/>
                <a:latin typeface="+mj-lt"/>
                <a:cs typeface="Times New Roman" panose="02020603050405020304" pitchFamily="18" charset="0"/>
              </a:rPr>
              <a:t>Giêsu</a:t>
            </a:r>
            <a:r>
              <a:rPr lang="en-US" sz="4800" b="0" u="none" dirty="0">
                <a:solidFill>
                  <a:srgbClr val="003399"/>
                </a:solidFill>
                <a:effectLst/>
                <a:latin typeface="+mj-lt"/>
                <a:cs typeface="Times New Roman" panose="02020603050405020304" pitchFamily="18" charset="0"/>
              </a:rPr>
              <a:t> </a:t>
            </a:r>
            <a:r>
              <a:rPr lang="en-US" sz="4800" b="0" u="none" dirty="0" err="1">
                <a:solidFill>
                  <a:srgbClr val="003399"/>
                </a:solidFill>
                <a:effectLst/>
                <a:latin typeface="+mj-lt"/>
                <a:cs typeface="Times New Roman" panose="02020603050405020304" pitchFamily="18" charset="0"/>
              </a:rPr>
              <a:t>Kitô</a:t>
            </a:r>
            <a:r>
              <a:rPr lang="en-US" sz="4800" b="0" u="none" dirty="0">
                <a:solidFill>
                  <a:srgbClr val="003399"/>
                </a:solidFill>
                <a:effectLst/>
                <a:latin typeface="+mj-lt"/>
                <a:cs typeface="Times New Roman" panose="02020603050405020304" pitchFamily="18" charset="0"/>
              </a:rPr>
              <a:t>.</a:t>
            </a:r>
          </a:p>
          <a:p>
            <a:pPr marL="0" indent="0" algn="just" eaLnBrk="1" hangingPunct="1">
              <a:lnSpc>
                <a:spcPct val="145000"/>
              </a:lnSpc>
              <a:buFontTx/>
              <a:buNone/>
            </a:pPr>
            <a:r>
              <a:rPr lang="vi-VN" sz="4800" b="0" u="none" dirty="0">
                <a:solidFill>
                  <a:srgbClr val="FF0000"/>
                </a:solidFill>
                <a:effectLst/>
                <a:latin typeface="+mj-lt"/>
                <a:cs typeface="Times New Roman" panose="02020603050405020304" pitchFamily="18" charset="0"/>
              </a:rPr>
              <a:t>B:</a:t>
            </a:r>
            <a:r>
              <a:rPr lang="vi-VN" sz="4800" b="0" u="none" dirty="0">
                <a:solidFill>
                  <a:srgbClr val="003399"/>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220028572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u="none" dirty="0">
                <a:solidFill>
                  <a:srgbClr val="003399"/>
                </a:solidFill>
                <a:effectLst/>
                <a:latin typeface="+mj-lt"/>
              </a:rPr>
              <a:t/>
            </a:r>
            <a:br>
              <a:rPr lang="en-US" sz="4000" b="0" u="none" dirty="0">
                <a:solidFill>
                  <a:srgbClr val="003399"/>
                </a:solidFill>
                <a:effectLst/>
                <a:latin typeface="+mj-lt"/>
              </a:rPr>
            </a:br>
            <a:endParaRPr lang="en-US" sz="4000" b="0" u="none" dirty="0">
              <a:solidFill>
                <a:srgbClr val="003399"/>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none" dirty="0">
                <a:solidFill>
                  <a:srgbClr val="FF0000"/>
                </a:solidFill>
                <a:effectLst/>
                <a:latin typeface="+mj-lt"/>
                <a:cs typeface="Times New Roman" panose="02020603050405020304" pitchFamily="18" charset="0"/>
              </a:rPr>
              <a:t>A:</a:t>
            </a:r>
            <a:r>
              <a:rPr lang="en-US" sz="5400" b="0" u="none" dirty="0">
                <a:solidFill>
                  <a:srgbClr val="003399"/>
                </a:solidFill>
                <a:effectLst/>
                <a:latin typeface="+mj-lt"/>
                <a:cs typeface="Times New Roman" panose="02020603050405020304" pitchFamily="18" charset="0"/>
              </a:rPr>
              <a:t> </a:t>
            </a:r>
            <a:r>
              <a:rPr lang="en-US" sz="5400" b="0" u="none" dirty="0" err="1">
                <a:solidFill>
                  <a:srgbClr val="003399"/>
                </a:solidFill>
                <a:effectLst/>
                <a:latin typeface="+mj-lt"/>
                <a:cs typeface="Times New Roman" panose="02020603050405020304" pitchFamily="18" charset="0"/>
              </a:rPr>
              <a:t>Chúa</a:t>
            </a:r>
            <a:r>
              <a:rPr lang="en-US" sz="5400" b="0" u="none" dirty="0">
                <a:solidFill>
                  <a:srgbClr val="003399"/>
                </a:solidFill>
                <a:effectLst/>
                <a:latin typeface="+mj-lt"/>
                <a:cs typeface="Times New Roman" panose="02020603050405020304" pitchFamily="18" charset="0"/>
              </a:rPr>
              <a:t> </a:t>
            </a:r>
            <a:r>
              <a:rPr lang="en-US" sz="5400" b="0" u="none" dirty="0" err="1">
                <a:solidFill>
                  <a:srgbClr val="003399"/>
                </a:solidFill>
                <a:effectLst/>
                <a:latin typeface="+mj-lt"/>
                <a:cs typeface="Times New Roman" panose="02020603050405020304" pitchFamily="18" charset="0"/>
              </a:rPr>
              <a:t>xóa</a:t>
            </a:r>
            <a:r>
              <a:rPr lang="en-US" sz="5400" b="0" u="none" dirty="0">
                <a:solidFill>
                  <a:srgbClr val="003399"/>
                </a:solidFill>
                <a:effectLst/>
                <a:latin typeface="+mj-lt"/>
                <a:cs typeface="Times New Roman" panose="02020603050405020304" pitchFamily="18" charset="0"/>
              </a:rPr>
              <a:t> </a:t>
            </a:r>
            <a:r>
              <a:rPr lang="en-US" sz="5400" b="0" u="none" dirty="0" err="1">
                <a:solidFill>
                  <a:srgbClr val="003399"/>
                </a:solidFill>
                <a:effectLst/>
                <a:latin typeface="+mj-lt"/>
                <a:cs typeface="Times New Roman" panose="02020603050405020304" pitchFamily="18" charset="0"/>
              </a:rPr>
              <a:t>tội</a:t>
            </a:r>
            <a:r>
              <a:rPr lang="en-US" sz="5400" b="0" u="none" dirty="0">
                <a:solidFill>
                  <a:srgbClr val="003399"/>
                </a:solidFill>
                <a:effectLst/>
                <a:latin typeface="+mj-lt"/>
                <a:cs typeface="Times New Roman" panose="02020603050405020304" pitchFamily="18" charset="0"/>
              </a:rPr>
              <a:t> </a:t>
            </a:r>
            <a:r>
              <a:rPr lang="en-US" sz="5400" b="0" u="none" dirty="0" err="1">
                <a:solidFill>
                  <a:srgbClr val="003399"/>
                </a:solidFill>
                <a:effectLst/>
                <a:latin typeface="+mj-lt"/>
                <a:cs typeface="Times New Roman" panose="02020603050405020304" pitchFamily="18" charset="0"/>
              </a:rPr>
              <a:t>trần</a:t>
            </a:r>
            <a:r>
              <a:rPr lang="en-US" sz="5400" b="0" u="none" dirty="0">
                <a:solidFill>
                  <a:srgbClr val="003399"/>
                </a:solidFill>
                <a:effectLst/>
                <a:latin typeface="+mj-lt"/>
                <a:cs typeface="Times New Roman" panose="02020603050405020304" pitchFamily="18" charset="0"/>
              </a:rPr>
              <a:t> </a:t>
            </a:r>
            <a:r>
              <a:rPr lang="en-US" sz="5400" b="0" u="none" dirty="0" err="1">
                <a:solidFill>
                  <a:srgbClr val="003399"/>
                </a:solidFill>
                <a:effectLst/>
                <a:latin typeface="+mj-lt"/>
                <a:cs typeface="Times New Roman" panose="02020603050405020304" pitchFamily="18" charset="0"/>
              </a:rPr>
              <a:t>gian</a:t>
            </a:r>
            <a:r>
              <a:rPr lang="en-US" sz="5400" b="0" u="none" dirty="0">
                <a:solidFill>
                  <a:srgbClr val="003399"/>
                </a:solidFill>
                <a:effectLst/>
                <a:latin typeface="+mj-lt"/>
                <a:cs typeface="Times New Roman" panose="02020603050405020304" pitchFamily="18" charset="0"/>
              </a:rPr>
              <a:t>, </a:t>
            </a:r>
            <a:r>
              <a:rPr lang="en-US" sz="5400" b="0" u="none" dirty="0" err="1">
                <a:solidFill>
                  <a:srgbClr val="003399"/>
                </a:solidFill>
                <a:effectLst/>
                <a:latin typeface="+mj-lt"/>
                <a:cs typeface="Times New Roman" panose="02020603050405020304" pitchFamily="18" charset="0"/>
              </a:rPr>
              <a:t>xin</a:t>
            </a:r>
            <a:r>
              <a:rPr lang="en-US" sz="5400" b="0" u="none" dirty="0">
                <a:solidFill>
                  <a:srgbClr val="003399"/>
                </a:solidFill>
                <a:effectLst/>
                <a:latin typeface="+mj-lt"/>
                <a:cs typeface="Times New Roman" panose="02020603050405020304" pitchFamily="18" charset="0"/>
              </a:rPr>
              <a:t> </a:t>
            </a:r>
            <a:r>
              <a:rPr lang="en-US" sz="5400" b="0" u="none" dirty="0" err="1">
                <a:solidFill>
                  <a:srgbClr val="003399"/>
                </a:solidFill>
                <a:effectLst/>
                <a:latin typeface="+mj-lt"/>
                <a:cs typeface="Times New Roman" panose="02020603050405020304" pitchFamily="18" charset="0"/>
              </a:rPr>
              <a:t>thương</a:t>
            </a:r>
            <a:r>
              <a:rPr lang="en-US" sz="5400" b="0" u="none" dirty="0">
                <a:solidFill>
                  <a:srgbClr val="003399"/>
                </a:solidFill>
                <a:effectLst/>
                <a:latin typeface="+mj-lt"/>
                <a:cs typeface="Times New Roman" panose="02020603050405020304" pitchFamily="18" charset="0"/>
              </a:rPr>
              <a:t> </a:t>
            </a:r>
            <a:r>
              <a:rPr lang="en-US" sz="5400" b="0" u="none" dirty="0" err="1">
                <a:solidFill>
                  <a:srgbClr val="003399"/>
                </a:solidFill>
                <a:effectLst/>
                <a:latin typeface="+mj-lt"/>
                <a:cs typeface="Times New Roman" panose="02020603050405020304" pitchFamily="18" charset="0"/>
              </a:rPr>
              <a:t>xót</a:t>
            </a:r>
            <a:r>
              <a:rPr lang="en-US" sz="5400" b="0" u="none" dirty="0">
                <a:solidFill>
                  <a:srgbClr val="003399"/>
                </a:solidFill>
                <a:effectLst/>
                <a:latin typeface="+mj-lt"/>
                <a:cs typeface="Times New Roman" panose="02020603050405020304" pitchFamily="18" charset="0"/>
              </a:rPr>
              <a:t> </a:t>
            </a:r>
            <a:r>
              <a:rPr lang="en-US" sz="5400" b="0" u="none" dirty="0" err="1">
                <a:solidFill>
                  <a:srgbClr val="003399"/>
                </a:solidFill>
                <a:effectLst/>
                <a:latin typeface="+mj-lt"/>
                <a:cs typeface="Times New Roman" panose="02020603050405020304" pitchFamily="18" charset="0"/>
              </a:rPr>
              <a:t>chúng</a:t>
            </a:r>
            <a:r>
              <a:rPr lang="en-US" sz="5400" b="0" u="none" dirty="0">
                <a:solidFill>
                  <a:srgbClr val="003399"/>
                </a:solidFill>
                <a:effectLst/>
                <a:latin typeface="+mj-lt"/>
                <a:cs typeface="Times New Roman" panose="02020603050405020304" pitchFamily="18" charset="0"/>
              </a:rPr>
              <a:t> con.</a:t>
            </a:r>
          </a:p>
          <a:p>
            <a:pPr marL="0" indent="0" algn="just" eaLnBrk="1" hangingPunct="1">
              <a:lnSpc>
                <a:spcPct val="145000"/>
              </a:lnSpc>
              <a:buFontTx/>
              <a:buNone/>
            </a:pPr>
            <a:r>
              <a:rPr lang="en-US" sz="5400" b="0" u="none" dirty="0">
                <a:solidFill>
                  <a:srgbClr val="FF0000"/>
                </a:solidFill>
                <a:effectLst/>
                <a:latin typeface="+mj-lt"/>
                <a:cs typeface="Times New Roman" panose="02020603050405020304" pitchFamily="18" charset="0"/>
              </a:rPr>
              <a:t>B:</a:t>
            </a:r>
            <a:r>
              <a:rPr lang="en-US" sz="5400" b="0" u="none" dirty="0">
                <a:solidFill>
                  <a:srgbClr val="003399"/>
                </a:solidFill>
                <a:effectLst/>
                <a:latin typeface="+mj-lt"/>
                <a:cs typeface="Times New Roman" panose="02020603050405020304" pitchFamily="18" charset="0"/>
              </a:rPr>
              <a:t> </a:t>
            </a:r>
            <a:r>
              <a:rPr lang="en-US" sz="5400" b="0" u="none" dirty="0" err="1">
                <a:solidFill>
                  <a:srgbClr val="003399"/>
                </a:solidFill>
                <a:effectLst/>
                <a:latin typeface="+mj-lt"/>
                <a:cs typeface="Times New Roman" panose="02020603050405020304" pitchFamily="18" charset="0"/>
              </a:rPr>
              <a:t>Chúa</a:t>
            </a:r>
            <a:r>
              <a:rPr lang="en-US" sz="5400" b="0" u="none" dirty="0">
                <a:solidFill>
                  <a:srgbClr val="003399"/>
                </a:solidFill>
                <a:effectLst/>
                <a:latin typeface="+mj-lt"/>
                <a:cs typeface="Times New Roman" panose="02020603050405020304" pitchFamily="18" charset="0"/>
              </a:rPr>
              <a:t> </a:t>
            </a:r>
            <a:r>
              <a:rPr lang="en-US" sz="5400" b="0" u="none" dirty="0" err="1">
                <a:solidFill>
                  <a:srgbClr val="003399"/>
                </a:solidFill>
                <a:effectLst/>
                <a:latin typeface="+mj-lt"/>
                <a:cs typeface="Times New Roman" panose="02020603050405020304" pitchFamily="18" charset="0"/>
              </a:rPr>
              <a:t>xóa</a:t>
            </a:r>
            <a:r>
              <a:rPr lang="en-US" sz="5400" b="0" u="none" dirty="0">
                <a:solidFill>
                  <a:srgbClr val="003399"/>
                </a:solidFill>
                <a:effectLst/>
                <a:latin typeface="+mj-lt"/>
                <a:cs typeface="Times New Roman" panose="02020603050405020304" pitchFamily="18" charset="0"/>
              </a:rPr>
              <a:t> </a:t>
            </a:r>
            <a:r>
              <a:rPr lang="en-US" sz="5400" b="0" u="none" dirty="0" err="1">
                <a:solidFill>
                  <a:srgbClr val="003399"/>
                </a:solidFill>
                <a:effectLst/>
                <a:latin typeface="+mj-lt"/>
                <a:cs typeface="Times New Roman" panose="02020603050405020304" pitchFamily="18" charset="0"/>
              </a:rPr>
              <a:t>tội</a:t>
            </a:r>
            <a:r>
              <a:rPr lang="en-US" sz="5400" b="0" u="none" dirty="0">
                <a:solidFill>
                  <a:srgbClr val="003399"/>
                </a:solidFill>
                <a:effectLst/>
                <a:latin typeface="+mj-lt"/>
                <a:cs typeface="Times New Roman" panose="02020603050405020304" pitchFamily="18" charset="0"/>
              </a:rPr>
              <a:t> </a:t>
            </a:r>
            <a:r>
              <a:rPr lang="en-US" sz="5400" b="0" u="none" dirty="0" err="1">
                <a:solidFill>
                  <a:srgbClr val="003399"/>
                </a:solidFill>
                <a:effectLst/>
                <a:latin typeface="+mj-lt"/>
                <a:cs typeface="Times New Roman" panose="02020603050405020304" pitchFamily="18" charset="0"/>
              </a:rPr>
              <a:t>trần</a:t>
            </a:r>
            <a:r>
              <a:rPr lang="en-US" sz="5400" b="0" u="none" dirty="0">
                <a:solidFill>
                  <a:srgbClr val="003399"/>
                </a:solidFill>
                <a:effectLst/>
                <a:latin typeface="+mj-lt"/>
                <a:cs typeface="Times New Roman" panose="02020603050405020304" pitchFamily="18" charset="0"/>
              </a:rPr>
              <a:t> </a:t>
            </a:r>
            <a:r>
              <a:rPr lang="en-US" sz="5400" b="0" u="none" dirty="0" err="1">
                <a:solidFill>
                  <a:srgbClr val="003399"/>
                </a:solidFill>
                <a:effectLst/>
                <a:latin typeface="+mj-lt"/>
                <a:cs typeface="Times New Roman" panose="02020603050405020304" pitchFamily="18" charset="0"/>
              </a:rPr>
              <a:t>gian</a:t>
            </a:r>
            <a:r>
              <a:rPr lang="en-US" sz="5400" b="0" u="none" dirty="0">
                <a:solidFill>
                  <a:srgbClr val="003399"/>
                </a:solidFill>
                <a:effectLst/>
                <a:latin typeface="+mj-lt"/>
                <a:cs typeface="Times New Roman" panose="02020603050405020304" pitchFamily="18" charset="0"/>
              </a:rPr>
              <a:t>, </a:t>
            </a:r>
            <a:r>
              <a:rPr lang="en-US" sz="5400" b="0" u="none" dirty="0" err="1">
                <a:solidFill>
                  <a:srgbClr val="003399"/>
                </a:solidFill>
                <a:effectLst/>
                <a:latin typeface="+mj-lt"/>
                <a:cs typeface="Times New Roman" panose="02020603050405020304" pitchFamily="18" charset="0"/>
              </a:rPr>
              <a:t>xin</a:t>
            </a:r>
            <a:r>
              <a:rPr lang="en-US" sz="5400" b="0" u="none" dirty="0">
                <a:solidFill>
                  <a:srgbClr val="003399"/>
                </a:solidFill>
                <a:effectLst/>
                <a:latin typeface="+mj-lt"/>
                <a:cs typeface="Times New Roman" panose="02020603050405020304" pitchFamily="18" charset="0"/>
              </a:rPr>
              <a:t> </a:t>
            </a:r>
            <a:r>
              <a:rPr lang="en-US" sz="5400" b="0" u="none" dirty="0" err="1">
                <a:solidFill>
                  <a:srgbClr val="003399"/>
                </a:solidFill>
                <a:effectLst/>
                <a:latin typeface="+mj-lt"/>
                <a:cs typeface="Times New Roman" panose="02020603050405020304" pitchFamily="18" charset="0"/>
              </a:rPr>
              <a:t>nhậm</a:t>
            </a:r>
            <a:r>
              <a:rPr lang="en-US" sz="5400" b="0" u="none" dirty="0">
                <a:solidFill>
                  <a:srgbClr val="003399"/>
                </a:solidFill>
                <a:effectLst/>
                <a:latin typeface="+mj-lt"/>
                <a:cs typeface="Times New Roman" panose="02020603050405020304" pitchFamily="18" charset="0"/>
              </a:rPr>
              <a:t> </a:t>
            </a:r>
            <a:r>
              <a:rPr lang="en-US" sz="5400" b="0" u="none" dirty="0" err="1">
                <a:solidFill>
                  <a:srgbClr val="003399"/>
                </a:solidFill>
                <a:effectLst/>
                <a:latin typeface="+mj-lt"/>
                <a:cs typeface="Times New Roman" panose="02020603050405020304" pitchFamily="18" charset="0"/>
              </a:rPr>
              <a:t>lời</a:t>
            </a:r>
            <a:r>
              <a:rPr lang="en-US" sz="5400" b="0" u="none" dirty="0">
                <a:solidFill>
                  <a:srgbClr val="003399"/>
                </a:solidFill>
                <a:effectLst/>
                <a:latin typeface="+mj-lt"/>
                <a:cs typeface="Times New Roman" panose="02020603050405020304" pitchFamily="18" charset="0"/>
              </a:rPr>
              <a:t> </a:t>
            </a:r>
            <a:r>
              <a:rPr lang="en-US" sz="5400" b="0" u="none" dirty="0" err="1">
                <a:solidFill>
                  <a:srgbClr val="003399"/>
                </a:solidFill>
                <a:effectLst/>
                <a:latin typeface="+mj-lt"/>
                <a:cs typeface="Times New Roman" panose="02020603050405020304" pitchFamily="18" charset="0"/>
              </a:rPr>
              <a:t>chúng</a:t>
            </a:r>
            <a:r>
              <a:rPr lang="en-US" sz="5400" b="0" u="none" dirty="0">
                <a:solidFill>
                  <a:srgbClr val="003399"/>
                </a:solidFill>
                <a:effectLst/>
                <a:latin typeface="+mj-lt"/>
                <a:cs typeface="Times New Roman" panose="02020603050405020304" pitchFamily="18" charset="0"/>
              </a:rPr>
              <a:t> con </a:t>
            </a:r>
            <a:r>
              <a:rPr lang="en-US" sz="5400" b="0" u="none" dirty="0" err="1">
                <a:solidFill>
                  <a:srgbClr val="003399"/>
                </a:solidFill>
                <a:effectLst/>
                <a:latin typeface="+mj-lt"/>
                <a:cs typeface="Times New Roman" panose="02020603050405020304" pitchFamily="18" charset="0"/>
              </a:rPr>
              <a:t>cầu</a:t>
            </a:r>
            <a:r>
              <a:rPr lang="en-US" sz="5400" b="0" u="none" dirty="0">
                <a:solidFill>
                  <a:srgbClr val="003399"/>
                </a:solidFill>
                <a:effectLst/>
                <a:latin typeface="+mj-lt"/>
                <a:cs typeface="Times New Roman" panose="02020603050405020304" pitchFamily="18" charset="0"/>
              </a:rPr>
              <a:t> </a:t>
            </a:r>
            <a:r>
              <a:rPr lang="en-US" sz="5400" b="0" u="none" dirty="0" err="1">
                <a:solidFill>
                  <a:srgbClr val="003399"/>
                </a:solidFill>
                <a:effectLst/>
                <a:latin typeface="+mj-lt"/>
                <a:cs typeface="Times New Roman" panose="02020603050405020304" pitchFamily="18" charset="0"/>
              </a:rPr>
              <a:t>khẩn</a:t>
            </a:r>
            <a:r>
              <a:rPr lang="en-US" sz="5400" b="0" u="none" dirty="0">
                <a:solidFill>
                  <a:srgbClr val="003399"/>
                </a:solidFill>
                <a:effectLst/>
                <a:latin typeface="+mj-lt"/>
                <a:cs typeface="Times New Roman" panose="02020603050405020304" pitchFamily="18" charset="0"/>
              </a:rPr>
              <a:t>.</a:t>
            </a:r>
          </a:p>
        </p:txBody>
      </p:sp>
    </p:spTree>
    <p:extLst>
      <p:ext uri="{BB962C8B-B14F-4D97-AF65-F5344CB8AC3E}">
        <p14:creationId xmlns:p14="http://schemas.microsoft.com/office/powerpoint/2010/main" val="30314986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u="none" dirty="0">
                <a:solidFill>
                  <a:srgbClr val="003399"/>
                </a:solidFill>
                <a:effectLst/>
                <a:latin typeface="+mj-lt"/>
              </a:rPr>
              <a:t/>
            </a:r>
            <a:br>
              <a:rPr lang="en-US" sz="4000" b="0" u="none" dirty="0">
                <a:solidFill>
                  <a:srgbClr val="003399"/>
                </a:solidFill>
                <a:effectLst/>
                <a:latin typeface="+mj-lt"/>
              </a:rPr>
            </a:br>
            <a:endParaRPr lang="en-US" sz="4000" b="0" u="none" dirty="0">
              <a:solidFill>
                <a:srgbClr val="003399"/>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none" dirty="0">
                <a:solidFill>
                  <a:srgbClr val="FF0000"/>
                </a:solidFill>
                <a:effectLst/>
                <a:latin typeface="+mj-lt"/>
                <a:cs typeface="Times New Roman" panose="02020603050405020304" pitchFamily="18" charset="0"/>
              </a:rPr>
              <a:t>A:</a:t>
            </a:r>
            <a:r>
              <a:rPr lang="en-US" sz="4800" b="0" u="none" dirty="0">
                <a:solidFill>
                  <a:srgbClr val="003399"/>
                </a:solidFill>
                <a:effectLst/>
                <a:latin typeface="+mj-lt"/>
                <a:cs typeface="Times New Roman" panose="02020603050405020304" pitchFamily="18" charset="0"/>
              </a:rPr>
              <a:t> </a:t>
            </a:r>
            <a:r>
              <a:rPr lang="en-US" sz="4800" b="0" u="none" dirty="0" err="1">
                <a:solidFill>
                  <a:srgbClr val="003399"/>
                </a:solidFill>
                <a:effectLst/>
                <a:latin typeface="+mj-lt"/>
                <a:cs typeface="Times New Roman" panose="02020603050405020304" pitchFamily="18" charset="0"/>
              </a:rPr>
              <a:t>Chúa</a:t>
            </a:r>
            <a:r>
              <a:rPr lang="en-US" sz="4800" b="0" u="none" dirty="0">
                <a:solidFill>
                  <a:srgbClr val="003399"/>
                </a:solidFill>
                <a:effectLst/>
                <a:latin typeface="+mj-lt"/>
                <a:cs typeface="Times New Roman" panose="02020603050405020304" pitchFamily="18" charset="0"/>
              </a:rPr>
              <a:t> </a:t>
            </a:r>
            <a:r>
              <a:rPr lang="en-US" sz="4800" b="0" u="none" dirty="0" err="1">
                <a:solidFill>
                  <a:srgbClr val="003399"/>
                </a:solidFill>
                <a:effectLst/>
                <a:latin typeface="+mj-lt"/>
                <a:cs typeface="Times New Roman" panose="02020603050405020304" pitchFamily="18" charset="0"/>
              </a:rPr>
              <a:t>ngự</a:t>
            </a:r>
            <a:r>
              <a:rPr lang="en-US" sz="4800" b="0" u="none" dirty="0">
                <a:solidFill>
                  <a:srgbClr val="003399"/>
                </a:solidFill>
                <a:effectLst/>
                <a:latin typeface="+mj-lt"/>
                <a:cs typeface="Times New Roman" panose="02020603050405020304" pitchFamily="18" charset="0"/>
              </a:rPr>
              <a:t> </a:t>
            </a:r>
            <a:r>
              <a:rPr lang="en-US" sz="4800" b="0" u="none" dirty="0" err="1">
                <a:solidFill>
                  <a:srgbClr val="003399"/>
                </a:solidFill>
                <a:effectLst/>
                <a:latin typeface="+mj-lt"/>
                <a:cs typeface="Times New Roman" panose="02020603050405020304" pitchFamily="18" charset="0"/>
              </a:rPr>
              <a:t>bên</a:t>
            </a:r>
            <a:r>
              <a:rPr lang="en-US" sz="4800" b="0" u="none" dirty="0">
                <a:solidFill>
                  <a:srgbClr val="003399"/>
                </a:solidFill>
                <a:effectLst/>
                <a:latin typeface="+mj-lt"/>
                <a:cs typeface="Times New Roman" panose="02020603050405020304" pitchFamily="18" charset="0"/>
              </a:rPr>
              <a:t> </a:t>
            </a:r>
            <a:r>
              <a:rPr lang="en-US" sz="4800" b="0" u="none" dirty="0" err="1">
                <a:solidFill>
                  <a:srgbClr val="003399"/>
                </a:solidFill>
                <a:effectLst/>
                <a:latin typeface="+mj-lt"/>
                <a:cs typeface="Times New Roman" panose="02020603050405020304" pitchFamily="18" charset="0"/>
              </a:rPr>
              <a:t>hữu</a:t>
            </a:r>
            <a:r>
              <a:rPr lang="en-US" sz="4800" b="0" u="none" dirty="0">
                <a:solidFill>
                  <a:srgbClr val="003399"/>
                </a:solidFill>
                <a:effectLst/>
                <a:latin typeface="+mj-lt"/>
                <a:cs typeface="Times New Roman" panose="02020603050405020304" pitchFamily="18" charset="0"/>
              </a:rPr>
              <a:t> </a:t>
            </a:r>
            <a:r>
              <a:rPr lang="en-US" sz="4800" b="0" u="none" dirty="0" err="1">
                <a:solidFill>
                  <a:srgbClr val="003399"/>
                </a:solidFill>
                <a:effectLst/>
                <a:latin typeface="+mj-lt"/>
                <a:cs typeface="Times New Roman" panose="02020603050405020304" pitchFamily="18" charset="0"/>
              </a:rPr>
              <a:t>Đức</a:t>
            </a:r>
            <a:r>
              <a:rPr lang="en-US" sz="4800" b="0" u="none" dirty="0">
                <a:solidFill>
                  <a:srgbClr val="003399"/>
                </a:solidFill>
                <a:effectLst/>
                <a:latin typeface="+mj-lt"/>
                <a:cs typeface="Times New Roman" panose="02020603050405020304" pitchFamily="18" charset="0"/>
              </a:rPr>
              <a:t> </a:t>
            </a:r>
            <a:r>
              <a:rPr lang="en-US" sz="4800" b="0" u="none" dirty="0" err="1">
                <a:solidFill>
                  <a:srgbClr val="003399"/>
                </a:solidFill>
                <a:effectLst/>
                <a:latin typeface="+mj-lt"/>
                <a:cs typeface="Times New Roman" panose="02020603050405020304" pitchFamily="18" charset="0"/>
              </a:rPr>
              <a:t>Chúa</a:t>
            </a:r>
            <a:r>
              <a:rPr lang="en-US" sz="4800" b="0" u="none" dirty="0">
                <a:solidFill>
                  <a:srgbClr val="003399"/>
                </a:solidFill>
                <a:effectLst/>
                <a:latin typeface="+mj-lt"/>
                <a:cs typeface="Times New Roman" panose="02020603050405020304" pitchFamily="18" charset="0"/>
              </a:rPr>
              <a:t> Cha, </a:t>
            </a:r>
            <a:r>
              <a:rPr lang="en-US" sz="4800" b="0" u="none" dirty="0" err="1">
                <a:solidFill>
                  <a:srgbClr val="003399"/>
                </a:solidFill>
                <a:effectLst/>
                <a:latin typeface="+mj-lt"/>
                <a:cs typeface="Times New Roman" panose="02020603050405020304" pitchFamily="18" charset="0"/>
              </a:rPr>
              <a:t>xin</a:t>
            </a:r>
            <a:r>
              <a:rPr lang="en-US" sz="4800" b="0" u="none" dirty="0">
                <a:solidFill>
                  <a:srgbClr val="003399"/>
                </a:solidFill>
                <a:effectLst/>
                <a:latin typeface="+mj-lt"/>
                <a:cs typeface="Times New Roman" panose="02020603050405020304" pitchFamily="18" charset="0"/>
              </a:rPr>
              <a:t> </a:t>
            </a:r>
            <a:r>
              <a:rPr lang="en-US" sz="4800" b="0" u="none" dirty="0" err="1">
                <a:solidFill>
                  <a:srgbClr val="003399"/>
                </a:solidFill>
                <a:effectLst/>
                <a:latin typeface="+mj-lt"/>
                <a:cs typeface="Times New Roman" panose="02020603050405020304" pitchFamily="18" charset="0"/>
              </a:rPr>
              <a:t>thương</a:t>
            </a:r>
            <a:r>
              <a:rPr lang="en-US" sz="4800" b="0" u="none" dirty="0">
                <a:solidFill>
                  <a:srgbClr val="003399"/>
                </a:solidFill>
                <a:effectLst/>
                <a:latin typeface="+mj-lt"/>
                <a:cs typeface="Times New Roman" panose="02020603050405020304" pitchFamily="18" charset="0"/>
              </a:rPr>
              <a:t> </a:t>
            </a:r>
            <a:r>
              <a:rPr lang="en-US" sz="4800" b="0" u="none" dirty="0" err="1">
                <a:solidFill>
                  <a:srgbClr val="003399"/>
                </a:solidFill>
                <a:effectLst/>
                <a:latin typeface="+mj-lt"/>
                <a:cs typeface="Times New Roman" panose="02020603050405020304" pitchFamily="18" charset="0"/>
              </a:rPr>
              <a:t>xót</a:t>
            </a:r>
            <a:r>
              <a:rPr lang="en-US" sz="4800" b="0" u="none" dirty="0">
                <a:solidFill>
                  <a:srgbClr val="003399"/>
                </a:solidFill>
                <a:effectLst/>
                <a:latin typeface="+mj-lt"/>
                <a:cs typeface="Times New Roman" panose="02020603050405020304" pitchFamily="18" charset="0"/>
              </a:rPr>
              <a:t> </a:t>
            </a:r>
            <a:r>
              <a:rPr lang="en-US" sz="4800" b="0" u="none" dirty="0" err="1">
                <a:solidFill>
                  <a:srgbClr val="003399"/>
                </a:solidFill>
                <a:effectLst/>
                <a:latin typeface="+mj-lt"/>
                <a:cs typeface="Times New Roman" panose="02020603050405020304" pitchFamily="18" charset="0"/>
              </a:rPr>
              <a:t>chúng</a:t>
            </a:r>
            <a:r>
              <a:rPr lang="en-US" sz="4800" b="0" u="none" dirty="0">
                <a:solidFill>
                  <a:srgbClr val="003399"/>
                </a:solidFill>
                <a:effectLst/>
                <a:latin typeface="+mj-lt"/>
                <a:cs typeface="Times New Roman" panose="02020603050405020304" pitchFamily="18" charset="0"/>
              </a:rPr>
              <a:t> con.</a:t>
            </a:r>
          </a:p>
          <a:p>
            <a:pPr marL="0" indent="0" algn="just" eaLnBrk="1" hangingPunct="1">
              <a:lnSpc>
                <a:spcPct val="150000"/>
              </a:lnSpc>
              <a:buFontTx/>
              <a:buNone/>
            </a:pPr>
            <a:r>
              <a:rPr lang="vi-VN" sz="4800" b="0" u="none" dirty="0">
                <a:solidFill>
                  <a:srgbClr val="FF0000"/>
                </a:solidFill>
                <a:effectLst/>
                <a:latin typeface="+mj-lt"/>
                <a:cs typeface="Times New Roman" panose="02020603050405020304" pitchFamily="18" charset="0"/>
              </a:rPr>
              <a:t>B:</a:t>
            </a:r>
            <a:r>
              <a:rPr lang="vi-VN" sz="4800" b="0" u="none" dirty="0">
                <a:solidFill>
                  <a:srgbClr val="003399"/>
                </a:solidFill>
                <a:effectLst/>
                <a:latin typeface="+mj-lt"/>
                <a:cs typeface="Times New Roman" panose="02020603050405020304" pitchFamily="18" charset="0"/>
              </a:rPr>
              <a:t> Vì lạy Chúa Giêsu Kitô, chỉ có Chúa là Đấng Thánh.</a:t>
            </a:r>
          </a:p>
        </p:txBody>
      </p:sp>
    </p:spTree>
    <p:extLst>
      <p:ext uri="{BB962C8B-B14F-4D97-AF65-F5344CB8AC3E}">
        <p14:creationId xmlns:p14="http://schemas.microsoft.com/office/powerpoint/2010/main" val="371591271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u="none" dirty="0">
                <a:solidFill>
                  <a:srgbClr val="003399"/>
                </a:solidFill>
                <a:effectLst/>
                <a:latin typeface="+mj-lt"/>
              </a:rPr>
              <a:t/>
            </a:r>
            <a:br>
              <a:rPr lang="en-US" sz="4000" b="0" u="none" dirty="0">
                <a:solidFill>
                  <a:srgbClr val="003399"/>
                </a:solidFill>
                <a:effectLst/>
                <a:latin typeface="+mj-lt"/>
              </a:rPr>
            </a:br>
            <a:endParaRPr lang="en-US" sz="4000" b="0" u="none" dirty="0">
              <a:solidFill>
                <a:srgbClr val="003399"/>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u="none" dirty="0" err="1">
                <a:solidFill>
                  <a:srgbClr val="003399"/>
                </a:solidFill>
                <a:effectLst/>
                <a:latin typeface="+mj-lt"/>
                <a:cs typeface="Times New Roman" panose="02020603050405020304" pitchFamily="18" charset="0"/>
              </a:rPr>
              <a:t>Chỉ</a:t>
            </a:r>
            <a:r>
              <a:rPr lang="en-US" sz="4400" b="0" u="none" dirty="0">
                <a:solidFill>
                  <a:srgbClr val="003399"/>
                </a:solidFill>
                <a:effectLst/>
                <a:latin typeface="+mj-lt"/>
                <a:cs typeface="Times New Roman" panose="02020603050405020304" pitchFamily="18" charset="0"/>
              </a:rPr>
              <a:t> </a:t>
            </a:r>
            <a:r>
              <a:rPr lang="en-US" sz="4400" b="0" u="none" dirty="0" err="1">
                <a:solidFill>
                  <a:srgbClr val="003399"/>
                </a:solidFill>
                <a:effectLst/>
                <a:latin typeface="+mj-lt"/>
                <a:cs typeface="Times New Roman" panose="02020603050405020304" pitchFamily="18" charset="0"/>
              </a:rPr>
              <a:t>có</a:t>
            </a:r>
            <a:r>
              <a:rPr lang="en-US" sz="4400" b="0" u="none" dirty="0">
                <a:solidFill>
                  <a:srgbClr val="003399"/>
                </a:solidFill>
                <a:effectLst/>
                <a:latin typeface="+mj-lt"/>
                <a:cs typeface="Times New Roman" panose="02020603050405020304" pitchFamily="18" charset="0"/>
              </a:rPr>
              <a:t> </a:t>
            </a:r>
            <a:r>
              <a:rPr lang="en-US" sz="4400" b="0" u="none" dirty="0" err="1">
                <a:solidFill>
                  <a:srgbClr val="003399"/>
                </a:solidFill>
                <a:effectLst/>
                <a:latin typeface="+mj-lt"/>
                <a:cs typeface="Times New Roman" panose="02020603050405020304" pitchFamily="18" charset="0"/>
              </a:rPr>
              <a:t>Chúa</a:t>
            </a:r>
            <a:r>
              <a:rPr lang="en-US" sz="4400" b="0" u="none" dirty="0">
                <a:solidFill>
                  <a:srgbClr val="003399"/>
                </a:solidFill>
                <a:effectLst/>
                <a:latin typeface="+mj-lt"/>
                <a:cs typeface="Times New Roman" panose="02020603050405020304" pitchFamily="18" charset="0"/>
              </a:rPr>
              <a:t> </a:t>
            </a:r>
            <a:r>
              <a:rPr lang="en-US" sz="4400" b="0" u="none" dirty="0" err="1">
                <a:solidFill>
                  <a:srgbClr val="003399"/>
                </a:solidFill>
                <a:effectLst/>
                <a:latin typeface="+mj-lt"/>
                <a:cs typeface="Times New Roman" panose="02020603050405020304" pitchFamily="18" charset="0"/>
              </a:rPr>
              <a:t>là</a:t>
            </a:r>
            <a:r>
              <a:rPr lang="en-US" sz="4400" b="0" u="none" dirty="0">
                <a:solidFill>
                  <a:srgbClr val="003399"/>
                </a:solidFill>
                <a:effectLst/>
                <a:latin typeface="+mj-lt"/>
                <a:cs typeface="Times New Roman" panose="02020603050405020304" pitchFamily="18" charset="0"/>
              </a:rPr>
              <a:t> </a:t>
            </a:r>
            <a:r>
              <a:rPr lang="en-US" sz="4400" b="0" u="none" dirty="0" err="1">
                <a:solidFill>
                  <a:srgbClr val="003399"/>
                </a:solidFill>
                <a:effectLst/>
                <a:latin typeface="+mj-lt"/>
                <a:cs typeface="Times New Roman" panose="02020603050405020304" pitchFamily="18" charset="0"/>
              </a:rPr>
              <a:t>Chúa</a:t>
            </a:r>
            <a:r>
              <a:rPr lang="en-US" sz="4400" b="0" u="none" dirty="0">
                <a:solidFill>
                  <a:srgbClr val="003399"/>
                </a:solidFill>
                <a:effectLst/>
                <a:latin typeface="+mj-lt"/>
                <a:cs typeface="Times New Roman" panose="02020603050405020304" pitchFamily="18" charset="0"/>
              </a:rPr>
              <a:t>, </a:t>
            </a:r>
            <a:r>
              <a:rPr lang="en-US" sz="4400" b="0" u="none" dirty="0" err="1">
                <a:solidFill>
                  <a:srgbClr val="003399"/>
                </a:solidFill>
                <a:effectLst/>
                <a:latin typeface="+mj-lt"/>
                <a:cs typeface="Times New Roman" panose="02020603050405020304" pitchFamily="18" charset="0"/>
              </a:rPr>
              <a:t>chỉ</a:t>
            </a:r>
            <a:r>
              <a:rPr lang="en-US" sz="4400" b="0" u="none" dirty="0">
                <a:solidFill>
                  <a:srgbClr val="003399"/>
                </a:solidFill>
                <a:effectLst/>
                <a:latin typeface="+mj-lt"/>
                <a:cs typeface="Times New Roman" panose="02020603050405020304" pitchFamily="18" charset="0"/>
              </a:rPr>
              <a:t> </a:t>
            </a:r>
            <a:r>
              <a:rPr lang="en-US" sz="4400" b="0" u="none" dirty="0" err="1">
                <a:solidFill>
                  <a:srgbClr val="003399"/>
                </a:solidFill>
                <a:effectLst/>
                <a:latin typeface="+mj-lt"/>
                <a:cs typeface="Times New Roman" panose="02020603050405020304" pitchFamily="18" charset="0"/>
              </a:rPr>
              <a:t>có</a:t>
            </a:r>
            <a:r>
              <a:rPr lang="en-US" sz="4400" b="0" u="none" dirty="0">
                <a:solidFill>
                  <a:srgbClr val="003399"/>
                </a:solidFill>
                <a:effectLst/>
                <a:latin typeface="+mj-lt"/>
                <a:cs typeface="Times New Roman" panose="02020603050405020304" pitchFamily="18" charset="0"/>
              </a:rPr>
              <a:t> </a:t>
            </a:r>
            <a:r>
              <a:rPr lang="en-US" sz="4400" b="0" u="none" dirty="0" err="1">
                <a:solidFill>
                  <a:srgbClr val="003399"/>
                </a:solidFill>
                <a:effectLst/>
                <a:latin typeface="+mj-lt"/>
                <a:cs typeface="Times New Roman" panose="02020603050405020304" pitchFamily="18" charset="0"/>
              </a:rPr>
              <a:t>Chúa</a:t>
            </a:r>
            <a:r>
              <a:rPr lang="en-US" sz="4400" b="0" u="none" dirty="0">
                <a:solidFill>
                  <a:srgbClr val="003399"/>
                </a:solidFill>
                <a:effectLst/>
                <a:latin typeface="+mj-lt"/>
                <a:cs typeface="Times New Roman" panose="02020603050405020304" pitchFamily="18" charset="0"/>
              </a:rPr>
              <a:t> </a:t>
            </a:r>
            <a:r>
              <a:rPr lang="en-US" sz="4400" b="0" u="none" dirty="0" err="1">
                <a:solidFill>
                  <a:srgbClr val="003399"/>
                </a:solidFill>
                <a:effectLst/>
                <a:latin typeface="+mj-lt"/>
                <a:cs typeface="Times New Roman" panose="02020603050405020304" pitchFamily="18" charset="0"/>
              </a:rPr>
              <a:t>là</a:t>
            </a:r>
            <a:r>
              <a:rPr lang="en-US" sz="4400" b="0" u="none" dirty="0">
                <a:solidFill>
                  <a:srgbClr val="003399"/>
                </a:solidFill>
                <a:effectLst/>
                <a:latin typeface="+mj-lt"/>
                <a:cs typeface="Times New Roman" panose="02020603050405020304" pitchFamily="18" charset="0"/>
              </a:rPr>
              <a:t> </a:t>
            </a:r>
            <a:r>
              <a:rPr lang="en-US" sz="4400" b="0" u="none" dirty="0" err="1">
                <a:solidFill>
                  <a:srgbClr val="003399"/>
                </a:solidFill>
                <a:effectLst/>
                <a:latin typeface="+mj-lt"/>
                <a:cs typeface="Times New Roman" panose="02020603050405020304" pitchFamily="18" charset="0"/>
              </a:rPr>
              <a:t>đấng</a:t>
            </a:r>
            <a:r>
              <a:rPr lang="en-US" sz="4400" b="0" u="none" dirty="0">
                <a:solidFill>
                  <a:srgbClr val="003399"/>
                </a:solidFill>
                <a:effectLst/>
                <a:latin typeface="+mj-lt"/>
                <a:cs typeface="Times New Roman" panose="02020603050405020304" pitchFamily="18" charset="0"/>
              </a:rPr>
              <a:t> </a:t>
            </a:r>
            <a:r>
              <a:rPr lang="en-US" sz="4400" b="0" u="none" dirty="0" err="1">
                <a:solidFill>
                  <a:srgbClr val="003399"/>
                </a:solidFill>
                <a:effectLst/>
                <a:latin typeface="+mj-lt"/>
                <a:cs typeface="Times New Roman" panose="02020603050405020304" pitchFamily="18" charset="0"/>
              </a:rPr>
              <a:t>tối</a:t>
            </a:r>
            <a:r>
              <a:rPr lang="en-US" sz="4400" b="0" u="none" dirty="0">
                <a:solidFill>
                  <a:srgbClr val="003399"/>
                </a:solidFill>
                <a:effectLst/>
                <a:latin typeface="+mj-lt"/>
                <a:cs typeface="Times New Roman" panose="02020603050405020304" pitchFamily="18" charset="0"/>
              </a:rPr>
              <a:t> </a:t>
            </a:r>
            <a:r>
              <a:rPr lang="en-US" sz="4400" b="0" u="none" dirty="0" err="1">
                <a:solidFill>
                  <a:srgbClr val="003399"/>
                </a:solidFill>
                <a:effectLst/>
                <a:latin typeface="+mj-lt"/>
                <a:cs typeface="Times New Roman" panose="02020603050405020304" pitchFamily="18" charset="0"/>
              </a:rPr>
              <a:t>cao</a:t>
            </a:r>
            <a:r>
              <a:rPr lang="en-US" sz="4400" b="0" u="none" dirty="0">
                <a:solidFill>
                  <a:srgbClr val="003399"/>
                </a:solidFill>
                <a:effectLst/>
                <a:latin typeface="+mj-lt"/>
                <a:cs typeface="Times New Roman" panose="02020603050405020304" pitchFamily="18" charset="0"/>
              </a:rPr>
              <a:t>.</a:t>
            </a:r>
          </a:p>
          <a:p>
            <a:pPr marL="0" indent="0" algn="just" eaLnBrk="1" hangingPunct="1">
              <a:lnSpc>
                <a:spcPct val="140000"/>
              </a:lnSpc>
              <a:buFontTx/>
              <a:buNone/>
            </a:pPr>
            <a:r>
              <a:rPr lang="vi-VN" sz="4400" b="0" u="none" dirty="0">
                <a:solidFill>
                  <a:srgbClr val="FF0000"/>
                </a:solidFill>
                <a:effectLst/>
                <a:latin typeface="+mj-lt"/>
                <a:cs typeface="Times New Roman" panose="02020603050405020304" pitchFamily="18" charset="0"/>
              </a:rPr>
              <a:t>A+</a:t>
            </a:r>
            <a:r>
              <a:rPr lang="en-US" sz="4400" b="0" u="none" dirty="0">
                <a:solidFill>
                  <a:srgbClr val="FF0000"/>
                </a:solidFill>
                <a:effectLst/>
                <a:latin typeface="+mj-lt"/>
                <a:cs typeface="Times New Roman" panose="02020603050405020304" pitchFamily="18" charset="0"/>
              </a:rPr>
              <a:t>B</a:t>
            </a:r>
            <a:r>
              <a:rPr lang="vi-VN" sz="4400" b="0" u="none" dirty="0">
                <a:solidFill>
                  <a:srgbClr val="FF0000"/>
                </a:solidFill>
                <a:effectLst/>
                <a:latin typeface="+mj-lt"/>
                <a:cs typeface="Times New Roman" panose="02020603050405020304" pitchFamily="18" charset="0"/>
              </a:rPr>
              <a:t>:</a:t>
            </a:r>
            <a:r>
              <a:rPr lang="vi-VN" sz="4400" b="0" u="none" dirty="0">
                <a:solidFill>
                  <a:srgbClr val="003399"/>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none" dirty="0">
                <a:solidFill>
                  <a:srgbClr val="FF00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133671908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13603281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endParaRPr lang="en-US" sz="4800" b="0" u="none" dirty="0">
              <a:solidFill>
                <a:srgbClr val="003399"/>
              </a:solidFill>
              <a:effectLst/>
              <a:latin typeface="+mj-lt"/>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5626095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1790700"/>
            <a:ext cx="3962400" cy="3962400"/>
          </a:xfrm>
          <a:prstGeom prst="rect">
            <a:avLst/>
          </a:prstGeom>
        </p:spPr>
      </p:pic>
      <p:sp>
        <p:nvSpPr>
          <p:cNvPr id="4" name="Rectangle 3"/>
          <p:cNvSpPr/>
          <p:nvPr/>
        </p:nvSpPr>
        <p:spPr>
          <a:xfrm>
            <a:off x="0" y="0"/>
            <a:ext cx="9144000" cy="1938992"/>
          </a:xfrm>
          <a:prstGeom prst="rect">
            <a:avLst/>
          </a:prstGeom>
        </p:spPr>
        <p:txBody>
          <a:bodyPr wrap="square">
            <a:spAutoFit/>
          </a:bodyPr>
          <a:lstStyle/>
          <a:p>
            <a:r>
              <a:rPr lang="vi-VN" sz="4000" dirty="0">
                <a:solidFill>
                  <a:srgbClr val="C00000"/>
                </a:solidFill>
              </a:rPr>
              <a:t>Bài đọc </a:t>
            </a:r>
            <a:r>
              <a:rPr lang="vi-VN" sz="4000" dirty="0" smtClean="0">
                <a:solidFill>
                  <a:srgbClr val="C00000"/>
                </a:solidFill>
              </a:rPr>
              <a:t>1</a:t>
            </a:r>
            <a:r>
              <a:rPr lang="en-US" sz="4000" dirty="0" smtClean="0">
                <a:solidFill>
                  <a:srgbClr val="C00000"/>
                </a:solidFill>
              </a:rPr>
              <a:t>.</a:t>
            </a:r>
            <a:endParaRPr lang="vi-VN" sz="4000" dirty="0">
              <a:solidFill>
                <a:srgbClr val="C00000"/>
              </a:solidFill>
            </a:endParaRPr>
          </a:p>
          <a:p>
            <a:r>
              <a:rPr lang="vi-VN" sz="4000" dirty="0" smtClean="0">
                <a:solidFill>
                  <a:srgbClr val="002060"/>
                </a:solidFill>
              </a:rPr>
              <a:t>Ông </a:t>
            </a:r>
            <a:r>
              <a:rPr lang="vi-VN" sz="4000" dirty="0">
                <a:solidFill>
                  <a:srgbClr val="002060"/>
                </a:solidFill>
              </a:rPr>
              <a:t>Men-ki-xê-đê dâng bánh và rượu.</a:t>
            </a:r>
          </a:p>
          <a:p>
            <a:r>
              <a:rPr lang="vi-VN" sz="4000" dirty="0" smtClean="0">
                <a:solidFill>
                  <a:srgbClr val="C00000"/>
                </a:solidFill>
              </a:rPr>
              <a:t>Bài </a:t>
            </a:r>
            <a:r>
              <a:rPr lang="vi-VN" sz="4000" dirty="0">
                <a:solidFill>
                  <a:srgbClr val="C00000"/>
                </a:solidFill>
              </a:rPr>
              <a:t>trích sách Sáng thế.</a:t>
            </a: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06782" y="167935"/>
            <a:ext cx="1939637" cy="464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54397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endParaRPr lang="en-US" sz="4800" b="0" u="none" dirty="0">
              <a:solidFill>
                <a:srgbClr val="003399"/>
              </a:solidFill>
              <a:effectLst/>
              <a:latin typeface="+mj-lt"/>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17580812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8000" b="0" u="none" dirty="0" err="1">
                <a:solidFill>
                  <a:srgbClr val="FF0000"/>
                </a:solidFill>
                <a:effectLst/>
                <a:latin typeface="+mj-lt"/>
                <a:cs typeface="Times New Roman" pitchFamily="18" charset="0"/>
              </a:rPr>
              <a:t>Đk</a:t>
            </a:r>
            <a:r>
              <a:rPr lang="en-US" sz="8000" b="0" u="none" dirty="0">
                <a:solidFill>
                  <a:srgbClr val="FF0000"/>
                </a:solidFill>
                <a:effectLst/>
                <a:latin typeface="+mj-lt"/>
                <a:cs typeface="Times New Roman" pitchFamily="18" charset="0"/>
              </a:rPr>
              <a:t>:</a:t>
            </a:r>
            <a:r>
              <a:rPr lang="en-US" sz="8000" b="0" u="none" dirty="0">
                <a:solidFill>
                  <a:srgbClr val="003399"/>
                </a:solidFill>
                <a:effectLst/>
                <a:latin typeface="+mj-lt"/>
                <a:cs typeface="Times New Roman" pitchFamily="18" charset="0"/>
              </a:rPr>
              <a:t> </a:t>
            </a:r>
            <a:r>
              <a:rPr lang="en-US" sz="8000" b="0" u="none" dirty="0" err="1">
                <a:solidFill>
                  <a:srgbClr val="003399"/>
                </a:solidFill>
                <a:effectLst/>
                <a:latin typeface="+mj-lt"/>
                <a:cs typeface="Times New Roman" pitchFamily="18" charset="0"/>
              </a:rPr>
              <a:t>Muôn</a:t>
            </a:r>
            <a:r>
              <a:rPr lang="en-US" sz="8000" b="0" u="none" dirty="0">
                <a:solidFill>
                  <a:srgbClr val="003399"/>
                </a:solidFill>
                <a:effectLst/>
                <a:latin typeface="+mj-lt"/>
                <a:cs typeface="Times New Roman" pitchFamily="18" charset="0"/>
              </a:rPr>
              <a:t> </a:t>
            </a:r>
            <a:r>
              <a:rPr lang="en-US" sz="8000" b="0" u="none" dirty="0" err="1">
                <a:solidFill>
                  <a:srgbClr val="003399"/>
                </a:solidFill>
                <a:effectLst/>
                <a:latin typeface="+mj-lt"/>
                <a:cs typeface="Times New Roman" pitchFamily="18" charset="0"/>
              </a:rPr>
              <a:t>đời</a:t>
            </a:r>
            <a:r>
              <a:rPr lang="en-US" sz="8000" b="0" u="none" dirty="0">
                <a:solidFill>
                  <a:srgbClr val="003399"/>
                </a:solidFill>
                <a:effectLst/>
                <a:latin typeface="+mj-lt"/>
                <a:cs typeface="Times New Roman" pitchFamily="18" charset="0"/>
              </a:rPr>
              <a:t> con </a:t>
            </a:r>
            <a:r>
              <a:rPr lang="en-US" sz="8000" b="0" u="none" dirty="0" err="1">
                <a:solidFill>
                  <a:srgbClr val="003399"/>
                </a:solidFill>
                <a:effectLst/>
                <a:latin typeface="+mj-lt"/>
                <a:cs typeface="Times New Roman" pitchFamily="18" charset="0"/>
              </a:rPr>
              <a:t>là</a:t>
            </a:r>
            <a:r>
              <a:rPr lang="en-US" sz="8000" b="0" u="none" dirty="0">
                <a:solidFill>
                  <a:srgbClr val="003399"/>
                </a:solidFill>
                <a:effectLst/>
                <a:latin typeface="+mj-lt"/>
                <a:cs typeface="Times New Roman" pitchFamily="18" charset="0"/>
              </a:rPr>
              <a:t> </a:t>
            </a:r>
            <a:r>
              <a:rPr lang="en-US" sz="8000" b="0" u="none" dirty="0" err="1">
                <a:solidFill>
                  <a:srgbClr val="003399"/>
                </a:solidFill>
                <a:effectLst/>
                <a:latin typeface="+mj-lt"/>
                <a:cs typeface="Times New Roman" pitchFamily="18" charset="0"/>
              </a:rPr>
              <a:t>Thượng</a:t>
            </a:r>
            <a:r>
              <a:rPr lang="en-US" sz="8000" b="0" u="none" dirty="0">
                <a:solidFill>
                  <a:srgbClr val="003399"/>
                </a:solidFill>
                <a:effectLst/>
                <a:latin typeface="+mj-lt"/>
                <a:cs typeface="Times New Roman" pitchFamily="18" charset="0"/>
              </a:rPr>
              <a:t> </a:t>
            </a:r>
            <a:r>
              <a:rPr lang="en-US" sz="8000" b="0" u="none" dirty="0" err="1">
                <a:solidFill>
                  <a:srgbClr val="003399"/>
                </a:solidFill>
                <a:effectLst/>
                <a:latin typeface="+mj-lt"/>
                <a:cs typeface="Times New Roman" pitchFamily="18" charset="0"/>
              </a:rPr>
              <a:t>Tế</a:t>
            </a:r>
            <a:r>
              <a:rPr lang="en-US" sz="8000" b="0" u="none" dirty="0">
                <a:solidFill>
                  <a:srgbClr val="003399"/>
                </a:solidFill>
                <a:effectLst/>
                <a:latin typeface="+mj-lt"/>
                <a:cs typeface="Times New Roman" pitchFamily="18" charset="0"/>
              </a:rPr>
              <a:t> </a:t>
            </a:r>
            <a:r>
              <a:rPr lang="en-US" sz="8000" b="0" u="none" dirty="0" err="1">
                <a:solidFill>
                  <a:srgbClr val="003399"/>
                </a:solidFill>
                <a:effectLst/>
                <a:latin typeface="+mj-lt"/>
                <a:cs typeface="Times New Roman" pitchFamily="18" charset="0"/>
              </a:rPr>
              <a:t>theo</a:t>
            </a:r>
            <a:r>
              <a:rPr lang="en-US" sz="8000" b="0" u="none" dirty="0">
                <a:solidFill>
                  <a:srgbClr val="003399"/>
                </a:solidFill>
                <a:effectLst/>
                <a:latin typeface="+mj-lt"/>
                <a:cs typeface="Times New Roman" pitchFamily="18" charset="0"/>
              </a:rPr>
              <a:t> </a:t>
            </a:r>
            <a:r>
              <a:rPr lang="en-US" sz="8000" b="0" u="none" dirty="0" err="1">
                <a:solidFill>
                  <a:srgbClr val="003399"/>
                </a:solidFill>
                <a:effectLst/>
                <a:latin typeface="+mj-lt"/>
                <a:cs typeface="Times New Roman" pitchFamily="18" charset="0"/>
              </a:rPr>
              <a:t>phẩm</a:t>
            </a:r>
            <a:r>
              <a:rPr lang="en-US" sz="8000" b="0" u="none" dirty="0">
                <a:solidFill>
                  <a:srgbClr val="003399"/>
                </a:solidFill>
                <a:effectLst/>
                <a:latin typeface="+mj-lt"/>
                <a:cs typeface="Times New Roman" pitchFamily="18" charset="0"/>
              </a:rPr>
              <a:t> </a:t>
            </a:r>
            <a:r>
              <a:rPr lang="en-US" sz="8000" b="0" u="none" dirty="0" err="1">
                <a:solidFill>
                  <a:srgbClr val="003399"/>
                </a:solidFill>
                <a:effectLst/>
                <a:latin typeface="+mj-lt"/>
                <a:cs typeface="Times New Roman" pitchFamily="18" charset="0"/>
              </a:rPr>
              <a:t>hàm</a:t>
            </a:r>
            <a:r>
              <a:rPr lang="en-US" sz="8000" b="0" u="none" dirty="0">
                <a:solidFill>
                  <a:srgbClr val="003399"/>
                </a:solidFill>
                <a:effectLst/>
                <a:latin typeface="+mj-lt"/>
                <a:cs typeface="Times New Roman" pitchFamily="18" charset="0"/>
              </a:rPr>
              <a:t> Mel-</a:t>
            </a:r>
            <a:r>
              <a:rPr lang="en-US" sz="8000" b="0" u="none" dirty="0" err="1">
                <a:solidFill>
                  <a:srgbClr val="003399"/>
                </a:solidFill>
                <a:effectLst/>
                <a:latin typeface="+mj-lt"/>
                <a:cs typeface="Times New Roman" pitchFamily="18" charset="0"/>
              </a:rPr>
              <a:t>ki</a:t>
            </a:r>
            <a:r>
              <a:rPr lang="en-US" sz="8000" b="0" u="none" dirty="0">
                <a:solidFill>
                  <a:srgbClr val="003399"/>
                </a:solidFill>
                <a:effectLst/>
                <a:latin typeface="+mj-lt"/>
                <a:cs typeface="Times New Roman" pitchFamily="18" charset="0"/>
              </a:rPr>
              <a:t>-</a:t>
            </a:r>
            <a:r>
              <a:rPr lang="en-US" sz="8000" b="0" u="none" dirty="0" err="1">
                <a:solidFill>
                  <a:srgbClr val="003399"/>
                </a:solidFill>
                <a:effectLst/>
                <a:latin typeface="+mj-lt"/>
                <a:cs typeface="Times New Roman" pitchFamily="18" charset="0"/>
              </a:rPr>
              <a:t>sê-đê</a:t>
            </a:r>
            <a:r>
              <a:rPr lang="en-US" sz="8000" b="0" u="none" dirty="0">
                <a:solidFill>
                  <a:srgbClr val="003399"/>
                </a:solidFill>
                <a:effectLst/>
                <a:latin typeface="+mj-lt"/>
                <a:cs typeface="Times New Roman" pitchFamily="18" charset="0"/>
              </a:rPr>
              <a:t>.</a:t>
            </a:r>
          </a:p>
        </p:txBody>
      </p:sp>
    </p:spTree>
    <p:extLst>
      <p:ext uri="{BB962C8B-B14F-4D97-AF65-F5344CB8AC3E}">
        <p14:creationId xmlns:p14="http://schemas.microsoft.com/office/powerpoint/2010/main" val="189847485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25" y="0"/>
            <a:ext cx="9144000" cy="5143499"/>
          </a:xfrm>
        </p:spPr>
        <p:txBody>
          <a:bodyPr>
            <a:normAutofit fontScale="90000"/>
          </a:bodyPr>
          <a:lstStyle/>
          <a:p>
            <a:pPr algn="just"/>
            <a:r>
              <a:rPr lang="en-US" sz="4800" b="0" u="none" dirty="0">
                <a:solidFill>
                  <a:srgbClr val="FF0000"/>
                </a:solidFill>
                <a:effectLst/>
                <a:latin typeface="+mj-lt"/>
                <a:cs typeface="Times New Roman" pitchFamily="18" charset="0"/>
              </a:rPr>
              <a:t>Tk1:</a:t>
            </a:r>
            <a:r>
              <a:rPr lang="en-US" sz="4800" b="0" u="none" dirty="0">
                <a:solidFill>
                  <a:srgbClr val="003399"/>
                </a:solidFill>
                <a:effectLst/>
                <a:latin typeface="+mj-lt"/>
                <a:cs typeface="Times New Roman" pitchFamily="18" charset="0"/>
              </a:rPr>
              <a:t> </a:t>
            </a:r>
            <a:r>
              <a:rPr lang="en-US" altLang="en-US" sz="6200" b="0" u="none" dirty="0" err="1">
                <a:solidFill>
                  <a:srgbClr val="003399"/>
                </a:solidFill>
                <a:effectLst/>
                <a:latin typeface="+mj-lt"/>
                <a:cs typeface="Times New Roman" panose="02020603050405020304" pitchFamily="18" charset="0"/>
              </a:rPr>
              <a:t>Sấm</a:t>
            </a:r>
            <a:r>
              <a:rPr lang="en-US" altLang="en-US" sz="6200" b="0" u="none" dirty="0">
                <a:solidFill>
                  <a:srgbClr val="003399"/>
                </a:solidFill>
                <a:effectLst/>
                <a:latin typeface="+mj-lt"/>
                <a:cs typeface="Times New Roman" panose="02020603050405020304" pitchFamily="18" charset="0"/>
              </a:rPr>
              <a:t> </a:t>
            </a:r>
            <a:r>
              <a:rPr lang="en-US" altLang="en-US" sz="6200" b="0" u="none" dirty="0" err="1">
                <a:solidFill>
                  <a:srgbClr val="003399"/>
                </a:solidFill>
                <a:effectLst/>
                <a:latin typeface="+mj-lt"/>
                <a:cs typeface="Times New Roman" panose="02020603050405020304" pitchFamily="18" charset="0"/>
              </a:rPr>
              <a:t>ngôn</a:t>
            </a:r>
            <a:r>
              <a:rPr lang="en-US" altLang="en-US" sz="6200" b="0" u="none" dirty="0">
                <a:solidFill>
                  <a:srgbClr val="003399"/>
                </a:solidFill>
                <a:effectLst/>
                <a:latin typeface="+mj-lt"/>
                <a:cs typeface="Times New Roman" panose="02020603050405020304" pitchFamily="18" charset="0"/>
              </a:rPr>
              <a:t> </a:t>
            </a:r>
            <a:r>
              <a:rPr lang="en-US" altLang="en-US" sz="6200" b="0" u="none" dirty="0" err="1">
                <a:solidFill>
                  <a:srgbClr val="003399"/>
                </a:solidFill>
                <a:effectLst/>
                <a:latin typeface="+mj-lt"/>
                <a:cs typeface="Times New Roman" panose="02020603050405020304" pitchFamily="18" charset="0"/>
              </a:rPr>
              <a:t>của</a:t>
            </a:r>
            <a:r>
              <a:rPr lang="en-US" altLang="en-US" sz="6200" b="0" u="none" dirty="0">
                <a:solidFill>
                  <a:srgbClr val="003399"/>
                </a:solidFill>
                <a:effectLst/>
                <a:latin typeface="+mj-lt"/>
                <a:cs typeface="Times New Roman" panose="02020603050405020304" pitchFamily="18" charset="0"/>
              </a:rPr>
              <a:t> </a:t>
            </a:r>
            <a:r>
              <a:rPr lang="en-US" altLang="en-US" sz="6200" b="0" u="none" dirty="0" err="1">
                <a:solidFill>
                  <a:srgbClr val="003399"/>
                </a:solidFill>
                <a:effectLst/>
                <a:latin typeface="+mj-lt"/>
                <a:cs typeface="Times New Roman" panose="02020603050405020304" pitchFamily="18" charset="0"/>
              </a:rPr>
              <a:t>Đức</a:t>
            </a:r>
            <a:r>
              <a:rPr lang="en-US" altLang="en-US" sz="6200" b="0" u="none" dirty="0">
                <a:solidFill>
                  <a:srgbClr val="003399"/>
                </a:solidFill>
                <a:effectLst/>
                <a:latin typeface="+mj-lt"/>
                <a:cs typeface="Times New Roman" panose="02020603050405020304" pitchFamily="18" charset="0"/>
              </a:rPr>
              <a:t> </a:t>
            </a:r>
            <a:r>
              <a:rPr lang="en-US" altLang="en-US" sz="6200" b="0" u="none" dirty="0" err="1">
                <a:solidFill>
                  <a:srgbClr val="003399"/>
                </a:solidFill>
                <a:effectLst/>
                <a:latin typeface="+mj-lt"/>
                <a:cs typeface="Times New Roman" panose="02020603050405020304" pitchFamily="18" charset="0"/>
              </a:rPr>
              <a:t>Chúa</a:t>
            </a:r>
            <a:r>
              <a:rPr lang="en-US" altLang="en-US" sz="6200" b="0" u="none" dirty="0">
                <a:solidFill>
                  <a:srgbClr val="003399"/>
                </a:solidFill>
                <a:effectLst/>
                <a:latin typeface="+mj-lt"/>
                <a:cs typeface="Times New Roman" panose="02020603050405020304" pitchFamily="18" charset="0"/>
              </a:rPr>
              <a:t> </a:t>
            </a:r>
            <a:r>
              <a:rPr lang="en-US" altLang="en-US" sz="6200" b="0" u="none" dirty="0" err="1">
                <a:solidFill>
                  <a:srgbClr val="003399"/>
                </a:solidFill>
                <a:effectLst/>
                <a:latin typeface="+mj-lt"/>
                <a:cs typeface="Times New Roman" panose="02020603050405020304" pitchFamily="18" charset="0"/>
              </a:rPr>
              <a:t>ngỏ</a:t>
            </a:r>
            <a:r>
              <a:rPr lang="en-US" altLang="en-US" sz="6200" b="0" u="none" dirty="0">
                <a:solidFill>
                  <a:srgbClr val="003399"/>
                </a:solidFill>
                <a:effectLst/>
                <a:latin typeface="+mj-lt"/>
                <a:cs typeface="Times New Roman" panose="02020603050405020304" pitchFamily="18" charset="0"/>
              </a:rPr>
              <a:t> </a:t>
            </a:r>
            <a:r>
              <a:rPr lang="en-US" altLang="en-US" sz="6200" b="0" u="none" dirty="0" err="1">
                <a:solidFill>
                  <a:srgbClr val="003399"/>
                </a:solidFill>
                <a:effectLst/>
                <a:latin typeface="+mj-lt"/>
                <a:cs typeface="Times New Roman" panose="02020603050405020304" pitchFamily="18" charset="0"/>
              </a:rPr>
              <a:t>cùng</a:t>
            </a:r>
            <a:r>
              <a:rPr lang="en-US" altLang="en-US" sz="6200" b="0" u="none" dirty="0">
                <a:solidFill>
                  <a:srgbClr val="003399"/>
                </a:solidFill>
                <a:effectLst/>
                <a:latin typeface="+mj-lt"/>
                <a:cs typeface="Times New Roman" panose="02020603050405020304" pitchFamily="18" charset="0"/>
              </a:rPr>
              <a:t> </a:t>
            </a:r>
            <a:r>
              <a:rPr lang="en-US" altLang="en-US" sz="6200" b="0" u="none" dirty="0" err="1">
                <a:solidFill>
                  <a:srgbClr val="003399"/>
                </a:solidFill>
                <a:effectLst/>
                <a:latin typeface="+mj-lt"/>
                <a:cs typeface="Times New Roman" panose="02020603050405020304" pitchFamily="18" charset="0"/>
              </a:rPr>
              <a:t>Chúa</a:t>
            </a:r>
            <a:r>
              <a:rPr lang="en-US" altLang="en-US" sz="6200" b="0" u="none" dirty="0">
                <a:solidFill>
                  <a:srgbClr val="003399"/>
                </a:solidFill>
                <a:effectLst/>
                <a:latin typeface="+mj-lt"/>
                <a:cs typeface="Times New Roman" panose="02020603050405020304" pitchFamily="18" charset="0"/>
              </a:rPr>
              <a:t> </a:t>
            </a:r>
            <a:r>
              <a:rPr lang="en-US" altLang="en-US" sz="6200" b="0" u="none" dirty="0" err="1">
                <a:solidFill>
                  <a:srgbClr val="003399"/>
                </a:solidFill>
                <a:effectLst/>
                <a:latin typeface="+mj-lt"/>
                <a:cs typeface="Times New Roman" panose="02020603050405020304" pitchFamily="18" charset="0"/>
              </a:rPr>
              <a:t>Thượng</a:t>
            </a:r>
            <a:r>
              <a:rPr lang="en-US" altLang="en-US" sz="6200" b="0" u="none" dirty="0">
                <a:solidFill>
                  <a:srgbClr val="003399"/>
                </a:solidFill>
                <a:effectLst/>
                <a:latin typeface="+mj-lt"/>
                <a:cs typeface="Times New Roman" panose="02020603050405020304" pitchFamily="18" charset="0"/>
              </a:rPr>
              <a:t> </a:t>
            </a:r>
            <a:r>
              <a:rPr lang="en-US" altLang="en-US" sz="6200" b="0" u="none" dirty="0" err="1">
                <a:solidFill>
                  <a:srgbClr val="003399"/>
                </a:solidFill>
                <a:effectLst/>
                <a:latin typeface="+mj-lt"/>
                <a:cs typeface="Times New Roman" panose="02020603050405020304" pitchFamily="18" charset="0"/>
              </a:rPr>
              <a:t>tôi</a:t>
            </a:r>
            <a:r>
              <a:rPr lang="en-US" altLang="en-US" sz="6200" b="0" u="none" dirty="0">
                <a:solidFill>
                  <a:srgbClr val="003399"/>
                </a:solidFill>
                <a:effectLst/>
                <a:latin typeface="+mj-lt"/>
                <a:cs typeface="Times New Roman" panose="02020603050405020304" pitchFamily="18" charset="0"/>
              </a:rPr>
              <a:t>; </a:t>
            </a:r>
            <a:r>
              <a:rPr lang="en-US" altLang="en-US" sz="6200" b="0" u="none" dirty="0" err="1">
                <a:solidFill>
                  <a:srgbClr val="003399"/>
                </a:solidFill>
                <a:effectLst/>
                <a:latin typeface="+mj-lt"/>
                <a:cs typeface="Times New Roman" panose="02020603050405020304" pitchFamily="18" charset="0"/>
              </a:rPr>
              <a:t>Bên</a:t>
            </a:r>
            <a:r>
              <a:rPr lang="en-US" altLang="en-US" sz="6200" b="0" u="none" dirty="0">
                <a:solidFill>
                  <a:srgbClr val="003399"/>
                </a:solidFill>
                <a:effectLst/>
                <a:latin typeface="+mj-lt"/>
                <a:cs typeface="Times New Roman" panose="02020603050405020304" pitchFamily="18" charset="0"/>
              </a:rPr>
              <a:t> </a:t>
            </a:r>
            <a:r>
              <a:rPr lang="en-US" altLang="en-US" sz="6200" b="0" u="none" dirty="0" err="1">
                <a:solidFill>
                  <a:srgbClr val="003399"/>
                </a:solidFill>
                <a:effectLst/>
                <a:latin typeface="+mj-lt"/>
                <a:cs typeface="Times New Roman" panose="02020603050405020304" pitchFamily="18" charset="0"/>
              </a:rPr>
              <a:t>hữu</a:t>
            </a:r>
            <a:r>
              <a:rPr lang="en-US" altLang="en-US" sz="6200" b="0" u="none" dirty="0">
                <a:solidFill>
                  <a:srgbClr val="003399"/>
                </a:solidFill>
                <a:effectLst/>
                <a:latin typeface="+mj-lt"/>
                <a:cs typeface="Times New Roman" panose="02020603050405020304" pitchFamily="18" charset="0"/>
              </a:rPr>
              <a:t> Cha </a:t>
            </a:r>
            <a:r>
              <a:rPr lang="en-US" altLang="en-US" sz="6200" b="0" u="none" dirty="0" err="1">
                <a:solidFill>
                  <a:srgbClr val="003399"/>
                </a:solidFill>
                <a:effectLst/>
                <a:latin typeface="+mj-lt"/>
                <a:cs typeface="Times New Roman" panose="02020603050405020304" pitchFamily="18" charset="0"/>
              </a:rPr>
              <a:t>đây</a:t>
            </a:r>
            <a:r>
              <a:rPr lang="en-US" altLang="en-US" sz="6200" b="0" u="none" dirty="0">
                <a:solidFill>
                  <a:srgbClr val="003399"/>
                </a:solidFill>
                <a:effectLst/>
                <a:latin typeface="+mj-lt"/>
                <a:cs typeface="Times New Roman" panose="02020603050405020304" pitchFamily="18" charset="0"/>
              </a:rPr>
              <a:t> con </a:t>
            </a:r>
            <a:r>
              <a:rPr lang="en-US" altLang="en-US" sz="6200" b="0" u="none" dirty="0" err="1">
                <a:solidFill>
                  <a:srgbClr val="003399"/>
                </a:solidFill>
                <a:effectLst/>
                <a:latin typeface="+mj-lt"/>
                <a:cs typeface="Times New Roman" panose="02020603050405020304" pitchFamily="18" charset="0"/>
              </a:rPr>
              <a:t>lên</a:t>
            </a:r>
            <a:r>
              <a:rPr lang="en-US" altLang="en-US" sz="6200" b="0" u="none" dirty="0">
                <a:solidFill>
                  <a:srgbClr val="003399"/>
                </a:solidFill>
                <a:effectLst/>
                <a:latin typeface="+mj-lt"/>
                <a:cs typeface="Times New Roman" panose="02020603050405020304" pitchFamily="18" charset="0"/>
              </a:rPr>
              <a:t> </a:t>
            </a:r>
            <a:r>
              <a:rPr lang="en-US" altLang="en-US" sz="6200" b="0" u="none" dirty="0" err="1">
                <a:solidFill>
                  <a:srgbClr val="003399"/>
                </a:solidFill>
                <a:effectLst/>
                <a:latin typeface="+mj-lt"/>
                <a:cs typeface="Times New Roman" panose="02020603050405020304" pitchFamily="18" charset="0"/>
              </a:rPr>
              <a:t>ngự</a:t>
            </a:r>
            <a:r>
              <a:rPr lang="en-US" altLang="en-US" sz="6200" b="0" u="none" dirty="0">
                <a:solidFill>
                  <a:srgbClr val="003399"/>
                </a:solidFill>
                <a:effectLst/>
                <a:latin typeface="+mj-lt"/>
                <a:cs typeface="Times New Roman" panose="02020603050405020304" pitchFamily="18" charset="0"/>
              </a:rPr>
              <a:t> </a:t>
            </a:r>
            <a:r>
              <a:rPr lang="en-US" altLang="en-US" sz="6200" b="0" u="none" dirty="0" err="1">
                <a:solidFill>
                  <a:srgbClr val="003399"/>
                </a:solidFill>
                <a:effectLst/>
                <a:latin typeface="+mj-lt"/>
                <a:cs typeface="Times New Roman" panose="02020603050405020304" pitchFamily="18" charset="0"/>
              </a:rPr>
              <a:t>trị</a:t>
            </a:r>
            <a:r>
              <a:rPr lang="en-US" altLang="en-US" sz="6200" b="0" u="none" dirty="0">
                <a:solidFill>
                  <a:srgbClr val="003399"/>
                </a:solidFill>
                <a:effectLst/>
                <a:latin typeface="+mj-lt"/>
                <a:cs typeface="Times New Roman" panose="02020603050405020304" pitchFamily="18" charset="0"/>
              </a:rPr>
              <a:t>, </a:t>
            </a:r>
            <a:r>
              <a:rPr lang="en-US" altLang="en-US" sz="6200" b="0" u="none" dirty="0" err="1">
                <a:solidFill>
                  <a:srgbClr val="003399"/>
                </a:solidFill>
                <a:effectLst/>
                <a:latin typeface="+mj-lt"/>
                <a:cs typeface="Times New Roman" panose="02020603050405020304" pitchFamily="18" charset="0"/>
              </a:rPr>
              <a:t>rồi</a:t>
            </a:r>
            <a:r>
              <a:rPr lang="en-US" altLang="en-US" sz="6200" b="0" u="none" dirty="0">
                <a:solidFill>
                  <a:srgbClr val="003399"/>
                </a:solidFill>
                <a:effectLst/>
                <a:latin typeface="+mj-lt"/>
                <a:cs typeface="Times New Roman" panose="02020603050405020304" pitchFamily="18" charset="0"/>
              </a:rPr>
              <a:t> </a:t>
            </a:r>
            <a:r>
              <a:rPr lang="en-US" altLang="en-US" sz="6200" b="0" u="none" dirty="0" err="1">
                <a:solidFill>
                  <a:srgbClr val="003399"/>
                </a:solidFill>
                <a:effectLst/>
                <a:latin typeface="+mj-lt"/>
                <a:cs typeface="Times New Roman" panose="02020603050405020304" pitchFamily="18" charset="0"/>
              </a:rPr>
              <a:t>bao</a:t>
            </a:r>
            <a:r>
              <a:rPr lang="en-US" altLang="en-US" sz="6200" b="0" u="none" dirty="0">
                <a:solidFill>
                  <a:srgbClr val="003399"/>
                </a:solidFill>
                <a:effectLst/>
                <a:latin typeface="+mj-lt"/>
                <a:cs typeface="Times New Roman" panose="02020603050405020304" pitchFamily="18" charset="0"/>
              </a:rPr>
              <a:t> </a:t>
            </a:r>
            <a:r>
              <a:rPr lang="en-US" altLang="en-US" sz="6200" b="0" u="none" dirty="0" err="1">
                <a:solidFill>
                  <a:srgbClr val="003399"/>
                </a:solidFill>
                <a:effectLst/>
                <a:latin typeface="+mj-lt"/>
                <a:cs typeface="Times New Roman" panose="02020603050405020304" pitchFamily="18" charset="0"/>
              </a:rPr>
              <a:t>quân</a:t>
            </a:r>
            <a:r>
              <a:rPr lang="en-US" altLang="en-US" sz="6200" b="0" u="none" dirty="0">
                <a:solidFill>
                  <a:srgbClr val="003399"/>
                </a:solidFill>
                <a:effectLst/>
                <a:latin typeface="+mj-lt"/>
                <a:cs typeface="Times New Roman" panose="02020603050405020304" pitchFamily="18" charset="0"/>
              </a:rPr>
              <a:t> </a:t>
            </a:r>
            <a:r>
              <a:rPr lang="en-US" altLang="en-US" sz="6200" b="0" u="none" dirty="0" err="1">
                <a:solidFill>
                  <a:srgbClr val="003399"/>
                </a:solidFill>
                <a:effectLst/>
                <a:latin typeface="+mj-lt"/>
                <a:cs typeface="Times New Roman" panose="02020603050405020304" pitchFamily="18" charset="0"/>
              </a:rPr>
              <a:t>thù</a:t>
            </a:r>
            <a:r>
              <a:rPr lang="en-US" altLang="en-US" sz="6200" b="0" u="none" dirty="0">
                <a:solidFill>
                  <a:srgbClr val="003399"/>
                </a:solidFill>
                <a:effectLst/>
                <a:latin typeface="+mj-lt"/>
                <a:cs typeface="Times New Roman" panose="02020603050405020304" pitchFamily="18" charset="0"/>
              </a:rPr>
              <a:t> Cha </a:t>
            </a:r>
            <a:r>
              <a:rPr lang="en-US" altLang="en-US" sz="6200" b="0" u="none" dirty="0" err="1">
                <a:solidFill>
                  <a:srgbClr val="003399"/>
                </a:solidFill>
                <a:effectLst/>
                <a:latin typeface="+mj-lt"/>
                <a:cs typeface="Times New Roman" panose="02020603050405020304" pitchFamily="18" charset="0"/>
              </a:rPr>
              <a:t>sẽ</a:t>
            </a:r>
            <a:r>
              <a:rPr lang="en-US" altLang="en-US" sz="6200" b="0" u="none" dirty="0">
                <a:solidFill>
                  <a:srgbClr val="003399"/>
                </a:solidFill>
                <a:effectLst/>
                <a:latin typeface="+mj-lt"/>
                <a:cs typeface="Times New Roman" panose="02020603050405020304" pitchFamily="18" charset="0"/>
              </a:rPr>
              <a:t> </a:t>
            </a:r>
            <a:r>
              <a:rPr lang="en-US" altLang="en-US" sz="6200" b="0" u="none" dirty="0" err="1">
                <a:solidFill>
                  <a:srgbClr val="003399"/>
                </a:solidFill>
                <a:effectLst/>
                <a:latin typeface="+mj-lt"/>
                <a:cs typeface="Times New Roman" panose="02020603050405020304" pitchFamily="18" charset="0"/>
              </a:rPr>
              <a:t>đặt</a:t>
            </a:r>
            <a:r>
              <a:rPr lang="en-US" altLang="en-US" sz="6200" b="0" u="none" dirty="0">
                <a:solidFill>
                  <a:srgbClr val="003399"/>
                </a:solidFill>
                <a:effectLst/>
                <a:latin typeface="+mj-lt"/>
                <a:cs typeface="Times New Roman" panose="02020603050405020304" pitchFamily="18" charset="0"/>
              </a:rPr>
              <a:t> </a:t>
            </a:r>
            <a:r>
              <a:rPr lang="en-US" altLang="en-US" sz="6200" b="0" u="none" dirty="0" err="1">
                <a:solidFill>
                  <a:srgbClr val="003399"/>
                </a:solidFill>
                <a:effectLst/>
                <a:latin typeface="+mj-lt"/>
                <a:cs typeface="Times New Roman" panose="02020603050405020304" pitchFamily="18" charset="0"/>
              </a:rPr>
              <a:t>làm</a:t>
            </a:r>
            <a:r>
              <a:rPr lang="en-US" altLang="en-US" sz="6200" b="0" u="none" dirty="0">
                <a:solidFill>
                  <a:srgbClr val="003399"/>
                </a:solidFill>
                <a:effectLst/>
                <a:latin typeface="+mj-lt"/>
                <a:cs typeface="Times New Roman" panose="02020603050405020304" pitchFamily="18" charset="0"/>
              </a:rPr>
              <a:t> </a:t>
            </a:r>
            <a:r>
              <a:rPr lang="en-US" altLang="en-US" sz="6200" b="0" u="none" dirty="0" err="1">
                <a:solidFill>
                  <a:srgbClr val="003399"/>
                </a:solidFill>
                <a:effectLst/>
                <a:latin typeface="+mj-lt"/>
                <a:cs typeface="Times New Roman" panose="02020603050405020304" pitchFamily="18" charset="0"/>
              </a:rPr>
              <a:t>bệ</a:t>
            </a:r>
            <a:r>
              <a:rPr lang="en-US" altLang="en-US" sz="6200" b="0" u="none" dirty="0">
                <a:solidFill>
                  <a:srgbClr val="003399"/>
                </a:solidFill>
                <a:effectLst/>
                <a:latin typeface="+mj-lt"/>
                <a:cs typeface="Times New Roman" panose="02020603050405020304" pitchFamily="18" charset="0"/>
              </a:rPr>
              <a:t> </a:t>
            </a:r>
            <a:r>
              <a:rPr lang="en-US" altLang="en-US" sz="6200" b="0" u="none" dirty="0" err="1">
                <a:solidFill>
                  <a:srgbClr val="003399"/>
                </a:solidFill>
                <a:effectLst/>
                <a:latin typeface="+mj-lt"/>
                <a:cs typeface="Times New Roman" panose="02020603050405020304" pitchFamily="18" charset="0"/>
              </a:rPr>
              <a:t>dưới</a:t>
            </a:r>
            <a:r>
              <a:rPr lang="en-US" altLang="en-US" sz="6200" b="0" u="none" dirty="0">
                <a:solidFill>
                  <a:srgbClr val="003399"/>
                </a:solidFill>
                <a:effectLst/>
                <a:latin typeface="+mj-lt"/>
                <a:cs typeface="Times New Roman" panose="02020603050405020304" pitchFamily="18" charset="0"/>
              </a:rPr>
              <a:t> </a:t>
            </a:r>
            <a:r>
              <a:rPr lang="en-US" altLang="en-US" sz="6200" b="0" u="none" dirty="0" err="1">
                <a:solidFill>
                  <a:srgbClr val="003399"/>
                </a:solidFill>
                <a:effectLst/>
                <a:latin typeface="+mj-lt"/>
                <a:cs typeface="Times New Roman" panose="02020603050405020304" pitchFamily="18" charset="0"/>
              </a:rPr>
              <a:t>chân</a:t>
            </a:r>
            <a:r>
              <a:rPr lang="en-US" altLang="en-US" sz="6200" b="0" u="none" dirty="0">
                <a:solidFill>
                  <a:srgbClr val="003399"/>
                </a:solidFill>
                <a:effectLst/>
                <a:latin typeface="+mj-lt"/>
                <a:cs typeface="Times New Roman" panose="02020603050405020304" pitchFamily="18" charset="0"/>
              </a:rPr>
              <a:t> con.</a:t>
            </a:r>
            <a:endParaRPr lang="en-US" sz="6200" b="0" u="none"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18984748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8000" b="0" u="none" dirty="0" err="1">
                <a:solidFill>
                  <a:srgbClr val="FF0000"/>
                </a:solidFill>
                <a:effectLst/>
                <a:latin typeface="+mj-lt"/>
                <a:cs typeface="Times New Roman" pitchFamily="18" charset="0"/>
              </a:rPr>
              <a:t>Đk</a:t>
            </a:r>
            <a:r>
              <a:rPr lang="en-US" sz="8000" b="0" u="none" dirty="0">
                <a:solidFill>
                  <a:srgbClr val="FF0000"/>
                </a:solidFill>
                <a:effectLst/>
                <a:latin typeface="+mj-lt"/>
                <a:cs typeface="Times New Roman" pitchFamily="18" charset="0"/>
              </a:rPr>
              <a:t>:</a:t>
            </a:r>
            <a:r>
              <a:rPr lang="en-US" sz="8000" b="0" u="none" dirty="0">
                <a:solidFill>
                  <a:srgbClr val="003399"/>
                </a:solidFill>
                <a:effectLst/>
                <a:latin typeface="+mj-lt"/>
                <a:cs typeface="Times New Roman" pitchFamily="18" charset="0"/>
              </a:rPr>
              <a:t> </a:t>
            </a:r>
            <a:r>
              <a:rPr lang="en-US" sz="8000" b="0" u="none" dirty="0" err="1">
                <a:solidFill>
                  <a:srgbClr val="003399"/>
                </a:solidFill>
                <a:effectLst/>
                <a:latin typeface="+mj-lt"/>
                <a:cs typeface="Times New Roman" pitchFamily="18" charset="0"/>
              </a:rPr>
              <a:t>Muôn</a:t>
            </a:r>
            <a:r>
              <a:rPr lang="en-US" sz="8000" b="0" u="none" dirty="0">
                <a:solidFill>
                  <a:srgbClr val="003399"/>
                </a:solidFill>
                <a:effectLst/>
                <a:latin typeface="+mj-lt"/>
                <a:cs typeface="Times New Roman" pitchFamily="18" charset="0"/>
              </a:rPr>
              <a:t> </a:t>
            </a:r>
            <a:r>
              <a:rPr lang="en-US" sz="8000" b="0" u="none" dirty="0" err="1">
                <a:solidFill>
                  <a:srgbClr val="003399"/>
                </a:solidFill>
                <a:effectLst/>
                <a:latin typeface="+mj-lt"/>
                <a:cs typeface="Times New Roman" pitchFamily="18" charset="0"/>
              </a:rPr>
              <a:t>đời</a:t>
            </a:r>
            <a:r>
              <a:rPr lang="en-US" sz="8000" b="0" u="none" dirty="0">
                <a:solidFill>
                  <a:srgbClr val="003399"/>
                </a:solidFill>
                <a:effectLst/>
                <a:latin typeface="+mj-lt"/>
                <a:cs typeface="Times New Roman" pitchFamily="18" charset="0"/>
              </a:rPr>
              <a:t> con </a:t>
            </a:r>
            <a:r>
              <a:rPr lang="en-US" sz="8000" b="0" u="none" dirty="0" err="1">
                <a:solidFill>
                  <a:srgbClr val="003399"/>
                </a:solidFill>
                <a:effectLst/>
                <a:latin typeface="+mj-lt"/>
                <a:cs typeface="Times New Roman" pitchFamily="18" charset="0"/>
              </a:rPr>
              <a:t>là</a:t>
            </a:r>
            <a:r>
              <a:rPr lang="en-US" sz="8000" b="0" u="none" dirty="0">
                <a:solidFill>
                  <a:srgbClr val="003399"/>
                </a:solidFill>
                <a:effectLst/>
                <a:latin typeface="+mj-lt"/>
                <a:cs typeface="Times New Roman" pitchFamily="18" charset="0"/>
              </a:rPr>
              <a:t> </a:t>
            </a:r>
            <a:r>
              <a:rPr lang="en-US" sz="8000" b="0" u="none" dirty="0" err="1">
                <a:solidFill>
                  <a:srgbClr val="003399"/>
                </a:solidFill>
                <a:effectLst/>
                <a:latin typeface="+mj-lt"/>
                <a:cs typeface="Times New Roman" pitchFamily="18" charset="0"/>
              </a:rPr>
              <a:t>Thượng</a:t>
            </a:r>
            <a:r>
              <a:rPr lang="en-US" sz="8000" b="0" u="none" dirty="0">
                <a:solidFill>
                  <a:srgbClr val="003399"/>
                </a:solidFill>
                <a:effectLst/>
                <a:latin typeface="+mj-lt"/>
                <a:cs typeface="Times New Roman" pitchFamily="18" charset="0"/>
              </a:rPr>
              <a:t> </a:t>
            </a:r>
            <a:r>
              <a:rPr lang="en-US" sz="8000" b="0" u="none" dirty="0" err="1">
                <a:solidFill>
                  <a:srgbClr val="003399"/>
                </a:solidFill>
                <a:effectLst/>
                <a:latin typeface="+mj-lt"/>
                <a:cs typeface="Times New Roman" pitchFamily="18" charset="0"/>
              </a:rPr>
              <a:t>Tế</a:t>
            </a:r>
            <a:r>
              <a:rPr lang="en-US" sz="8000" b="0" u="none" dirty="0">
                <a:solidFill>
                  <a:srgbClr val="003399"/>
                </a:solidFill>
                <a:effectLst/>
                <a:latin typeface="+mj-lt"/>
                <a:cs typeface="Times New Roman" pitchFamily="18" charset="0"/>
              </a:rPr>
              <a:t> </a:t>
            </a:r>
            <a:r>
              <a:rPr lang="en-US" sz="8000" b="0" u="none" dirty="0" err="1">
                <a:solidFill>
                  <a:srgbClr val="003399"/>
                </a:solidFill>
                <a:effectLst/>
                <a:latin typeface="+mj-lt"/>
                <a:cs typeface="Times New Roman" pitchFamily="18" charset="0"/>
              </a:rPr>
              <a:t>theo</a:t>
            </a:r>
            <a:r>
              <a:rPr lang="en-US" sz="8000" b="0" u="none" dirty="0">
                <a:solidFill>
                  <a:srgbClr val="003399"/>
                </a:solidFill>
                <a:effectLst/>
                <a:latin typeface="+mj-lt"/>
                <a:cs typeface="Times New Roman" pitchFamily="18" charset="0"/>
              </a:rPr>
              <a:t> </a:t>
            </a:r>
            <a:r>
              <a:rPr lang="en-US" sz="8000" b="0" u="none" dirty="0" err="1">
                <a:solidFill>
                  <a:srgbClr val="003399"/>
                </a:solidFill>
                <a:effectLst/>
                <a:latin typeface="+mj-lt"/>
                <a:cs typeface="Times New Roman" pitchFamily="18" charset="0"/>
              </a:rPr>
              <a:t>phẩm</a:t>
            </a:r>
            <a:r>
              <a:rPr lang="en-US" sz="8000" b="0" u="none" dirty="0">
                <a:solidFill>
                  <a:srgbClr val="003399"/>
                </a:solidFill>
                <a:effectLst/>
                <a:latin typeface="+mj-lt"/>
                <a:cs typeface="Times New Roman" pitchFamily="18" charset="0"/>
              </a:rPr>
              <a:t> </a:t>
            </a:r>
            <a:r>
              <a:rPr lang="en-US" sz="8000" b="0" u="none" dirty="0" err="1">
                <a:solidFill>
                  <a:srgbClr val="003399"/>
                </a:solidFill>
                <a:effectLst/>
                <a:latin typeface="+mj-lt"/>
                <a:cs typeface="Times New Roman" pitchFamily="18" charset="0"/>
              </a:rPr>
              <a:t>hàm</a:t>
            </a:r>
            <a:r>
              <a:rPr lang="en-US" sz="8000" b="0" u="none" dirty="0">
                <a:solidFill>
                  <a:srgbClr val="003399"/>
                </a:solidFill>
                <a:effectLst/>
                <a:latin typeface="+mj-lt"/>
                <a:cs typeface="Times New Roman" pitchFamily="18" charset="0"/>
              </a:rPr>
              <a:t> Mel-</a:t>
            </a:r>
            <a:r>
              <a:rPr lang="en-US" sz="8000" b="0" u="none" dirty="0" err="1">
                <a:solidFill>
                  <a:srgbClr val="003399"/>
                </a:solidFill>
                <a:effectLst/>
                <a:latin typeface="+mj-lt"/>
                <a:cs typeface="Times New Roman" pitchFamily="18" charset="0"/>
              </a:rPr>
              <a:t>ki</a:t>
            </a:r>
            <a:r>
              <a:rPr lang="en-US" sz="8000" b="0" u="none" dirty="0">
                <a:solidFill>
                  <a:srgbClr val="003399"/>
                </a:solidFill>
                <a:effectLst/>
                <a:latin typeface="+mj-lt"/>
                <a:cs typeface="Times New Roman" pitchFamily="18" charset="0"/>
              </a:rPr>
              <a:t>-</a:t>
            </a:r>
            <a:r>
              <a:rPr lang="en-US" sz="8000" b="0" u="none" dirty="0" err="1">
                <a:solidFill>
                  <a:srgbClr val="003399"/>
                </a:solidFill>
                <a:effectLst/>
                <a:latin typeface="+mj-lt"/>
                <a:cs typeface="Times New Roman" pitchFamily="18" charset="0"/>
              </a:rPr>
              <a:t>sê-đê</a:t>
            </a:r>
            <a:r>
              <a:rPr lang="en-US" sz="8000" b="0" u="none" dirty="0">
                <a:solidFill>
                  <a:srgbClr val="003399"/>
                </a:solidFill>
                <a:effectLst/>
                <a:latin typeface="+mj-lt"/>
                <a:cs typeface="Times New Roman" pitchFamily="18" charset="0"/>
              </a:rPr>
              <a:t>.</a:t>
            </a:r>
          </a:p>
        </p:txBody>
      </p:sp>
    </p:spTree>
    <p:extLst>
      <p:ext uri="{BB962C8B-B14F-4D97-AF65-F5344CB8AC3E}">
        <p14:creationId xmlns:p14="http://schemas.microsoft.com/office/powerpoint/2010/main" val="115525086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b="0" u="none" dirty="0">
                <a:solidFill>
                  <a:srgbClr val="FF0000"/>
                </a:solidFill>
                <a:effectLst/>
                <a:latin typeface="+mj-lt"/>
                <a:cs typeface="Times New Roman" pitchFamily="18" charset="0"/>
              </a:rPr>
              <a:t>Tk2</a:t>
            </a:r>
            <a:r>
              <a:rPr lang="en-US" sz="5400" b="0" u="none" dirty="0">
                <a:solidFill>
                  <a:srgbClr val="FF0000"/>
                </a:solidFill>
                <a:effectLst/>
                <a:latin typeface="+mj-lt"/>
                <a:cs typeface="Times New Roman" pitchFamily="18" charset="0"/>
              </a:rPr>
              <a:t>:</a:t>
            </a:r>
            <a:r>
              <a:rPr lang="en-US" sz="5400" b="0" u="none" dirty="0">
                <a:solidFill>
                  <a:srgbClr val="003399"/>
                </a:solidFill>
                <a:effectLst/>
                <a:latin typeface="+mj-lt"/>
                <a:cs typeface="Times New Roman" pitchFamily="18" charset="0"/>
              </a:rPr>
              <a:t> </a:t>
            </a:r>
            <a:r>
              <a:rPr lang="en-US" altLang="en-US" sz="5400" b="0" u="none" dirty="0" err="1">
                <a:solidFill>
                  <a:srgbClr val="003399"/>
                </a:solidFill>
                <a:effectLst/>
                <a:latin typeface="+mj-lt"/>
                <a:cs typeface="Times New Roman" panose="02020603050405020304" pitchFamily="18" charset="0"/>
              </a:rPr>
              <a:t>Chính</a:t>
            </a:r>
            <a:r>
              <a:rPr lang="en-US" altLang="en-US" sz="5400" b="0" u="none" dirty="0">
                <a:solidFill>
                  <a:srgbClr val="003399"/>
                </a:solidFill>
                <a:effectLst/>
                <a:latin typeface="+mj-lt"/>
                <a:cs typeface="Times New Roman" panose="02020603050405020304" pitchFamily="18" charset="0"/>
              </a:rPr>
              <a:t> nay, </a:t>
            </a:r>
            <a:r>
              <a:rPr lang="en-US" altLang="en-US" sz="5400" b="0" u="none" dirty="0" err="1">
                <a:solidFill>
                  <a:srgbClr val="003399"/>
                </a:solidFill>
                <a:effectLst/>
                <a:latin typeface="+mj-lt"/>
                <a:cs typeface="Times New Roman" panose="02020603050405020304" pitchFamily="18" charset="0"/>
              </a:rPr>
              <a:t>từ</a:t>
            </a:r>
            <a:r>
              <a:rPr lang="en-US" altLang="en-US" sz="5400" b="0" u="none" dirty="0">
                <a:solidFill>
                  <a:srgbClr val="003399"/>
                </a:solidFill>
                <a:effectLst/>
                <a:latin typeface="+mj-lt"/>
                <a:cs typeface="Times New Roman" panose="02020603050405020304" pitchFamily="18" charset="0"/>
              </a:rPr>
              <a:t> </a:t>
            </a:r>
            <a:r>
              <a:rPr lang="en-US" altLang="en-US" sz="5400" b="0" u="none" dirty="0" err="1">
                <a:solidFill>
                  <a:srgbClr val="003399"/>
                </a:solidFill>
                <a:effectLst/>
                <a:latin typeface="+mj-lt"/>
                <a:cs typeface="Times New Roman" panose="02020603050405020304" pitchFamily="18" charset="0"/>
              </a:rPr>
              <a:t>Sion</a:t>
            </a:r>
            <a:r>
              <a:rPr lang="en-US" altLang="en-US" sz="5400" b="0" u="none" dirty="0">
                <a:solidFill>
                  <a:srgbClr val="003399"/>
                </a:solidFill>
                <a:effectLst/>
                <a:latin typeface="+mj-lt"/>
                <a:cs typeface="Times New Roman" panose="02020603050405020304" pitchFamily="18" charset="0"/>
              </a:rPr>
              <a:t> </a:t>
            </a:r>
            <a:r>
              <a:rPr lang="en-US" altLang="en-US" sz="5400" b="0" u="none" dirty="0" err="1">
                <a:solidFill>
                  <a:srgbClr val="003399"/>
                </a:solidFill>
                <a:effectLst/>
                <a:latin typeface="+mj-lt"/>
                <a:cs typeface="Times New Roman" panose="02020603050405020304" pitchFamily="18" charset="0"/>
              </a:rPr>
              <a:t>tay</a:t>
            </a:r>
            <a:r>
              <a:rPr lang="en-US" altLang="en-US" sz="5400" b="0" u="none" dirty="0">
                <a:solidFill>
                  <a:srgbClr val="003399"/>
                </a:solidFill>
                <a:effectLst/>
                <a:latin typeface="+mj-lt"/>
                <a:cs typeface="Times New Roman" panose="02020603050405020304" pitchFamily="18" charset="0"/>
              </a:rPr>
              <a:t> </a:t>
            </a:r>
            <a:r>
              <a:rPr lang="en-US" altLang="en-US" sz="5400" b="0" u="none" dirty="0" err="1">
                <a:solidFill>
                  <a:srgbClr val="003399"/>
                </a:solidFill>
                <a:effectLst/>
                <a:latin typeface="+mj-lt"/>
                <a:cs typeface="Times New Roman" panose="02020603050405020304" pitchFamily="18" charset="0"/>
              </a:rPr>
              <a:t>Người</a:t>
            </a:r>
            <a:r>
              <a:rPr lang="en-US" altLang="en-US" sz="5400" b="0" u="none" dirty="0">
                <a:solidFill>
                  <a:srgbClr val="003399"/>
                </a:solidFill>
                <a:effectLst/>
                <a:latin typeface="+mj-lt"/>
                <a:cs typeface="Times New Roman" panose="02020603050405020304" pitchFamily="18" charset="0"/>
              </a:rPr>
              <a:t> </a:t>
            </a:r>
            <a:r>
              <a:rPr lang="en-US" altLang="en-US" sz="5400" b="0" u="none" dirty="0" err="1">
                <a:solidFill>
                  <a:srgbClr val="003399"/>
                </a:solidFill>
                <a:effectLst/>
                <a:latin typeface="+mj-lt"/>
                <a:cs typeface="Times New Roman" panose="02020603050405020304" pitchFamily="18" charset="0"/>
              </a:rPr>
              <a:t>sẽ</a:t>
            </a:r>
            <a:r>
              <a:rPr lang="en-US" altLang="en-US" sz="5400" b="0" u="none" dirty="0">
                <a:solidFill>
                  <a:srgbClr val="003399"/>
                </a:solidFill>
                <a:effectLst/>
                <a:latin typeface="+mj-lt"/>
                <a:cs typeface="Times New Roman" panose="02020603050405020304" pitchFamily="18" charset="0"/>
              </a:rPr>
              <a:t> </a:t>
            </a:r>
            <a:r>
              <a:rPr lang="en-US" altLang="en-US" sz="5400" b="0" u="none" dirty="0" err="1">
                <a:solidFill>
                  <a:srgbClr val="003399"/>
                </a:solidFill>
                <a:effectLst/>
                <a:latin typeface="+mj-lt"/>
                <a:cs typeface="Times New Roman" panose="02020603050405020304" pitchFamily="18" charset="0"/>
              </a:rPr>
              <a:t>mở</a:t>
            </a:r>
            <a:r>
              <a:rPr lang="en-US" altLang="en-US" sz="5400" b="0" u="none" dirty="0">
                <a:solidFill>
                  <a:srgbClr val="003399"/>
                </a:solidFill>
                <a:effectLst/>
                <a:latin typeface="+mj-lt"/>
                <a:cs typeface="Times New Roman" panose="02020603050405020304" pitchFamily="18" charset="0"/>
              </a:rPr>
              <a:t> </a:t>
            </a:r>
            <a:r>
              <a:rPr lang="en-US" altLang="en-US" sz="5400" b="0" u="none" dirty="0" err="1">
                <a:solidFill>
                  <a:srgbClr val="003399"/>
                </a:solidFill>
                <a:effectLst/>
                <a:latin typeface="+mj-lt"/>
                <a:cs typeface="Times New Roman" panose="02020603050405020304" pitchFamily="18" charset="0"/>
              </a:rPr>
              <a:t>rộng</a:t>
            </a:r>
            <a:r>
              <a:rPr lang="en-US" altLang="en-US" sz="5400" b="0" u="none" dirty="0">
                <a:solidFill>
                  <a:srgbClr val="003399"/>
                </a:solidFill>
                <a:effectLst/>
                <a:latin typeface="+mj-lt"/>
                <a:cs typeface="Times New Roman" panose="02020603050405020304" pitchFamily="18" charset="0"/>
              </a:rPr>
              <a:t> </a:t>
            </a:r>
            <a:r>
              <a:rPr lang="en-US" altLang="en-US" sz="5400" b="0" u="none" dirty="0" err="1">
                <a:solidFill>
                  <a:srgbClr val="003399"/>
                </a:solidFill>
                <a:effectLst/>
                <a:latin typeface="+mj-lt"/>
                <a:cs typeface="Times New Roman" panose="02020603050405020304" pitchFamily="18" charset="0"/>
              </a:rPr>
              <a:t>cho</a:t>
            </a:r>
            <a:r>
              <a:rPr lang="en-US" altLang="en-US" sz="5400" b="0" u="none" dirty="0">
                <a:solidFill>
                  <a:srgbClr val="003399"/>
                </a:solidFill>
                <a:effectLst/>
                <a:latin typeface="+mj-lt"/>
                <a:cs typeface="Times New Roman" panose="02020603050405020304" pitchFamily="18" charset="0"/>
              </a:rPr>
              <a:t> </a:t>
            </a:r>
            <a:r>
              <a:rPr lang="en-US" altLang="en-US" sz="5400" b="0" u="none" dirty="0" err="1">
                <a:solidFill>
                  <a:srgbClr val="003399"/>
                </a:solidFill>
                <a:effectLst/>
                <a:latin typeface="+mj-lt"/>
                <a:cs typeface="Times New Roman" panose="02020603050405020304" pitchFamily="18" charset="0"/>
              </a:rPr>
              <a:t>tới</a:t>
            </a:r>
            <a:r>
              <a:rPr lang="en-US" altLang="en-US" sz="5400" b="0" u="none" dirty="0">
                <a:solidFill>
                  <a:srgbClr val="003399"/>
                </a:solidFill>
                <a:effectLst/>
                <a:latin typeface="+mj-lt"/>
                <a:cs typeface="Times New Roman" panose="02020603050405020304" pitchFamily="18" charset="0"/>
              </a:rPr>
              <a:t> </a:t>
            </a:r>
            <a:r>
              <a:rPr lang="en-US" altLang="en-US" sz="5400" b="0" u="none" dirty="0" err="1">
                <a:solidFill>
                  <a:srgbClr val="003399"/>
                </a:solidFill>
                <a:effectLst/>
                <a:latin typeface="+mj-lt"/>
                <a:cs typeface="Times New Roman" panose="02020603050405020304" pitchFamily="18" charset="0"/>
              </a:rPr>
              <a:t>muôn</a:t>
            </a:r>
            <a:r>
              <a:rPr lang="en-US" altLang="en-US" sz="5400" b="0" u="none" dirty="0">
                <a:solidFill>
                  <a:srgbClr val="003399"/>
                </a:solidFill>
                <a:effectLst/>
                <a:latin typeface="+mj-lt"/>
                <a:cs typeface="Times New Roman" panose="02020603050405020304" pitchFamily="18" charset="0"/>
              </a:rPr>
              <a:t> </a:t>
            </a:r>
            <a:r>
              <a:rPr lang="en-US" altLang="en-US" sz="5400" b="0" u="none" dirty="0" err="1">
                <a:solidFill>
                  <a:srgbClr val="003399"/>
                </a:solidFill>
                <a:effectLst/>
                <a:latin typeface="+mj-lt"/>
                <a:cs typeface="Times New Roman" panose="02020603050405020304" pitchFamily="18" charset="0"/>
              </a:rPr>
              <a:t>nơi</a:t>
            </a:r>
            <a:r>
              <a:rPr lang="en-US" altLang="en-US" sz="5400" b="0" u="none" dirty="0">
                <a:solidFill>
                  <a:srgbClr val="003399"/>
                </a:solidFill>
                <a:effectLst/>
                <a:latin typeface="+mj-lt"/>
                <a:cs typeface="Times New Roman" panose="02020603050405020304" pitchFamily="18" charset="0"/>
              </a:rPr>
              <a:t>. </a:t>
            </a:r>
            <a:r>
              <a:rPr lang="en-US" altLang="en-US" sz="5400" b="0" u="none" dirty="0" err="1">
                <a:solidFill>
                  <a:srgbClr val="003399"/>
                </a:solidFill>
                <a:effectLst/>
                <a:latin typeface="+mj-lt"/>
                <a:cs typeface="Times New Roman" panose="02020603050405020304" pitchFamily="18" charset="0"/>
              </a:rPr>
              <a:t>Đây</a:t>
            </a:r>
            <a:r>
              <a:rPr lang="en-US" altLang="en-US" sz="5400" b="0" u="none" dirty="0">
                <a:solidFill>
                  <a:srgbClr val="003399"/>
                </a:solidFill>
                <a:effectLst/>
                <a:latin typeface="+mj-lt"/>
                <a:cs typeface="Times New Roman" panose="02020603050405020304" pitchFamily="18" charset="0"/>
              </a:rPr>
              <a:t> </a:t>
            </a:r>
            <a:r>
              <a:rPr lang="en-US" altLang="en-US" sz="5400" b="0" u="none" dirty="0" err="1">
                <a:solidFill>
                  <a:srgbClr val="003399"/>
                </a:solidFill>
                <a:effectLst/>
                <a:latin typeface="+mj-lt"/>
                <a:cs typeface="Times New Roman" panose="02020603050405020304" pitchFamily="18" charset="0"/>
              </a:rPr>
              <a:t>vương</a:t>
            </a:r>
            <a:r>
              <a:rPr lang="en-US" altLang="en-US" sz="5400" b="0" u="none" dirty="0">
                <a:solidFill>
                  <a:srgbClr val="003399"/>
                </a:solidFill>
                <a:effectLst/>
                <a:latin typeface="+mj-lt"/>
                <a:cs typeface="Times New Roman" panose="02020603050405020304" pitchFamily="18" charset="0"/>
              </a:rPr>
              <a:t> </a:t>
            </a:r>
            <a:r>
              <a:rPr lang="en-US" altLang="en-US" sz="5400" b="0" u="none" dirty="0" err="1">
                <a:solidFill>
                  <a:srgbClr val="003399"/>
                </a:solidFill>
                <a:effectLst/>
                <a:latin typeface="+mj-lt"/>
                <a:cs typeface="Times New Roman" panose="02020603050405020304" pitchFamily="18" charset="0"/>
              </a:rPr>
              <a:t>quyền</a:t>
            </a:r>
            <a:r>
              <a:rPr lang="en-US" altLang="en-US" sz="5400" b="0" u="none" dirty="0">
                <a:solidFill>
                  <a:srgbClr val="003399"/>
                </a:solidFill>
                <a:effectLst/>
                <a:latin typeface="+mj-lt"/>
                <a:cs typeface="Times New Roman" panose="02020603050405020304" pitchFamily="18" charset="0"/>
              </a:rPr>
              <a:t> </a:t>
            </a:r>
            <a:r>
              <a:rPr lang="en-US" altLang="en-US" sz="5400" b="0" u="none" dirty="0" err="1">
                <a:solidFill>
                  <a:srgbClr val="003399"/>
                </a:solidFill>
                <a:effectLst/>
                <a:latin typeface="+mj-lt"/>
                <a:cs typeface="Times New Roman" panose="02020603050405020304" pitchFamily="18" charset="0"/>
              </a:rPr>
              <a:t>Người</a:t>
            </a:r>
            <a:r>
              <a:rPr lang="en-US" altLang="en-US" sz="5400" b="0" u="none" dirty="0">
                <a:solidFill>
                  <a:srgbClr val="003399"/>
                </a:solidFill>
                <a:effectLst/>
                <a:latin typeface="+mj-lt"/>
                <a:cs typeface="Times New Roman" panose="02020603050405020304" pitchFamily="18" charset="0"/>
              </a:rPr>
              <a:t>, </a:t>
            </a:r>
            <a:r>
              <a:rPr lang="en-US" altLang="en-US" sz="5400" b="0" u="none" dirty="0" err="1">
                <a:solidFill>
                  <a:srgbClr val="003399"/>
                </a:solidFill>
                <a:effectLst/>
                <a:latin typeface="+mj-lt"/>
                <a:cs typeface="Times New Roman" panose="02020603050405020304" pitchFamily="18" charset="0"/>
              </a:rPr>
              <a:t>ngay</a:t>
            </a:r>
            <a:r>
              <a:rPr lang="en-US" altLang="en-US" sz="5400" b="0" u="none" dirty="0">
                <a:solidFill>
                  <a:srgbClr val="003399"/>
                </a:solidFill>
                <a:effectLst/>
                <a:latin typeface="+mj-lt"/>
                <a:cs typeface="Times New Roman" panose="02020603050405020304" pitchFamily="18" charset="0"/>
              </a:rPr>
              <a:t> </a:t>
            </a:r>
            <a:r>
              <a:rPr lang="en-US" altLang="en-US" sz="5400" b="0" u="none" dirty="0" err="1">
                <a:solidFill>
                  <a:srgbClr val="003399"/>
                </a:solidFill>
                <a:effectLst/>
                <a:latin typeface="+mj-lt"/>
                <a:cs typeface="Times New Roman" panose="02020603050405020304" pitchFamily="18" charset="0"/>
              </a:rPr>
              <a:t>giữa</a:t>
            </a:r>
            <a:r>
              <a:rPr lang="en-US" altLang="en-US" sz="5400" b="0" u="none" dirty="0">
                <a:solidFill>
                  <a:srgbClr val="003399"/>
                </a:solidFill>
                <a:effectLst/>
                <a:latin typeface="+mj-lt"/>
                <a:cs typeface="Times New Roman" panose="02020603050405020304" pitchFamily="18" charset="0"/>
              </a:rPr>
              <a:t> </a:t>
            </a:r>
            <a:r>
              <a:rPr lang="en-US" altLang="en-US" sz="5400" b="0" u="none" dirty="0" err="1">
                <a:solidFill>
                  <a:srgbClr val="003399"/>
                </a:solidFill>
                <a:effectLst/>
                <a:latin typeface="+mj-lt"/>
                <a:cs typeface="Times New Roman" panose="02020603050405020304" pitchFamily="18" charset="0"/>
              </a:rPr>
              <a:t>quân</a:t>
            </a:r>
            <a:r>
              <a:rPr lang="en-US" altLang="en-US" sz="5400" b="0" u="none" dirty="0">
                <a:solidFill>
                  <a:srgbClr val="003399"/>
                </a:solidFill>
                <a:effectLst/>
                <a:latin typeface="+mj-lt"/>
                <a:cs typeface="Times New Roman" panose="02020603050405020304" pitchFamily="18" charset="0"/>
              </a:rPr>
              <a:t> </a:t>
            </a:r>
            <a:r>
              <a:rPr lang="en-US" altLang="en-US" sz="5400" b="0" u="none" dirty="0" err="1">
                <a:solidFill>
                  <a:srgbClr val="003399"/>
                </a:solidFill>
                <a:effectLst/>
                <a:latin typeface="+mj-lt"/>
                <a:cs typeface="Times New Roman" panose="02020603050405020304" pitchFamily="18" charset="0"/>
              </a:rPr>
              <a:t>thù</a:t>
            </a:r>
            <a:r>
              <a:rPr lang="en-US" altLang="en-US" sz="5400" b="0" u="none" dirty="0">
                <a:solidFill>
                  <a:srgbClr val="003399"/>
                </a:solidFill>
                <a:effectLst/>
                <a:latin typeface="+mj-lt"/>
                <a:cs typeface="Times New Roman" panose="02020603050405020304" pitchFamily="18" charset="0"/>
              </a:rPr>
              <a:t>, </a:t>
            </a:r>
            <a:r>
              <a:rPr lang="en-US" altLang="en-US" sz="5400" b="0" u="none" dirty="0" err="1">
                <a:solidFill>
                  <a:srgbClr val="003399"/>
                </a:solidFill>
                <a:effectLst/>
                <a:latin typeface="+mj-lt"/>
                <a:cs typeface="Times New Roman" panose="02020603050405020304" pitchFamily="18" charset="0"/>
              </a:rPr>
              <a:t>mong</a:t>
            </a:r>
            <a:r>
              <a:rPr lang="en-US" altLang="en-US" sz="5400" b="0" u="none" dirty="0">
                <a:solidFill>
                  <a:srgbClr val="003399"/>
                </a:solidFill>
                <a:effectLst/>
                <a:latin typeface="+mj-lt"/>
                <a:cs typeface="Times New Roman" panose="02020603050405020304" pitchFamily="18" charset="0"/>
              </a:rPr>
              <a:t> </a:t>
            </a:r>
            <a:r>
              <a:rPr lang="en-US" altLang="en-US" sz="5400" b="0" u="none" dirty="0" err="1">
                <a:solidFill>
                  <a:srgbClr val="003399"/>
                </a:solidFill>
                <a:effectLst/>
                <a:latin typeface="+mj-lt"/>
                <a:cs typeface="Times New Roman" panose="02020603050405020304" pitchFamily="18" charset="0"/>
              </a:rPr>
              <a:t>ước</a:t>
            </a:r>
            <a:r>
              <a:rPr lang="en-US" altLang="en-US" sz="5400" b="0" u="none" dirty="0">
                <a:solidFill>
                  <a:srgbClr val="003399"/>
                </a:solidFill>
                <a:effectLst/>
                <a:latin typeface="+mj-lt"/>
                <a:cs typeface="Times New Roman" panose="02020603050405020304" pitchFamily="18" charset="0"/>
              </a:rPr>
              <a:t> </a:t>
            </a:r>
            <a:r>
              <a:rPr lang="en-US" altLang="en-US" sz="5400" b="0" u="none" dirty="0" err="1">
                <a:solidFill>
                  <a:srgbClr val="003399"/>
                </a:solidFill>
                <a:effectLst/>
                <a:latin typeface="+mj-lt"/>
                <a:cs typeface="Times New Roman" panose="02020603050405020304" pitchFamily="18" charset="0"/>
              </a:rPr>
              <a:t>người</a:t>
            </a:r>
            <a:r>
              <a:rPr lang="en-US" altLang="en-US" sz="5400" b="0" u="none" dirty="0">
                <a:solidFill>
                  <a:srgbClr val="003399"/>
                </a:solidFill>
                <a:effectLst/>
                <a:latin typeface="+mj-lt"/>
                <a:cs typeface="Times New Roman" panose="02020603050405020304" pitchFamily="18" charset="0"/>
              </a:rPr>
              <a:t> </a:t>
            </a:r>
            <a:r>
              <a:rPr lang="en-US" altLang="en-US" sz="5400" b="0" u="none" dirty="0" err="1">
                <a:solidFill>
                  <a:srgbClr val="003399"/>
                </a:solidFill>
                <a:effectLst/>
                <a:latin typeface="+mj-lt"/>
                <a:cs typeface="Times New Roman" panose="02020603050405020304" pitchFamily="18" charset="0"/>
              </a:rPr>
              <a:t>hiển</a:t>
            </a:r>
            <a:r>
              <a:rPr lang="en-US" altLang="en-US" sz="5400" b="0" u="none" dirty="0">
                <a:solidFill>
                  <a:srgbClr val="003399"/>
                </a:solidFill>
                <a:effectLst/>
                <a:latin typeface="+mj-lt"/>
                <a:cs typeface="Times New Roman" panose="02020603050405020304" pitchFamily="18" charset="0"/>
              </a:rPr>
              <a:t> </a:t>
            </a:r>
            <a:r>
              <a:rPr lang="en-US" altLang="en-US" sz="5400" b="0" u="none" dirty="0" err="1">
                <a:solidFill>
                  <a:srgbClr val="003399"/>
                </a:solidFill>
                <a:effectLst/>
                <a:latin typeface="+mj-lt"/>
                <a:cs typeface="Times New Roman" panose="02020603050405020304" pitchFamily="18" charset="0"/>
              </a:rPr>
              <a:t>trị</a:t>
            </a:r>
            <a:r>
              <a:rPr lang="en-US" altLang="en-US" sz="5400" b="0" u="none" dirty="0">
                <a:solidFill>
                  <a:srgbClr val="003399"/>
                </a:solidFill>
                <a:effectLst/>
                <a:latin typeface="+mj-lt"/>
                <a:cs typeface="Times New Roman" panose="02020603050405020304" pitchFamily="18" charset="0"/>
              </a:rPr>
              <a:t> </a:t>
            </a:r>
            <a:r>
              <a:rPr lang="en-US" altLang="en-US" sz="5400" b="0" u="none" dirty="0" err="1">
                <a:solidFill>
                  <a:srgbClr val="003399"/>
                </a:solidFill>
                <a:effectLst/>
                <a:latin typeface="+mj-lt"/>
                <a:cs typeface="Times New Roman" panose="02020603050405020304" pitchFamily="18" charset="0"/>
              </a:rPr>
              <a:t>mãi</a:t>
            </a:r>
            <a:r>
              <a:rPr lang="en-US" altLang="en-US" sz="5400" b="0" u="none" dirty="0">
                <a:solidFill>
                  <a:srgbClr val="003399"/>
                </a:solidFill>
                <a:effectLst/>
                <a:latin typeface="+mj-lt"/>
                <a:cs typeface="Times New Roman" panose="02020603050405020304" pitchFamily="18" charset="0"/>
              </a:rPr>
              <a:t> </a:t>
            </a:r>
            <a:r>
              <a:rPr lang="en-US" altLang="en-US" sz="5400" b="0" u="none" dirty="0" err="1">
                <a:solidFill>
                  <a:srgbClr val="003399"/>
                </a:solidFill>
                <a:effectLst/>
                <a:latin typeface="+mj-lt"/>
                <a:cs typeface="Times New Roman" panose="02020603050405020304" pitchFamily="18" charset="0"/>
              </a:rPr>
              <a:t>khôn</a:t>
            </a:r>
            <a:r>
              <a:rPr lang="en-US" altLang="en-US" sz="5400" b="0" u="none" dirty="0">
                <a:solidFill>
                  <a:srgbClr val="003399"/>
                </a:solidFill>
                <a:effectLst/>
                <a:latin typeface="+mj-lt"/>
                <a:cs typeface="Times New Roman" panose="02020603050405020304" pitchFamily="18" charset="0"/>
              </a:rPr>
              <a:t> </a:t>
            </a:r>
            <a:r>
              <a:rPr lang="en-US" altLang="en-US" sz="5400" b="0" u="none" dirty="0" err="1">
                <a:solidFill>
                  <a:srgbClr val="003399"/>
                </a:solidFill>
                <a:effectLst/>
                <a:latin typeface="+mj-lt"/>
                <a:cs typeface="Times New Roman" panose="02020603050405020304" pitchFamily="18" charset="0"/>
              </a:rPr>
              <a:t>ngơi</a:t>
            </a:r>
            <a:endParaRPr lang="en-US" sz="5400" b="0" u="none"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18984748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8000" b="0" u="none" dirty="0" err="1">
                <a:solidFill>
                  <a:srgbClr val="FF0000"/>
                </a:solidFill>
                <a:effectLst/>
                <a:latin typeface="+mj-lt"/>
                <a:cs typeface="Times New Roman" pitchFamily="18" charset="0"/>
              </a:rPr>
              <a:t>Đk</a:t>
            </a:r>
            <a:r>
              <a:rPr lang="en-US" sz="8000" b="0" u="none" dirty="0">
                <a:solidFill>
                  <a:srgbClr val="FF0000"/>
                </a:solidFill>
                <a:effectLst/>
                <a:latin typeface="+mj-lt"/>
                <a:cs typeface="Times New Roman" pitchFamily="18" charset="0"/>
              </a:rPr>
              <a:t>:</a:t>
            </a:r>
            <a:r>
              <a:rPr lang="en-US" sz="8000" b="0" u="none" dirty="0">
                <a:solidFill>
                  <a:srgbClr val="003399"/>
                </a:solidFill>
                <a:effectLst/>
                <a:latin typeface="+mj-lt"/>
                <a:cs typeface="Times New Roman" pitchFamily="18" charset="0"/>
              </a:rPr>
              <a:t> </a:t>
            </a:r>
            <a:r>
              <a:rPr lang="en-US" sz="8000" b="0" u="none" dirty="0" err="1">
                <a:solidFill>
                  <a:srgbClr val="003399"/>
                </a:solidFill>
                <a:effectLst/>
                <a:latin typeface="+mj-lt"/>
                <a:cs typeface="Times New Roman" pitchFamily="18" charset="0"/>
              </a:rPr>
              <a:t>Muôn</a:t>
            </a:r>
            <a:r>
              <a:rPr lang="en-US" sz="8000" b="0" u="none" dirty="0">
                <a:solidFill>
                  <a:srgbClr val="003399"/>
                </a:solidFill>
                <a:effectLst/>
                <a:latin typeface="+mj-lt"/>
                <a:cs typeface="Times New Roman" pitchFamily="18" charset="0"/>
              </a:rPr>
              <a:t> </a:t>
            </a:r>
            <a:r>
              <a:rPr lang="en-US" sz="8000" b="0" u="none" dirty="0" err="1">
                <a:solidFill>
                  <a:srgbClr val="003399"/>
                </a:solidFill>
                <a:effectLst/>
                <a:latin typeface="+mj-lt"/>
                <a:cs typeface="Times New Roman" pitchFamily="18" charset="0"/>
              </a:rPr>
              <a:t>đời</a:t>
            </a:r>
            <a:r>
              <a:rPr lang="en-US" sz="8000" b="0" u="none" dirty="0">
                <a:solidFill>
                  <a:srgbClr val="003399"/>
                </a:solidFill>
                <a:effectLst/>
                <a:latin typeface="+mj-lt"/>
                <a:cs typeface="Times New Roman" pitchFamily="18" charset="0"/>
              </a:rPr>
              <a:t> con </a:t>
            </a:r>
            <a:r>
              <a:rPr lang="en-US" sz="8000" b="0" u="none" dirty="0" err="1">
                <a:solidFill>
                  <a:srgbClr val="003399"/>
                </a:solidFill>
                <a:effectLst/>
                <a:latin typeface="+mj-lt"/>
                <a:cs typeface="Times New Roman" pitchFamily="18" charset="0"/>
              </a:rPr>
              <a:t>là</a:t>
            </a:r>
            <a:r>
              <a:rPr lang="en-US" sz="8000" b="0" u="none" dirty="0">
                <a:solidFill>
                  <a:srgbClr val="003399"/>
                </a:solidFill>
                <a:effectLst/>
                <a:latin typeface="+mj-lt"/>
                <a:cs typeface="Times New Roman" pitchFamily="18" charset="0"/>
              </a:rPr>
              <a:t> </a:t>
            </a:r>
            <a:r>
              <a:rPr lang="en-US" sz="8000" b="0" u="none" dirty="0" err="1">
                <a:solidFill>
                  <a:srgbClr val="003399"/>
                </a:solidFill>
                <a:effectLst/>
                <a:latin typeface="+mj-lt"/>
                <a:cs typeface="Times New Roman" pitchFamily="18" charset="0"/>
              </a:rPr>
              <a:t>Thượng</a:t>
            </a:r>
            <a:r>
              <a:rPr lang="en-US" sz="8000" b="0" u="none" dirty="0">
                <a:solidFill>
                  <a:srgbClr val="003399"/>
                </a:solidFill>
                <a:effectLst/>
                <a:latin typeface="+mj-lt"/>
                <a:cs typeface="Times New Roman" pitchFamily="18" charset="0"/>
              </a:rPr>
              <a:t> </a:t>
            </a:r>
            <a:r>
              <a:rPr lang="en-US" sz="8000" b="0" u="none" dirty="0" err="1">
                <a:solidFill>
                  <a:srgbClr val="003399"/>
                </a:solidFill>
                <a:effectLst/>
                <a:latin typeface="+mj-lt"/>
                <a:cs typeface="Times New Roman" pitchFamily="18" charset="0"/>
              </a:rPr>
              <a:t>Tế</a:t>
            </a:r>
            <a:r>
              <a:rPr lang="en-US" sz="8000" b="0" u="none" dirty="0">
                <a:solidFill>
                  <a:srgbClr val="003399"/>
                </a:solidFill>
                <a:effectLst/>
                <a:latin typeface="+mj-lt"/>
                <a:cs typeface="Times New Roman" pitchFamily="18" charset="0"/>
              </a:rPr>
              <a:t> </a:t>
            </a:r>
            <a:r>
              <a:rPr lang="en-US" sz="8000" b="0" u="none" dirty="0" err="1">
                <a:solidFill>
                  <a:srgbClr val="003399"/>
                </a:solidFill>
                <a:effectLst/>
                <a:latin typeface="+mj-lt"/>
                <a:cs typeface="Times New Roman" pitchFamily="18" charset="0"/>
              </a:rPr>
              <a:t>theo</a:t>
            </a:r>
            <a:r>
              <a:rPr lang="en-US" sz="8000" b="0" u="none" dirty="0">
                <a:solidFill>
                  <a:srgbClr val="003399"/>
                </a:solidFill>
                <a:effectLst/>
                <a:latin typeface="+mj-lt"/>
                <a:cs typeface="Times New Roman" pitchFamily="18" charset="0"/>
              </a:rPr>
              <a:t> </a:t>
            </a:r>
            <a:r>
              <a:rPr lang="en-US" sz="8000" b="0" u="none" dirty="0" err="1">
                <a:solidFill>
                  <a:srgbClr val="003399"/>
                </a:solidFill>
                <a:effectLst/>
                <a:latin typeface="+mj-lt"/>
                <a:cs typeface="Times New Roman" pitchFamily="18" charset="0"/>
              </a:rPr>
              <a:t>phẩm</a:t>
            </a:r>
            <a:r>
              <a:rPr lang="en-US" sz="8000" b="0" u="none" dirty="0">
                <a:solidFill>
                  <a:srgbClr val="003399"/>
                </a:solidFill>
                <a:effectLst/>
                <a:latin typeface="+mj-lt"/>
                <a:cs typeface="Times New Roman" pitchFamily="18" charset="0"/>
              </a:rPr>
              <a:t> </a:t>
            </a:r>
            <a:r>
              <a:rPr lang="en-US" sz="8000" b="0" u="none" dirty="0" err="1">
                <a:solidFill>
                  <a:srgbClr val="003399"/>
                </a:solidFill>
                <a:effectLst/>
                <a:latin typeface="+mj-lt"/>
                <a:cs typeface="Times New Roman" pitchFamily="18" charset="0"/>
              </a:rPr>
              <a:t>hàm</a:t>
            </a:r>
            <a:r>
              <a:rPr lang="en-US" sz="8000" b="0" u="none" dirty="0">
                <a:solidFill>
                  <a:srgbClr val="003399"/>
                </a:solidFill>
                <a:effectLst/>
                <a:latin typeface="+mj-lt"/>
                <a:cs typeface="Times New Roman" pitchFamily="18" charset="0"/>
              </a:rPr>
              <a:t> Mel-</a:t>
            </a:r>
            <a:r>
              <a:rPr lang="en-US" sz="8000" b="0" u="none" dirty="0" err="1">
                <a:solidFill>
                  <a:srgbClr val="003399"/>
                </a:solidFill>
                <a:effectLst/>
                <a:latin typeface="+mj-lt"/>
                <a:cs typeface="Times New Roman" pitchFamily="18" charset="0"/>
              </a:rPr>
              <a:t>ki</a:t>
            </a:r>
            <a:r>
              <a:rPr lang="en-US" sz="8000" b="0" u="none" dirty="0">
                <a:solidFill>
                  <a:srgbClr val="003399"/>
                </a:solidFill>
                <a:effectLst/>
                <a:latin typeface="+mj-lt"/>
                <a:cs typeface="Times New Roman" pitchFamily="18" charset="0"/>
              </a:rPr>
              <a:t>-</a:t>
            </a:r>
            <a:r>
              <a:rPr lang="en-US" sz="8000" b="0" u="none" dirty="0" err="1">
                <a:solidFill>
                  <a:srgbClr val="003399"/>
                </a:solidFill>
                <a:effectLst/>
                <a:latin typeface="+mj-lt"/>
                <a:cs typeface="Times New Roman" pitchFamily="18" charset="0"/>
              </a:rPr>
              <a:t>sê-đê</a:t>
            </a:r>
            <a:r>
              <a:rPr lang="en-US" sz="8000" b="0" u="none" dirty="0">
                <a:solidFill>
                  <a:srgbClr val="003399"/>
                </a:solidFill>
                <a:effectLst/>
                <a:latin typeface="+mj-lt"/>
                <a:cs typeface="Times New Roman" pitchFamily="18" charset="0"/>
              </a:rPr>
              <a:t>.</a:t>
            </a:r>
          </a:p>
        </p:txBody>
      </p:sp>
    </p:spTree>
    <p:extLst>
      <p:ext uri="{BB962C8B-B14F-4D97-AF65-F5344CB8AC3E}">
        <p14:creationId xmlns:p14="http://schemas.microsoft.com/office/powerpoint/2010/main" val="11552508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b="0" u="none" dirty="0">
                <a:solidFill>
                  <a:srgbClr val="FF0000"/>
                </a:solidFill>
                <a:effectLst/>
                <a:latin typeface="+mj-lt"/>
                <a:cs typeface="Times New Roman" pitchFamily="18" charset="0"/>
              </a:rPr>
              <a:t>Tk3:</a:t>
            </a:r>
            <a:r>
              <a:rPr lang="en-US" b="0" u="none" dirty="0">
                <a:solidFill>
                  <a:srgbClr val="003399"/>
                </a:solidFill>
                <a:effectLst/>
                <a:latin typeface="+mj-lt"/>
                <a:cs typeface="Times New Roman" pitchFamily="18" charset="0"/>
              </a:rPr>
              <a:t> </a:t>
            </a:r>
            <a:r>
              <a:rPr lang="en-US" sz="5400" b="0" u="none" dirty="0" err="1">
                <a:solidFill>
                  <a:srgbClr val="003399"/>
                </a:solidFill>
                <a:effectLst/>
                <a:latin typeface="+mj-lt"/>
                <a:cs typeface="Times New Roman" panose="02020603050405020304" pitchFamily="18" charset="0"/>
              </a:rPr>
              <a:t>Đức</a:t>
            </a:r>
            <a:r>
              <a:rPr lang="en-US" sz="5400" b="0" u="none" dirty="0">
                <a:solidFill>
                  <a:srgbClr val="003399"/>
                </a:solidFill>
                <a:effectLst/>
                <a:latin typeface="+mj-lt"/>
                <a:cs typeface="Times New Roman" panose="02020603050405020304" pitchFamily="18" charset="0"/>
              </a:rPr>
              <a:t> </a:t>
            </a:r>
            <a:r>
              <a:rPr lang="en-US" sz="5400" b="0" u="none" dirty="0" err="1">
                <a:solidFill>
                  <a:srgbClr val="003399"/>
                </a:solidFill>
                <a:effectLst/>
                <a:latin typeface="+mj-lt"/>
                <a:cs typeface="Times New Roman" panose="02020603050405020304" pitchFamily="18" charset="0"/>
              </a:rPr>
              <a:t>Chúa</a:t>
            </a:r>
            <a:r>
              <a:rPr lang="en-US" sz="5400" b="0" u="none" dirty="0">
                <a:solidFill>
                  <a:srgbClr val="003399"/>
                </a:solidFill>
                <a:effectLst/>
                <a:latin typeface="+mj-lt"/>
                <a:cs typeface="Times New Roman" panose="02020603050405020304" pitchFamily="18" charset="0"/>
              </a:rPr>
              <a:t> </a:t>
            </a:r>
            <a:r>
              <a:rPr lang="en-US" sz="5400" b="0" u="none" dirty="0" err="1">
                <a:solidFill>
                  <a:srgbClr val="003399"/>
                </a:solidFill>
                <a:effectLst/>
                <a:latin typeface="+mj-lt"/>
                <a:cs typeface="Times New Roman" panose="02020603050405020304" pitchFamily="18" charset="0"/>
              </a:rPr>
              <a:t>đã</a:t>
            </a:r>
            <a:r>
              <a:rPr lang="en-US" sz="5400" b="0" u="none" dirty="0">
                <a:solidFill>
                  <a:srgbClr val="003399"/>
                </a:solidFill>
                <a:effectLst/>
                <a:latin typeface="+mj-lt"/>
                <a:cs typeface="Times New Roman" panose="02020603050405020304" pitchFamily="18" charset="0"/>
              </a:rPr>
              <a:t> </a:t>
            </a:r>
            <a:r>
              <a:rPr lang="en-US" sz="5400" b="0" u="none" dirty="0" err="1">
                <a:solidFill>
                  <a:srgbClr val="003399"/>
                </a:solidFill>
                <a:effectLst/>
                <a:latin typeface="+mj-lt"/>
                <a:cs typeface="Times New Roman" panose="02020603050405020304" pitchFamily="18" charset="0"/>
              </a:rPr>
              <a:t>phán</a:t>
            </a:r>
            <a:r>
              <a:rPr lang="en-US" sz="5400" b="0" u="none" dirty="0">
                <a:solidFill>
                  <a:srgbClr val="003399"/>
                </a:solidFill>
                <a:effectLst/>
                <a:latin typeface="+mj-lt"/>
                <a:cs typeface="Times New Roman" panose="02020603050405020304" pitchFamily="18" charset="0"/>
              </a:rPr>
              <a:t> </a:t>
            </a:r>
            <a:r>
              <a:rPr lang="en-US" sz="5400" b="0" u="none" dirty="0" err="1">
                <a:solidFill>
                  <a:srgbClr val="003399"/>
                </a:solidFill>
                <a:effectLst/>
                <a:latin typeface="+mj-lt"/>
                <a:cs typeface="Times New Roman" panose="02020603050405020304" pitchFamily="18" charset="0"/>
              </a:rPr>
              <a:t>quyết</a:t>
            </a:r>
            <a:r>
              <a:rPr lang="en-US" sz="5400" b="0" u="none" dirty="0">
                <a:solidFill>
                  <a:srgbClr val="003399"/>
                </a:solidFill>
                <a:effectLst/>
                <a:latin typeface="+mj-lt"/>
                <a:cs typeface="Times New Roman" panose="02020603050405020304" pitchFamily="18" charset="0"/>
              </a:rPr>
              <a:t>; Con </a:t>
            </a:r>
            <a:r>
              <a:rPr lang="en-US" sz="5400" b="0" u="none" dirty="0" err="1">
                <a:solidFill>
                  <a:srgbClr val="003399"/>
                </a:solidFill>
                <a:effectLst/>
                <a:latin typeface="+mj-lt"/>
                <a:cs typeface="Times New Roman" panose="02020603050405020304" pitchFamily="18" charset="0"/>
              </a:rPr>
              <a:t>hãy</a:t>
            </a:r>
            <a:r>
              <a:rPr lang="en-US" sz="5400" b="0" u="none" dirty="0">
                <a:solidFill>
                  <a:srgbClr val="003399"/>
                </a:solidFill>
                <a:effectLst/>
                <a:latin typeface="+mj-lt"/>
                <a:cs typeface="Times New Roman" panose="02020603050405020304" pitchFamily="18" charset="0"/>
              </a:rPr>
              <a:t> </a:t>
            </a:r>
            <a:r>
              <a:rPr lang="en-US" sz="5400" b="0" u="none" dirty="0" err="1">
                <a:solidFill>
                  <a:srgbClr val="003399"/>
                </a:solidFill>
                <a:effectLst/>
                <a:latin typeface="+mj-lt"/>
                <a:cs typeface="Times New Roman" panose="02020603050405020304" pitchFamily="18" charset="0"/>
              </a:rPr>
              <a:t>nắm</a:t>
            </a:r>
            <a:r>
              <a:rPr lang="en-US" sz="5400" b="0" u="none" dirty="0">
                <a:solidFill>
                  <a:srgbClr val="003399"/>
                </a:solidFill>
                <a:effectLst/>
                <a:latin typeface="+mj-lt"/>
                <a:cs typeface="Times New Roman" panose="02020603050405020304" pitchFamily="18" charset="0"/>
              </a:rPr>
              <a:t> </a:t>
            </a:r>
            <a:r>
              <a:rPr lang="en-US" sz="5400" b="0" u="none" dirty="0" err="1">
                <a:solidFill>
                  <a:srgbClr val="003399"/>
                </a:solidFill>
                <a:effectLst/>
                <a:latin typeface="+mj-lt"/>
                <a:cs typeface="Times New Roman" panose="02020603050405020304" pitchFamily="18" charset="0"/>
              </a:rPr>
              <a:t>quyền</a:t>
            </a:r>
            <a:r>
              <a:rPr lang="en-US" sz="5400" b="0" u="none" dirty="0">
                <a:solidFill>
                  <a:srgbClr val="003399"/>
                </a:solidFill>
                <a:effectLst/>
                <a:latin typeface="+mj-lt"/>
                <a:cs typeface="Times New Roman" panose="02020603050405020304" pitchFamily="18" charset="0"/>
              </a:rPr>
              <a:t> </a:t>
            </a:r>
            <a:r>
              <a:rPr lang="en-US" sz="5400" b="0" u="none" dirty="0" err="1">
                <a:solidFill>
                  <a:srgbClr val="003399"/>
                </a:solidFill>
                <a:effectLst/>
                <a:latin typeface="+mj-lt"/>
                <a:cs typeface="Times New Roman" panose="02020603050405020304" pitchFamily="18" charset="0"/>
              </a:rPr>
              <a:t>uy</a:t>
            </a:r>
            <a:r>
              <a:rPr lang="en-US" sz="5400" b="0" u="none" dirty="0">
                <a:solidFill>
                  <a:srgbClr val="003399"/>
                </a:solidFill>
                <a:effectLst/>
                <a:latin typeface="+mj-lt"/>
                <a:cs typeface="Times New Roman" panose="02020603050405020304" pitchFamily="18" charset="0"/>
              </a:rPr>
              <a:t>. </a:t>
            </a:r>
            <a:r>
              <a:rPr lang="en-US" sz="5400" b="0" u="none" dirty="0" err="1">
                <a:solidFill>
                  <a:srgbClr val="003399"/>
                </a:solidFill>
                <a:effectLst/>
                <a:latin typeface="+mj-lt"/>
                <a:cs typeface="Times New Roman" panose="02020603050405020304" pitchFamily="18" charset="0"/>
              </a:rPr>
              <a:t>Đây</a:t>
            </a:r>
            <a:r>
              <a:rPr lang="en-US" sz="5400" b="0" u="none" dirty="0">
                <a:solidFill>
                  <a:srgbClr val="003399"/>
                </a:solidFill>
                <a:effectLst/>
                <a:latin typeface="+mj-lt"/>
                <a:cs typeface="Times New Roman" panose="02020603050405020304" pitchFamily="18" charset="0"/>
              </a:rPr>
              <a:t> </a:t>
            </a:r>
            <a:r>
              <a:rPr lang="en-US" sz="5400" b="0" u="none" dirty="0" err="1">
                <a:solidFill>
                  <a:srgbClr val="003399"/>
                </a:solidFill>
                <a:effectLst/>
                <a:latin typeface="+mj-lt"/>
                <a:cs typeface="Times New Roman" panose="02020603050405020304" pitchFamily="18" charset="0"/>
              </a:rPr>
              <a:t>lúc</a:t>
            </a:r>
            <a:r>
              <a:rPr lang="en-US" sz="5400" b="0" u="none" dirty="0">
                <a:solidFill>
                  <a:srgbClr val="003399"/>
                </a:solidFill>
                <a:effectLst/>
                <a:latin typeface="+mj-lt"/>
                <a:cs typeface="Times New Roman" panose="02020603050405020304" pitchFamily="18" charset="0"/>
              </a:rPr>
              <a:t> </a:t>
            </a:r>
            <a:r>
              <a:rPr lang="en-US" sz="5400" b="0" u="none" dirty="0" err="1">
                <a:solidFill>
                  <a:srgbClr val="003399"/>
                </a:solidFill>
                <a:effectLst/>
                <a:latin typeface="+mj-lt"/>
                <a:cs typeface="Times New Roman" panose="02020603050405020304" pitchFamily="18" charset="0"/>
              </a:rPr>
              <a:t>đăng</a:t>
            </a:r>
            <a:r>
              <a:rPr lang="en-US" sz="5400" b="0" u="none" dirty="0">
                <a:solidFill>
                  <a:srgbClr val="003399"/>
                </a:solidFill>
                <a:effectLst/>
                <a:latin typeface="+mj-lt"/>
                <a:cs typeface="Times New Roman" panose="02020603050405020304" pitchFamily="18" charset="0"/>
              </a:rPr>
              <a:t> </a:t>
            </a:r>
            <a:r>
              <a:rPr lang="en-US" sz="5400" b="0" u="none" dirty="0" err="1">
                <a:solidFill>
                  <a:srgbClr val="003399"/>
                </a:solidFill>
                <a:effectLst/>
                <a:latin typeface="+mj-lt"/>
                <a:cs typeface="Times New Roman" panose="02020603050405020304" pitchFamily="18" charset="0"/>
              </a:rPr>
              <a:t>quang</a:t>
            </a:r>
            <a:r>
              <a:rPr lang="en-US" sz="5400" b="0" u="none" dirty="0">
                <a:solidFill>
                  <a:srgbClr val="003399"/>
                </a:solidFill>
                <a:effectLst/>
                <a:latin typeface="+mj-lt"/>
                <a:cs typeface="Times New Roman" panose="02020603050405020304" pitchFamily="18" charset="0"/>
              </a:rPr>
              <a:t>, </a:t>
            </a:r>
            <a:r>
              <a:rPr lang="en-US" sz="5400" b="0" u="none" dirty="0" err="1">
                <a:solidFill>
                  <a:srgbClr val="003399"/>
                </a:solidFill>
                <a:effectLst/>
                <a:latin typeface="+mj-lt"/>
                <a:cs typeface="Times New Roman" panose="02020603050405020304" pitchFamily="18" charset="0"/>
              </a:rPr>
              <a:t>uy</a:t>
            </a:r>
            <a:r>
              <a:rPr lang="en-US" sz="5400" b="0" u="none" dirty="0">
                <a:solidFill>
                  <a:srgbClr val="003399"/>
                </a:solidFill>
                <a:effectLst/>
                <a:latin typeface="+mj-lt"/>
                <a:cs typeface="Times New Roman" panose="02020603050405020304" pitchFamily="18" charset="0"/>
              </a:rPr>
              <a:t> </a:t>
            </a:r>
            <a:r>
              <a:rPr lang="en-US" sz="5400" b="0" u="none" dirty="0" err="1">
                <a:solidFill>
                  <a:srgbClr val="003399"/>
                </a:solidFill>
                <a:effectLst/>
                <a:latin typeface="+mj-lt"/>
                <a:cs typeface="Times New Roman" panose="02020603050405020304" pitchFamily="18" charset="0"/>
              </a:rPr>
              <a:t>linh</a:t>
            </a:r>
            <a:r>
              <a:rPr lang="en-US" sz="5400" b="0" u="none" dirty="0">
                <a:solidFill>
                  <a:srgbClr val="003399"/>
                </a:solidFill>
                <a:effectLst/>
                <a:latin typeface="+mj-lt"/>
                <a:cs typeface="Times New Roman" panose="02020603050405020304" pitchFamily="18" charset="0"/>
              </a:rPr>
              <a:t> </a:t>
            </a:r>
            <a:r>
              <a:rPr lang="en-US" sz="5400" b="0" u="none" dirty="0" err="1">
                <a:solidFill>
                  <a:srgbClr val="003399"/>
                </a:solidFill>
                <a:effectLst/>
                <a:latin typeface="+mj-lt"/>
                <a:cs typeface="Times New Roman" panose="02020603050405020304" pitchFamily="18" charset="0"/>
              </a:rPr>
              <a:t>rạng</a:t>
            </a:r>
            <a:r>
              <a:rPr lang="en-US" sz="5400" b="0" u="none" dirty="0">
                <a:solidFill>
                  <a:srgbClr val="003399"/>
                </a:solidFill>
                <a:effectLst/>
                <a:latin typeface="+mj-lt"/>
                <a:cs typeface="Times New Roman" panose="02020603050405020304" pitchFamily="18" charset="0"/>
              </a:rPr>
              <a:t> </a:t>
            </a:r>
            <a:r>
              <a:rPr lang="en-US" sz="5400" b="0" u="none" dirty="0" err="1">
                <a:solidFill>
                  <a:srgbClr val="003399"/>
                </a:solidFill>
                <a:effectLst/>
                <a:latin typeface="+mj-lt"/>
                <a:cs typeface="Times New Roman" panose="02020603050405020304" pitchFamily="18" charset="0"/>
              </a:rPr>
              <a:t>ngời</a:t>
            </a:r>
            <a:r>
              <a:rPr lang="en-US" sz="5400" b="0" u="none" dirty="0">
                <a:solidFill>
                  <a:srgbClr val="003399"/>
                </a:solidFill>
                <a:effectLst/>
                <a:latin typeface="+mj-lt"/>
                <a:cs typeface="Times New Roman" panose="02020603050405020304" pitchFamily="18" charset="0"/>
              </a:rPr>
              <a:t>, </a:t>
            </a:r>
            <a:r>
              <a:rPr lang="en-US" sz="5400" b="0" u="none" dirty="0" err="1">
                <a:solidFill>
                  <a:srgbClr val="003399"/>
                </a:solidFill>
                <a:effectLst/>
                <a:latin typeface="+mj-lt"/>
                <a:cs typeface="Times New Roman" panose="02020603050405020304" pitchFamily="18" charset="0"/>
              </a:rPr>
              <a:t>hừng</a:t>
            </a:r>
            <a:r>
              <a:rPr lang="en-US" sz="5400" b="0" u="none" dirty="0">
                <a:solidFill>
                  <a:srgbClr val="003399"/>
                </a:solidFill>
                <a:effectLst/>
                <a:latin typeface="+mj-lt"/>
                <a:cs typeface="Times New Roman" panose="02020603050405020304" pitchFamily="18" charset="0"/>
              </a:rPr>
              <a:t> </a:t>
            </a:r>
            <a:r>
              <a:rPr lang="en-US" sz="5400" b="0" u="none" dirty="0" err="1">
                <a:solidFill>
                  <a:srgbClr val="003399"/>
                </a:solidFill>
                <a:effectLst/>
                <a:latin typeface="+mj-lt"/>
                <a:cs typeface="Times New Roman" panose="02020603050405020304" pitchFamily="18" charset="0"/>
              </a:rPr>
              <a:t>đông</a:t>
            </a:r>
            <a:r>
              <a:rPr lang="en-US" sz="5400" b="0" u="none" dirty="0">
                <a:solidFill>
                  <a:srgbClr val="003399"/>
                </a:solidFill>
                <a:effectLst/>
                <a:latin typeface="+mj-lt"/>
                <a:cs typeface="Times New Roman" panose="02020603050405020304" pitchFamily="18" charset="0"/>
              </a:rPr>
              <a:t> </a:t>
            </a:r>
            <a:r>
              <a:rPr lang="en-US" sz="5400" b="0" u="none" dirty="0" err="1">
                <a:solidFill>
                  <a:srgbClr val="003399"/>
                </a:solidFill>
                <a:effectLst/>
                <a:latin typeface="+mj-lt"/>
                <a:cs typeface="Times New Roman" panose="02020603050405020304" pitchFamily="18" charset="0"/>
              </a:rPr>
              <a:t>chưa</a:t>
            </a:r>
            <a:r>
              <a:rPr lang="en-US" sz="5400" b="0" u="none" dirty="0">
                <a:solidFill>
                  <a:srgbClr val="003399"/>
                </a:solidFill>
                <a:effectLst/>
                <a:latin typeface="+mj-lt"/>
                <a:cs typeface="Times New Roman" panose="02020603050405020304" pitchFamily="18" charset="0"/>
              </a:rPr>
              <a:t> </a:t>
            </a:r>
            <a:r>
              <a:rPr lang="en-US" sz="5400" b="0" u="none" dirty="0" err="1">
                <a:solidFill>
                  <a:srgbClr val="003399"/>
                </a:solidFill>
                <a:effectLst/>
                <a:latin typeface="+mj-lt"/>
                <a:cs typeface="Times New Roman" panose="02020603050405020304" pitchFamily="18" charset="0"/>
              </a:rPr>
              <a:t>dậy</a:t>
            </a:r>
            <a:r>
              <a:rPr lang="en-US" sz="5400" b="0" u="none" dirty="0">
                <a:solidFill>
                  <a:srgbClr val="003399"/>
                </a:solidFill>
                <a:effectLst/>
                <a:latin typeface="+mj-lt"/>
                <a:cs typeface="Times New Roman" panose="02020603050405020304" pitchFamily="18" charset="0"/>
              </a:rPr>
              <a:t>, </a:t>
            </a:r>
            <a:r>
              <a:rPr lang="en-US" sz="5400" b="0" u="none" dirty="0" err="1">
                <a:solidFill>
                  <a:srgbClr val="003399"/>
                </a:solidFill>
                <a:effectLst/>
                <a:latin typeface="+mj-lt"/>
                <a:cs typeface="Times New Roman" panose="02020603050405020304" pitchFamily="18" charset="0"/>
              </a:rPr>
              <a:t>từ</a:t>
            </a:r>
            <a:r>
              <a:rPr lang="en-US" sz="5400" b="0" u="none" dirty="0">
                <a:solidFill>
                  <a:srgbClr val="003399"/>
                </a:solidFill>
                <a:effectLst/>
                <a:latin typeface="+mj-lt"/>
                <a:cs typeface="Times New Roman" panose="02020603050405020304" pitchFamily="18" charset="0"/>
              </a:rPr>
              <a:t> </a:t>
            </a:r>
            <a:r>
              <a:rPr lang="en-US" sz="5400" b="0" u="none" dirty="0" err="1">
                <a:solidFill>
                  <a:srgbClr val="003399"/>
                </a:solidFill>
                <a:effectLst/>
                <a:latin typeface="+mj-lt"/>
                <a:cs typeface="Times New Roman" panose="02020603050405020304" pitchFamily="18" charset="0"/>
              </a:rPr>
              <a:t>cung</a:t>
            </a:r>
            <a:r>
              <a:rPr lang="en-US" sz="5400" b="0" u="none" dirty="0">
                <a:solidFill>
                  <a:srgbClr val="003399"/>
                </a:solidFill>
                <a:effectLst/>
                <a:latin typeface="+mj-lt"/>
                <a:cs typeface="Times New Roman" panose="02020603050405020304" pitchFamily="18" charset="0"/>
              </a:rPr>
              <a:t> </a:t>
            </a:r>
            <a:r>
              <a:rPr lang="en-US" sz="5400" b="0" u="none" dirty="0" err="1">
                <a:solidFill>
                  <a:srgbClr val="003399"/>
                </a:solidFill>
                <a:effectLst/>
                <a:latin typeface="+mj-lt"/>
                <a:cs typeface="Times New Roman" panose="02020603050405020304" pitchFamily="18" charset="0"/>
              </a:rPr>
              <a:t>lòng</a:t>
            </a:r>
            <a:r>
              <a:rPr lang="en-US" sz="5400" b="0" u="none" dirty="0">
                <a:solidFill>
                  <a:srgbClr val="003399"/>
                </a:solidFill>
                <a:effectLst/>
                <a:latin typeface="+mj-lt"/>
                <a:cs typeface="Times New Roman" panose="02020603050405020304" pitchFamily="18" charset="0"/>
              </a:rPr>
              <a:t> </a:t>
            </a:r>
            <a:r>
              <a:rPr lang="en-US" sz="5400" b="0" u="none" dirty="0" err="1">
                <a:solidFill>
                  <a:srgbClr val="003399"/>
                </a:solidFill>
                <a:effectLst/>
                <a:latin typeface="+mj-lt"/>
                <a:cs typeface="Times New Roman" panose="02020603050405020304" pitchFamily="18" charset="0"/>
              </a:rPr>
              <a:t>rày</a:t>
            </a:r>
            <a:r>
              <a:rPr lang="en-US" sz="5400" b="0" u="none" dirty="0">
                <a:solidFill>
                  <a:srgbClr val="003399"/>
                </a:solidFill>
                <a:effectLst/>
                <a:latin typeface="+mj-lt"/>
                <a:cs typeface="Times New Roman" panose="02020603050405020304" pitchFamily="18" charset="0"/>
              </a:rPr>
              <a:t> Cha </a:t>
            </a:r>
            <a:r>
              <a:rPr lang="en-US" sz="5400" b="0" u="none" dirty="0" err="1">
                <a:solidFill>
                  <a:srgbClr val="003399"/>
                </a:solidFill>
                <a:effectLst/>
                <a:latin typeface="+mj-lt"/>
                <a:cs typeface="Times New Roman" panose="02020603050405020304" pitchFamily="18" charset="0"/>
              </a:rPr>
              <a:t>đã</a:t>
            </a:r>
            <a:r>
              <a:rPr lang="en-US" sz="5400" b="0" u="none" dirty="0">
                <a:solidFill>
                  <a:srgbClr val="003399"/>
                </a:solidFill>
                <a:effectLst/>
                <a:latin typeface="+mj-lt"/>
                <a:cs typeface="Times New Roman" panose="02020603050405020304" pitchFamily="18" charset="0"/>
              </a:rPr>
              <a:t> </a:t>
            </a:r>
            <a:r>
              <a:rPr lang="en-US" sz="5400" b="0" u="none" dirty="0" err="1">
                <a:solidFill>
                  <a:srgbClr val="003399"/>
                </a:solidFill>
                <a:effectLst/>
                <a:latin typeface="+mj-lt"/>
                <a:cs typeface="Times New Roman" panose="02020603050405020304" pitchFamily="18" charset="0"/>
              </a:rPr>
              <a:t>sinh</a:t>
            </a:r>
            <a:r>
              <a:rPr lang="en-US" sz="5400" b="0" u="none" dirty="0">
                <a:solidFill>
                  <a:srgbClr val="003399"/>
                </a:solidFill>
                <a:effectLst/>
                <a:latin typeface="+mj-lt"/>
                <a:cs typeface="Times New Roman" pitchFamily="18" charset="0"/>
              </a:rPr>
              <a:t> con.</a:t>
            </a:r>
          </a:p>
        </p:txBody>
      </p:sp>
    </p:spTree>
    <p:extLst>
      <p:ext uri="{BB962C8B-B14F-4D97-AF65-F5344CB8AC3E}">
        <p14:creationId xmlns:p14="http://schemas.microsoft.com/office/powerpoint/2010/main" val="189847485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8000" b="0" u="none" dirty="0" err="1">
                <a:solidFill>
                  <a:srgbClr val="FF0000"/>
                </a:solidFill>
                <a:effectLst/>
                <a:latin typeface="+mj-lt"/>
                <a:cs typeface="Times New Roman" pitchFamily="18" charset="0"/>
              </a:rPr>
              <a:t>Đk</a:t>
            </a:r>
            <a:r>
              <a:rPr lang="en-US" sz="8000" b="0" u="none" dirty="0">
                <a:solidFill>
                  <a:srgbClr val="FF0000"/>
                </a:solidFill>
                <a:effectLst/>
                <a:latin typeface="+mj-lt"/>
                <a:cs typeface="Times New Roman" pitchFamily="18" charset="0"/>
              </a:rPr>
              <a:t>:</a:t>
            </a:r>
            <a:r>
              <a:rPr lang="en-US" sz="8000" b="0" u="none" dirty="0">
                <a:solidFill>
                  <a:srgbClr val="003399"/>
                </a:solidFill>
                <a:effectLst/>
                <a:latin typeface="+mj-lt"/>
                <a:cs typeface="Times New Roman" pitchFamily="18" charset="0"/>
              </a:rPr>
              <a:t> </a:t>
            </a:r>
            <a:r>
              <a:rPr lang="en-US" sz="8000" b="0" u="none" dirty="0" err="1">
                <a:solidFill>
                  <a:srgbClr val="003399"/>
                </a:solidFill>
                <a:effectLst/>
                <a:latin typeface="+mj-lt"/>
                <a:cs typeface="Times New Roman" pitchFamily="18" charset="0"/>
              </a:rPr>
              <a:t>Muôn</a:t>
            </a:r>
            <a:r>
              <a:rPr lang="en-US" sz="8000" b="0" u="none" dirty="0">
                <a:solidFill>
                  <a:srgbClr val="003399"/>
                </a:solidFill>
                <a:effectLst/>
                <a:latin typeface="+mj-lt"/>
                <a:cs typeface="Times New Roman" pitchFamily="18" charset="0"/>
              </a:rPr>
              <a:t> </a:t>
            </a:r>
            <a:r>
              <a:rPr lang="en-US" sz="8000" b="0" u="none" dirty="0" err="1">
                <a:solidFill>
                  <a:srgbClr val="003399"/>
                </a:solidFill>
                <a:effectLst/>
                <a:latin typeface="+mj-lt"/>
                <a:cs typeface="Times New Roman" pitchFamily="18" charset="0"/>
              </a:rPr>
              <a:t>đời</a:t>
            </a:r>
            <a:r>
              <a:rPr lang="en-US" sz="8000" b="0" u="none" dirty="0">
                <a:solidFill>
                  <a:srgbClr val="003399"/>
                </a:solidFill>
                <a:effectLst/>
                <a:latin typeface="+mj-lt"/>
                <a:cs typeface="Times New Roman" pitchFamily="18" charset="0"/>
              </a:rPr>
              <a:t> con </a:t>
            </a:r>
            <a:r>
              <a:rPr lang="en-US" sz="8000" b="0" u="none" dirty="0" err="1">
                <a:solidFill>
                  <a:srgbClr val="003399"/>
                </a:solidFill>
                <a:effectLst/>
                <a:latin typeface="+mj-lt"/>
                <a:cs typeface="Times New Roman" pitchFamily="18" charset="0"/>
              </a:rPr>
              <a:t>là</a:t>
            </a:r>
            <a:r>
              <a:rPr lang="en-US" sz="8000" b="0" u="none" dirty="0">
                <a:solidFill>
                  <a:srgbClr val="003399"/>
                </a:solidFill>
                <a:effectLst/>
                <a:latin typeface="+mj-lt"/>
                <a:cs typeface="Times New Roman" pitchFamily="18" charset="0"/>
              </a:rPr>
              <a:t> </a:t>
            </a:r>
            <a:r>
              <a:rPr lang="en-US" sz="8000" b="0" u="none" dirty="0" err="1">
                <a:solidFill>
                  <a:srgbClr val="003399"/>
                </a:solidFill>
                <a:effectLst/>
                <a:latin typeface="+mj-lt"/>
                <a:cs typeface="Times New Roman" pitchFamily="18" charset="0"/>
              </a:rPr>
              <a:t>Thượng</a:t>
            </a:r>
            <a:r>
              <a:rPr lang="en-US" sz="8000" b="0" u="none" dirty="0">
                <a:solidFill>
                  <a:srgbClr val="003399"/>
                </a:solidFill>
                <a:effectLst/>
                <a:latin typeface="+mj-lt"/>
                <a:cs typeface="Times New Roman" pitchFamily="18" charset="0"/>
              </a:rPr>
              <a:t> </a:t>
            </a:r>
            <a:r>
              <a:rPr lang="en-US" sz="8000" b="0" u="none" dirty="0" err="1">
                <a:solidFill>
                  <a:srgbClr val="003399"/>
                </a:solidFill>
                <a:effectLst/>
                <a:latin typeface="+mj-lt"/>
                <a:cs typeface="Times New Roman" pitchFamily="18" charset="0"/>
              </a:rPr>
              <a:t>Tế</a:t>
            </a:r>
            <a:r>
              <a:rPr lang="en-US" sz="8000" b="0" u="none" dirty="0">
                <a:solidFill>
                  <a:srgbClr val="003399"/>
                </a:solidFill>
                <a:effectLst/>
                <a:latin typeface="+mj-lt"/>
                <a:cs typeface="Times New Roman" pitchFamily="18" charset="0"/>
              </a:rPr>
              <a:t> </a:t>
            </a:r>
            <a:r>
              <a:rPr lang="en-US" sz="8000" b="0" u="none" dirty="0" err="1">
                <a:solidFill>
                  <a:srgbClr val="003399"/>
                </a:solidFill>
                <a:effectLst/>
                <a:latin typeface="+mj-lt"/>
                <a:cs typeface="Times New Roman" pitchFamily="18" charset="0"/>
              </a:rPr>
              <a:t>theo</a:t>
            </a:r>
            <a:r>
              <a:rPr lang="en-US" sz="8000" b="0" u="none" dirty="0">
                <a:solidFill>
                  <a:srgbClr val="003399"/>
                </a:solidFill>
                <a:effectLst/>
                <a:latin typeface="+mj-lt"/>
                <a:cs typeface="Times New Roman" pitchFamily="18" charset="0"/>
              </a:rPr>
              <a:t> </a:t>
            </a:r>
            <a:r>
              <a:rPr lang="en-US" sz="8000" b="0" u="none" dirty="0" err="1">
                <a:solidFill>
                  <a:srgbClr val="003399"/>
                </a:solidFill>
                <a:effectLst/>
                <a:latin typeface="+mj-lt"/>
                <a:cs typeface="Times New Roman" pitchFamily="18" charset="0"/>
              </a:rPr>
              <a:t>phẩm</a:t>
            </a:r>
            <a:r>
              <a:rPr lang="en-US" sz="8000" b="0" u="none" dirty="0">
                <a:solidFill>
                  <a:srgbClr val="003399"/>
                </a:solidFill>
                <a:effectLst/>
                <a:latin typeface="+mj-lt"/>
                <a:cs typeface="Times New Roman" pitchFamily="18" charset="0"/>
              </a:rPr>
              <a:t> </a:t>
            </a:r>
            <a:r>
              <a:rPr lang="en-US" sz="8000" b="0" u="none" dirty="0" err="1">
                <a:solidFill>
                  <a:srgbClr val="003399"/>
                </a:solidFill>
                <a:effectLst/>
                <a:latin typeface="+mj-lt"/>
                <a:cs typeface="Times New Roman" pitchFamily="18" charset="0"/>
              </a:rPr>
              <a:t>hàm</a:t>
            </a:r>
            <a:r>
              <a:rPr lang="en-US" sz="8000" b="0" u="none" dirty="0">
                <a:solidFill>
                  <a:srgbClr val="003399"/>
                </a:solidFill>
                <a:effectLst/>
                <a:latin typeface="+mj-lt"/>
                <a:cs typeface="Times New Roman" pitchFamily="18" charset="0"/>
              </a:rPr>
              <a:t> Mel-</a:t>
            </a:r>
            <a:r>
              <a:rPr lang="en-US" sz="8000" b="0" u="none" dirty="0" err="1">
                <a:solidFill>
                  <a:srgbClr val="003399"/>
                </a:solidFill>
                <a:effectLst/>
                <a:latin typeface="+mj-lt"/>
                <a:cs typeface="Times New Roman" pitchFamily="18" charset="0"/>
              </a:rPr>
              <a:t>ki</a:t>
            </a:r>
            <a:r>
              <a:rPr lang="en-US" sz="8000" b="0" u="none" dirty="0">
                <a:solidFill>
                  <a:srgbClr val="003399"/>
                </a:solidFill>
                <a:effectLst/>
                <a:latin typeface="+mj-lt"/>
                <a:cs typeface="Times New Roman" pitchFamily="18" charset="0"/>
              </a:rPr>
              <a:t>-</a:t>
            </a:r>
            <a:r>
              <a:rPr lang="en-US" sz="8000" b="0" u="none" dirty="0" err="1">
                <a:solidFill>
                  <a:srgbClr val="003399"/>
                </a:solidFill>
                <a:effectLst/>
                <a:latin typeface="+mj-lt"/>
                <a:cs typeface="Times New Roman" pitchFamily="18" charset="0"/>
              </a:rPr>
              <a:t>sê-đê</a:t>
            </a:r>
            <a:r>
              <a:rPr lang="en-US" sz="8000" b="0" u="none" dirty="0">
                <a:solidFill>
                  <a:srgbClr val="003399"/>
                </a:solidFill>
                <a:effectLst/>
                <a:latin typeface="+mj-lt"/>
                <a:cs typeface="Times New Roman" pitchFamily="18" charset="0"/>
              </a:rPr>
              <a:t>.</a:t>
            </a:r>
          </a:p>
        </p:txBody>
      </p:sp>
    </p:spTree>
    <p:extLst>
      <p:ext uri="{BB962C8B-B14F-4D97-AF65-F5344CB8AC3E}">
        <p14:creationId xmlns:p14="http://schemas.microsoft.com/office/powerpoint/2010/main" val="115525086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650" b="0" u="none" dirty="0">
                <a:solidFill>
                  <a:srgbClr val="FF0000"/>
                </a:solidFill>
                <a:effectLst/>
                <a:latin typeface="+mj-lt"/>
                <a:cs typeface="Times New Roman" pitchFamily="18" charset="0"/>
              </a:rPr>
              <a:t>Tk4:</a:t>
            </a:r>
            <a:r>
              <a:rPr lang="en-US" sz="5650" b="0" u="none" dirty="0">
                <a:solidFill>
                  <a:srgbClr val="003399"/>
                </a:solidFill>
                <a:effectLst/>
                <a:latin typeface="+mj-lt"/>
                <a:cs typeface="Times New Roman" panose="02020603050405020304" pitchFamily="18" charset="0"/>
              </a:rPr>
              <a:t> </a:t>
            </a:r>
            <a:r>
              <a:rPr lang="en-US" sz="5650" b="0" u="none" dirty="0" err="1">
                <a:solidFill>
                  <a:srgbClr val="003399"/>
                </a:solidFill>
                <a:effectLst/>
                <a:latin typeface="+mj-lt"/>
                <a:cs typeface="Times New Roman" panose="02020603050405020304" pitchFamily="18" charset="0"/>
              </a:rPr>
              <a:t>Đức</a:t>
            </a:r>
            <a:r>
              <a:rPr lang="en-US" sz="5650" b="0" u="none" dirty="0">
                <a:solidFill>
                  <a:srgbClr val="003399"/>
                </a:solidFill>
                <a:effectLst/>
                <a:latin typeface="+mj-lt"/>
                <a:cs typeface="Times New Roman" panose="02020603050405020304" pitchFamily="18" charset="0"/>
              </a:rPr>
              <a:t> </a:t>
            </a:r>
            <a:r>
              <a:rPr lang="en-US" sz="5650" b="0" u="none" dirty="0" err="1">
                <a:solidFill>
                  <a:srgbClr val="003399"/>
                </a:solidFill>
                <a:effectLst/>
                <a:latin typeface="+mj-lt"/>
                <a:cs typeface="Times New Roman" panose="02020603050405020304" pitchFamily="18" charset="0"/>
              </a:rPr>
              <a:t>Chúa</a:t>
            </a:r>
            <a:r>
              <a:rPr lang="en-US" sz="5650" b="0" u="none" dirty="0">
                <a:solidFill>
                  <a:srgbClr val="003399"/>
                </a:solidFill>
                <a:effectLst/>
                <a:latin typeface="+mj-lt"/>
                <a:cs typeface="Times New Roman" panose="02020603050405020304" pitchFamily="18" charset="0"/>
              </a:rPr>
              <a:t> </a:t>
            </a:r>
            <a:r>
              <a:rPr lang="en-US" sz="5650" b="0" u="none" dirty="0" err="1">
                <a:solidFill>
                  <a:srgbClr val="003399"/>
                </a:solidFill>
                <a:effectLst/>
                <a:latin typeface="+mj-lt"/>
                <a:cs typeface="Times New Roman" panose="02020603050405020304" pitchFamily="18" charset="0"/>
              </a:rPr>
              <a:t>thề</a:t>
            </a:r>
            <a:r>
              <a:rPr lang="en-US" sz="5650" b="0" u="none" dirty="0">
                <a:solidFill>
                  <a:srgbClr val="003399"/>
                </a:solidFill>
                <a:effectLst/>
                <a:latin typeface="+mj-lt"/>
                <a:cs typeface="Times New Roman" panose="02020603050405020304" pitchFamily="18" charset="0"/>
              </a:rPr>
              <a:t> </a:t>
            </a:r>
            <a:r>
              <a:rPr lang="en-US" sz="5650" b="0" u="none" dirty="0" err="1">
                <a:solidFill>
                  <a:srgbClr val="003399"/>
                </a:solidFill>
                <a:effectLst/>
                <a:latin typeface="+mj-lt"/>
                <a:cs typeface="Times New Roman" panose="02020603050405020304" pitchFamily="18" charset="0"/>
              </a:rPr>
              <a:t>hứa</a:t>
            </a:r>
            <a:r>
              <a:rPr lang="en-US" sz="5650" b="0" u="none" dirty="0">
                <a:solidFill>
                  <a:srgbClr val="003399"/>
                </a:solidFill>
                <a:effectLst/>
                <a:latin typeface="+mj-lt"/>
                <a:cs typeface="Times New Roman" panose="02020603050405020304" pitchFamily="18" charset="0"/>
              </a:rPr>
              <a:t> </a:t>
            </a:r>
            <a:r>
              <a:rPr lang="en-US" sz="5650" b="0" u="none" dirty="0" err="1">
                <a:solidFill>
                  <a:srgbClr val="003399"/>
                </a:solidFill>
                <a:effectLst/>
                <a:latin typeface="+mj-lt"/>
                <a:cs typeface="Times New Roman" panose="02020603050405020304" pitchFamily="18" charset="0"/>
              </a:rPr>
              <a:t>sẽ</a:t>
            </a:r>
            <a:r>
              <a:rPr lang="en-US" sz="5650" b="0" u="none" dirty="0">
                <a:solidFill>
                  <a:srgbClr val="003399"/>
                </a:solidFill>
                <a:effectLst/>
                <a:latin typeface="+mj-lt"/>
                <a:cs typeface="Times New Roman" panose="02020603050405020304" pitchFamily="18" charset="0"/>
              </a:rPr>
              <a:t> </a:t>
            </a:r>
            <a:r>
              <a:rPr lang="en-US" sz="5650" b="0" u="none" dirty="0" err="1">
                <a:solidFill>
                  <a:srgbClr val="003399"/>
                </a:solidFill>
                <a:effectLst/>
                <a:latin typeface="+mj-lt"/>
                <a:cs typeface="Times New Roman" panose="02020603050405020304" pitchFamily="18" charset="0"/>
              </a:rPr>
              <a:t>không</a:t>
            </a:r>
            <a:r>
              <a:rPr lang="en-US" sz="5650" b="0" u="none" dirty="0">
                <a:solidFill>
                  <a:srgbClr val="003399"/>
                </a:solidFill>
                <a:effectLst/>
                <a:latin typeface="+mj-lt"/>
                <a:cs typeface="Times New Roman" panose="02020603050405020304" pitchFamily="18" charset="0"/>
              </a:rPr>
              <a:t> </a:t>
            </a:r>
            <a:r>
              <a:rPr lang="en-US" sz="5650" b="0" u="none" dirty="0" err="1">
                <a:solidFill>
                  <a:srgbClr val="003399"/>
                </a:solidFill>
                <a:effectLst/>
                <a:latin typeface="+mj-lt"/>
                <a:cs typeface="Times New Roman" panose="02020603050405020304" pitchFamily="18" charset="0"/>
              </a:rPr>
              <a:t>hề</a:t>
            </a:r>
            <a:r>
              <a:rPr lang="en-US" sz="5650" b="0" u="none" dirty="0">
                <a:solidFill>
                  <a:srgbClr val="003399"/>
                </a:solidFill>
                <a:effectLst/>
                <a:latin typeface="+mj-lt"/>
                <a:cs typeface="Times New Roman" panose="02020603050405020304" pitchFamily="18" charset="0"/>
              </a:rPr>
              <a:t> </a:t>
            </a:r>
            <a:r>
              <a:rPr lang="en-US" sz="5650" b="0" u="none" dirty="0" err="1">
                <a:solidFill>
                  <a:srgbClr val="003399"/>
                </a:solidFill>
                <a:effectLst/>
                <a:latin typeface="+mj-lt"/>
                <a:cs typeface="Times New Roman" panose="02020603050405020304" pitchFamily="18" charset="0"/>
              </a:rPr>
              <a:t>rút</a:t>
            </a:r>
            <a:r>
              <a:rPr lang="en-US" sz="5650" b="0" u="none" dirty="0">
                <a:solidFill>
                  <a:srgbClr val="003399"/>
                </a:solidFill>
                <a:effectLst/>
                <a:latin typeface="+mj-lt"/>
                <a:cs typeface="Times New Roman" panose="02020603050405020304" pitchFamily="18" charset="0"/>
              </a:rPr>
              <a:t> </a:t>
            </a:r>
            <a:r>
              <a:rPr lang="en-US" sz="5650" b="0" u="none" dirty="0" err="1">
                <a:solidFill>
                  <a:srgbClr val="003399"/>
                </a:solidFill>
                <a:effectLst/>
                <a:latin typeface="+mj-lt"/>
                <a:cs typeface="Times New Roman" panose="02020603050405020304" pitchFamily="18" charset="0"/>
              </a:rPr>
              <a:t>lời</a:t>
            </a:r>
            <a:r>
              <a:rPr lang="en-US" sz="5650" b="0" u="none" dirty="0">
                <a:solidFill>
                  <a:srgbClr val="003399"/>
                </a:solidFill>
                <a:effectLst/>
                <a:latin typeface="+mj-lt"/>
                <a:cs typeface="Times New Roman" panose="02020603050405020304" pitchFamily="18" charset="0"/>
              </a:rPr>
              <a:t> </a:t>
            </a:r>
            <a:r>
              <a:rPr lang="en-US" sz="5650" b="0" u="none" dirty="0" err="1">
                <a:solidFill>
                  <a:srgbClr val="003399"/>
                </a:solidFill>
                <a:effectLst/>
                <a:latin typeface="+mj-lt"/>
                <a:cs typeface="Times New Roman" panose="02020603050405020304" pitchFamily="18" charset="0"/>
              </a:rPr>
              <a:t>đâu</a:t>
            </a:r>
            <a:r>
              <a:rPr lang="en-US" sz="5650" b="0" u="none" dirty="0">
                <a:solidFill>
                  <a:srgbClr val="003399"/>
                </a:solidFill>
                <a:effectLst/>
                <a:latin typeface="+mj-lt"/>
                <a:cs typeface="Times New Roman" panose="02020603050405020304" pitchFamily="18" charset="0"/>
              </a:rPr>
              <a:t>; Cho </a:t>
            </a:r>
            <a:r>
              <a:rPr lang="en-US" sz="5650" b="0" u="none" dirty="0" err="1">
                <a:solidFill>
                  <a:srgbClr val="003399"/>
                </a:solidFill>
                <a:effectLst/>
                <a:latin typeface="+mj-lt"/>
                <a:cs typeface="Times New Roman" panose="02020603050405020304" pitchFamily="18" charset="0"/>
              </a:rPr>
              <a:t>đến</a:t>
            </a:r>
            <a:r>
              <a:rPr lang="en-US" sz="5650" b="0" u="none" dirty="0">
                <a:solidFill>
                  <a:srgbClr val="003399"/>
                </a:solidFill>
                <a:effectLst/>
                <a:latin typeface="+mj-lt"/>
                <a:cs typeface="Times New Roman" panose="02020603050405020304" pitchFamily="18" charset="0"/>
              </a:rPr>
              <a:t> </a:t>
            </a:r>
            <a:r>
              <a:rPr lang="en-US" sz="5650" b="0" u="none" dirty="0" err="1">
                <a:solidFill>
                  <a:srgbClr val="003399"/>
                </a:solidFill>
                <a:effectLst/>
                <a:latin typeface="+mj-lt"/>
                <a:cs typeface="Times New Roman" panose="02020603050405020304" pitchFamily="18" charset="0"/>
              </a:rPr>
              <a:t>thiên</a:t>
            </a:r>
            <a:r>
              <a:rPr lang="en-US" sz="5650" b="0" u="none" dirty="0">
                <a:solidFill>
                  <a:srgbClr val="003399"/>
                </a:solidFill>
                <a:effectLst/>
                <a:latin typeface="+mj-lt"/>
                <a:cs typeface="Times New Roman" panose="02020603050405020304" pitchFamily="18" charset="0"/>
              </a:rPr>
              <a:t> </a:t>
            </a:r>
            <a:r>
              <a:rPr lang="en-US" sz="5650" b="0" u="none" dirty="0" err="1">
                <a:solidFill>
                  <a:srgbClr val="003399"/>
                </a:solidFill>
                <a:effectLst/>
                <a:latin typeface="+mj-lt"/>
                <a:cs typeface="Times New Roman" panose="02020603050405020304" pitchFamily="18" charset="0"/>
              </a:rPr>
              <a:t>thu</a:t>
            </a:r>
            <a:r>
              <a:rPr lang="en-US" sz="5650" b="0" u="none" dirty="0">
                <a:solidFill>
                  <a:srgbClr val="003399"/>
                </a:solidFill>
                <a:effectLst/>
                <a:latin typeface="+mj-lt"/>
                <a:cs typeface="Times New Roman" panose="02020603050405020304" pitchFamily="18" charset="0"/>
              </a:rPr>
              <a:t>, con </a:t>
            </a:r>
            <a:r>
              <a:rPr lang="en-US" sz="5650" b="0" u="none" dirty="0" err="1">
                <a:solidFill>
                  <a:srgbClr val="003399"/>
                </a:solidFill>
                <a:effectLst/>
                <a:latin typeface="+mj-lt"/>
                <a:cs typeface="Times New Roman" panose="02020603050405020304" pitchFamily="18" charset="0"/>
              </a:rPr>
              <a:t>đây</a:t>
            </a:r>
            <a:r>
              <a:rPr lang="en-US" sz="5650" b="0" u="none" dirty="0">
                <a:solidFill>
                  <a:srgbClr val="003399"/>
                </a:solidFill>
                <a:effectLst/>
                <a:latin typeface="+mj-lt"/>
                <a:cs typeface="Times New Roman" panose="02020603050405020304" pitchFamily="18" charset="0"/>
              </a:rPr>
              <a:t> </a:t>
            </a:r>
            <a:r>
              <a:rPr lang="en-US" sz="5650" b="0" u="none" dirty="0" err="1">
                <a:solidFill>
                  <a:srgbClr val="003399"/>
                </a:solidFill>
                <a:effectLst/>
                <a:latin typeface="+mj-lt"/>
                <a:cs typeface="Times New Roman" panose="02020603050405020304" pitchFamily="18" charset="0"/>
              </a:rPr>
              <a:t>thực</a:t>
            </a:r>
            <a:r>
              <a:rPr lang="en-US" sz="5650" b="0" u="none" dirty="0">
                <a:solidFill>
                  <a:srgbClr val="003399"/>
                </a:solidFill>
                <a:effectLst/>
                <a:latin typeface="+mj-lt"/>
                <a:cs typeface="Times New Roman" panose="02020603050405020304" pitchFamily="18" charset="0"/>
              </a:rPr>
              <a:t> </a:t>
            </a:r>
            <a:r>
              <a:rPr lang="en-US" sz="5650" b="0" u="none" dirty="0" err="1">
                <a:solidFill>
                  <a:srgbClr val="003399"/>
                </a:solidFill>
                <a:effectLst/>
                <a:latin typeface="+mj-lt"/>
                <a:cs typeface="Times New Roman" panose="02020603050405020304" pitchFamily="18" charset="0"/>
              </a:rPr>
              <a:t>là</a:t>
            </a:r>
            <a:r>
              <a:rPr lang="en-US" sz="5650" b="0" u="none" dirty="0">
                <a:solidFill>
                  <a:srgbClr val="003399"/>
                </a:solidFill>
                <a:effectLst/>
                <a:latin typeface="+mj-lt"/>
                <a:cs typeface="Times New Roman" panose="02020603050405020304" pitchFamily="18" charset="0"/>
              </a:rPr>
              <a:t> </a:t>
            </a:r>
            <a:r>
              <a:rPr lang="en-US" sz="5650" b="0" u="none" dirty="0" err="1">
                <a:solidFill>
                  <a:srgbClr val="003399"/>
                </a:solidFill>
                <a:effectLst/>
                <a:latin typeface="+mj-lt"/>
                <a:cs typeface="Times New Roman" panose="02020603050405020304" pitchFamily="18" charset="0"/>
              </a:rPr>
              <a:t>Tư</a:t>
            </a:r>
            <a:r>
              <a:rPr lang="en-US" sz="5650" b="0" u="none" dirty="0">
                <a:solidFill>
                  <a:srgbClr val="003399"/>
                </a:solidFill>
                <a:effectLst/>
                <a:latin typeface="+mj-lt"/>
                <a:cs typeface="Times New Roman" panose="02020603050405020304" pitchFamily="18" charset="0"/>
              </a:rPr>
              <a:t> </a:t>
            </a:r>
            <a:r>
              <a:rPr lang="en-US" sz="5650" b="0" u="none" dirty="0" err="1">
                <a:solidFill>
                  <a:srgbClr val="003399"/>
                </a:solidFill>
                <a:effectLst/>
                <a:latin typeface="+mj-lt"/>
                <a:cs typeface="Times New Roman" panose="02020603050405020304" pitchFamily="18" charset="0"/>
              </a:rPr>
              <a:t>Tế</a:t>
            </a:r>
            <a:r>
              <a:rPr lang="en-US" sz="5650" b="0" u="none" dirty="0">
                <a:solidFill>
                  <a:srgbClr val="003399"/>
                </a:solidFill>
                <a:effectLst/>
                <a:latin typeface="+mj-lt"/>
                <a:cs typeface="Times New Roman" panose="02020603050405020304" pitchFamily="18" charset="0"/>
              </a:rPr>
              <a:t> </a:t>
            </a:r>
            <a:r>
              <a:rPr lang="en-US" sz="5650" b="0" u="none" dirty="0" err="1">
                <a:solidFill>
                  <a:srgbClr val="003399"/>
                </a:solidFill>
                <a:effectLst/>
                <a:latin typeface="+mj-lt"/>
                <a:cs typeface="Times New Roman" panose="02020603050405020304" pitchFamily="18" charset="0"/>
              </a:rPr>
              <a:t>muôn</a:t>
            </a:r>
            <a:r>
              <a:rPr lang="en-US" sz="5650" b="0" u="none" dirty="0">
                <a:solidFill>
                  <a:srgbClr val="003399"/>
                </a:solidFill>
                <a:effectLst/>
                <a:latin typeface="+mj-lt"/>
                <a:cs typeface="Times New Roman" panose="02020603050405020304" pitchFamily="18" charset="0"/>
              </a:rPr>
              <a:t> </a:t>
            </a:r>
            <a:r>
              <a:rPr lang="en-US" sz="5650" b="0" u="none" dirty="0" err="1">
                <a:solidFill>
                  <a:srgbClr val="003399"/>
                </a:solidFill>
                <a:effectLst/>
                <a:latin typeface="+mj-lt"/>
                <a:cs typeface="Times New Roman" panose="02020603050405020304" pitchFamily="18" charset="0"/>
              </a:rPr>
              <a:t>đời</a:t>
            </a:r>
            <a:r>
              <a:rPr lang="en-US" sz="5650" b="0" u="none" dirty="0">
                <a:solidFill>
                  <a:srgbClr val="003399"/>
                </a:solidFill>
                <a:effectLst/>
                <a:latin typeface="+mj-lt"/>
                <a:cs typeface="Times New Roman" panose="02020603050405020304" pitchFamily="18" charset="0"/>
              </a:rPr>
              <a:t> </a:t>
            </a:r>
            <a:r>
              <a:rPr lang="en-US" sz="5650" b="0" u="none" dirty="0" err="1">
                <a:solidFill>
                  <a:srgbClr val="003399"/>
                </a:solidFill>
                <a:effectLst/>
                <a:latin typeface="+mj-lt"/>
                <a:cs typeface="Times New Roman" panose="02020603050405020304" pitchFamily="18" charset="0"/>
              </a:rPr>
              <a:t>theo</a:t>
            </a:r>
            <a:r>
              <a:rPr lang="en-US" sz="5650" b="0" u="none" dirty="0">
                <a:solidFill>
                  <a:srgbClr val="003399"/>
                </a:solidFill>
                <a:effectLst/>
                <a:latin typeface="+mj-lt"/>
                <a:cs typeface="Times New Roman" panose="02020603050405020304" pitchFamily="18" charset="0"/>
              </a:rPr>
              <a:t> </a:t>
            </a:r>
            <a:r>
              <a:rPr lang="en-US" sz="5650" b="0" u="none" dirty="0" err="1">
                <a:solidFill>
                  <a:srgbClr val="003399"/>
                </a:solidFill>
                <a:effectLst/>
                <a:latin typeface="+mj-lt"/>
                <a:cs typeface="Times New Roman" panose="02020603050405020304" pitchFamily="18" charset="0"/>
              </a:rPr>
              <a:t>đúng</a:t>
            </a:r>
            <a:r>
              <a:rPr lang="en-US" sz="5650" b="0" u="none" dirty="0">
                <a:solidFill>
                  <a:srgbClr val="003399"/>
                </a:solidFill>
                <a:effectLst/>
                <a:latin typeface="+mj-lt"/>
                <a:cs typeface="Times New Roman" panose="02020603050405020304" pitchFamily="18" charset="0"/>
              </a:rPr>
              <a:t> </a:t>
            </a:r>
            <a:r>
              <a:rPr lang="en-US" sz="5650" b="0" u="none" dirty="0" err="1">
                <a:solidFill>
                  <a:srgbClr val="003399"/>
                </a:solidFill>
                <a:effectLst/>
                <a:latin typeface="+mj-lt"/>
                <a:cs typeface="Times New Roman" panose="02020603050405020304" pitchFamily="18" charset="0"/>
              </a:rPr>
              <a:t>phẩm</a:t>
            </a:r>
            <a:r>
              <a:rPr lang="en-US" sz="5650" b="0" u="none" dirty="0">
                <a:solidFill>
                  <a:srgbClr val="003399"/>
                </a:solidFill>
                <a:effectLst/>
                <a:latin typeface="+mj-lt"/>
                <a:cs typeface="Times New Roman" panose="02020603050405020304" pitchFamily="18" charset="0"/>
              </a:rPr>
              <a:t> </a:t>
            </a:r>
            <a:r>
              <a:rPr lang="en-US" sz="5650" b="0" u="none" dirty="0" err="1">
                <a:solidFill>
                  <a:srgbClr val="003399"/>
                </a:solidFill>
                <a:effectLst/>
                <a:latin typeface="+mj-lt"/>
                <a:cs typeface="Times New Roman" panose="02020603050405020304" pitchFamily="18" charset="0"/>
              </a:rPr>
              <a:t>hàm</a:t>
            </a:r>
            <a:r>
              <a:rPr lang="en-US" sz="5650" b="0" u="none" dirty="0">
                <a:solidFill>
                  <a:srgbClr val="003399"/>
                </a:solidFill>
                <a:effectLst/>
                <a:latin typeface="+mj-lt"/>
                <a:cs typeface="Times New Roman" panose="02020603050405020304" pitchFamily="18" charset="0"/>
              </a:rPr>
              <a:t> Mel-</a:t>
            </a:r>
            <a:r>
              <a:rPr lang="en-US" sz="5650" b="0" u="none" dirty="0" err="1">
                <a:solidFill>
                  <a:srgbClr val="003399"/>
                </a:solidFill>
                <a:effectLst/>
                <a:latin typeface="+mj-lt"/>
                <a:cs typeface="Times New Roman" panose="02020603050405020304" pitchFamily="18" charset="0"/>
              </a:rPr>
              <a:t>ki</a:t>
            </a:r>
            <a:r>
              <a:rPr lang="en-US" sz="5650" b="0" u="none" dirty="0">
                <a:solidFill>
                  <a:srgbClr val="003399"/>
                </a:solidFill>
                <a:effectLst/>
                <a:latin typeface="+mj-lt"/>
                <a:cs typeface="Times New Roman" panose="02020603050405020304" pitchFamily="18" charset="0"/>
              </a:rPr>
              <a:t>-</a:t>
            </a:r>
            <a:r>
              <a:rPr lang="en-US" sz="5650" b="0" u="none" dirty="0" err="1">
                <a:solidFill>
                  <a:srgbClr val="003399"/>
                </a:solidFill>
                <a:effectLst/>
                <a:latin typeface="+mj-lt"/>
                <a:cs typeface="Times New Roman" panose="02020603050405020304" pitchFamily="18" charset="0"/>
              </a:rPr>
              <a:t>sê-đê</a:t>
            </a:r>
            <a:r>
              <a:rPr lang="en-US" sz="5650" b="0" u="none" dirty="0">
                <a:solidFill>
                  <a:srgbClr val="003399"/>
                </a:solidFill>
                <a:effectLst/>
                <a:latin typeface="+mj-lt"/>
                <a:cs typeface="Times New Roman" pitchFamily="18" charset="0"/>
              </a:rPr>
              <a:t>.</a:t>
            </a:r>
          </a:p>
        </p:txBody>
      </p:sp>
    </p:spTree>
    <p:extLst>
      <p:ext uri="{BB962C8B-B14F-4D97-AF65-F5344CB8AC3E}">
        <p14:creationId xmlns:p14="http://schemas.microsoft.com/office/powerpoint/2010/main" val="39194004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51368394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8000" b="0" u="none" dirty="0" err="1">
                <a:solidFill>
                  <a:srgbClr val="FF0000"/>
                </a:solidFill>
                <a:effectLst/>
                <a:latin typeface="+mj-lt"/>
                <a:cs typeface="Times New Roman" pitchFamily="18" charset="0"/>
              </a:rPr>
              <a:t>Đk</a:t>
            </a:r>
            <a:r>
              <a:rPr lang="en-US" sz="8000" b="0" u="none" dirty="0">
                <a:solidFill>
                  <a:srgbClr val="FF0000"/>
                </a:solidFill>
                <a:effectLst/>
                <a:latin typeface="+mj-lt"/>
                <a:cs typeface="Times New Roman" pitchFamily="18" charset="0"/>
              </a:rPr>
              <a:t>:</a:t>
            </a:r>
            <a:r>
              <a:rPr lang="en-US" sz="8000" b="0" u="none" dirty="0">
                <a:solidFill>
                  <a:srgbClr val="003399"/>
                </a:solidFill>
                <a:effectLst/>
                <a:latin typeface="+mj-lt"/>
                <a:cs typeface="Times New Roman" pitchFamily="18" charset="0"/>
              </a:rPr>
              <a:t> </a:t>
            </a:r>
            <a:r>
              <a:rPr lang="en-US" sz="8000" b="0" u="none" dirty="0" err="1">
                <a:solidFill>
                  <a:srgbClr val="003399"/>
                </a:solidFill>
                <a:effectLst/>
                <a:latin typeface="+mj-lt"/>
                <a:cs typeface="Times New Roman" pitchFamily="18" charset="0"/>
              </a:rPr>
              <a:t>Muôn</a:t>
            </a:r>
            <a:r>
              <a:rPr lang="en-US" sz="8000" b="0" u="none" dirty="0">
                <a:solidFill>
                  <a:srgbClr val="003399"/>
                </a:solidFill>
                <a:effectLst/>
                <a:latin typeface="+mj-lt"/>
                <a:cs typeface="Times New Roman" pitchFamily="18" charset="0"/>
              </a:rPr>
              <a:t> </a:t>
            </a:r>
            <a:r>
              <a:rPr lang="en-US" sz="8000" b="0" u="none" dirty="0" err="1">
                <a:solidFill>
                  <a:srgbClr val="003399"/>
                </a:solidFill>
                <a:effectLst/>
                <a:latin typeface="+mj-lt"/>
                <a:cs typeface="Times New Roman" pitchFamily="18" charset="0"/>
              </a:rPr>
              <a:t>đời</a:t>
            </a:r>
            <a:r>
              <a:rPr lang="en-US" sz="8000" b="0" u="none" dirty="0">
                <a:solidFill>
                  <a:srgbClr val="003399"/>
                </a:solidFill>
                <a:effectLst/>
                <a:latin typeface="+mj-lt"/>
                <a:cs typeface="Times New Roman" pitchFamily="18" charset="0"/>
              </a:rPr>
              <a:t> con </a:t>
            </a:r>
            <a:r>
              <a:rPr lang="en-US" sz="8000" b="0" u="none" dirty="0" err="1">
                <a:solidFill>
                  <a:srgbClr val="003399"/>
                </a:solidFill>
                <a:effectLst/>
                <a:latin typeface="+mj-lt"/>
                <a:cs typeface="Times New Roman" pitchFamily="18" charset="0"/>
              </a:rPr>
              <a:t>là</a:t>
            </a:r>
            <a:r>
              <a:rPr lang="en-US" sz="8000" b="0" u="none" dirty="0">
                <a:solidFill>
                  <a:srgbClr val="003399"/>
                </a:solidFill>
                <a:effectLst/>
                <a:latin typeface="+mj-lt"/>
                <a:cs typeface="Times New Roman" pitchFamily="18" charset="0"/>
              </a:rPr>
              <a:t> </a:t>
            </a:r>
            <a:r>
              <a:rPr lang="en-US" sz="8000" b="0" u="none" dirty="0" err="1">
                <a:solidFill>
                  <a:srgbClr val="003399"/>
                </a:solidFill>
                <a:effectLst/>
                <a:latin typeface="+mj-lt"/>
                <a:cs typeface="Times New Roman" pitchFamily="18" charset="0"/>
              </a:rPr>
              <a:t>Thượng</a:t>
            </a:r>
            <a:r>
              <a:rPr lang="en-US" sz="8000" b="0" u="none" dirty="0">
                <a:solidFill>
                  <a:srgbClr val="003399"/>
                </a:solidFill>
                <a:effectLst/>
                <a:latin typeface="+mj-lt"/>
                <a:cs typeface="Times New Roman" pitchFamily="18" charset="0"/>
              </a:rPr>
              <a:t> </a:t>
            </a:r>
            <a:r>
              <a:rPr lang="en-US" sz="8000" b="0" u="none" dirty="0" err="1">
                <a:solidFill>
                  <a:srgbClr val="003399"/>
                </a:solidFill>
                <a:effectLst/>
                <a:latin typeface="+mj-lt"/>
                <a:cs typeface="Times New Roman" pitchFamily="18" charset="0"/>
              </a:rPr>
              <a:t>Tế</a:t>
            </a:r>
            <a:r>
              <a:rPr lang="en-US" sz="8000" b="0" u="none" dirty="0">
                <a:solidFill>
                  <a:srgbClr val="003399"/>
                </a:solidFill>
                <a:effectLst/>
                <a:latin typeface="+mj-lt"/>
                <a:cs typeface="Times New Roman" pitchFamily="18" charset="0"/>
              </a:rPr>
              <a:t> </a:t>
            </a:r>
            <a:r>
              <a:rPr lang="en-US" sz="8000" b="0" u="none" dirty="0" err="1">
                <a:solidFill>
                  <a:srgbClr val="003399"/>
                </a:solidFill>
                <a:effectLst/>
                <a:latin typeface="+mj-lt"/>
                <a:cs typeface="Times New Roman" pitchFamily="18" charset="0"/>
              </a:rPr>
              <a:t>theo</a:t>
            </a:r>
            <a:r>
              <a:rPr lang="en-US" sz="8000" b="0" u="none" dirty="0">
                <a:solidFill>
                  <a:srgbClr val="003399"/>
                </a:solidFill>
                <a:effectLst/>
                <a:latin typeface="+mj-lt"/>
                <a:cs typeface="Times New Roman" pitchFamily="18" charset="0"/>
              </a:rPr>
              <a:t> </a:t>
            </a:r>
            <a:r>
              <a:rPr lang="en-US" sz="8000" b="0" u="none" dirty="0" err="1">
                <a:solidFill>
                  <a:srgbClr val="003399"/>
                </a:solidFill>
                <a:effectLst/>
                <a:latin typeface="+mj-lt"/>
                <a:cs typeface="Times New Roman" pitchFamily="18" charset="0"/>
              </a:rPr>
              <a:t>phẩm</a:t>
            </a:r>
            <a:r>
              <a:rPr lang="en-US" sz="8000" b="0" u="none" dirty="0">
                <a:solidFill>
                  <a:srgbClr val="003399"/>
                </a:solidFill>
                <a:effectLst/>
                <a:latin typeface="+mj-lt"/>
                <a:cs typeface="Times New Roman" pitchFamily="18" charset="0"/>
              </a:rPr>
              <a:t> </a:t>
            </a:r>
            <a:r>
              <a:rPr lang="en-US" sz="8000" b="0" u="none" dirty="0" err="1">
                <a:solidFill>
                  <a:srgbClr val="003399"/>
                </a:solidFill>
                <a:effectLst/>
                <a:latin typeface="+mj-lt"/>
                <a:cs typeface="Times New Roman" pitchFamily="18" charset="0"/>
              </a:rPr>
              <a:t>hàm</a:t>
            </a:r>
            <a:r>
              <a:rPr lang="en-US" sz="8000" b="0" u="none" dirty="0">
                <a:solidFill>
                  <a:srgbClr val="003399"/>
                </a:solidFill>
                <a:effectLst/>
                <a:latin typeface="+mj-lt"/>
                <a:cs typeface="Times New Roman" pitchFamily="18" charset="0"/>
              </a:rPr>
              <a:t> Mel-</a:t>
            </a:r>
            <a:r>
              <a:rPr lang="en-US" sz="8000" b="0" u="none" dirty="0" err="1">
                <a:solidFill>
                  <a:srgbClr val="003399"/>
                </a:solidFill>
                <a:effectLst/>
                <a:latin typeface="+mj-lt"/>
                <a:cs typeface="Times New Roman" pitchFamily="18" charset="0"/>
              </a:rPr>
              <a:t>ki</a:t>
            </a:r>
            <a:r>
              <a:rPr lang="en-US" sz="8000" b="0" u="none" dirty="0">
                <a:solidFill>
                  <a:srgbClr val="003399"/>
                </a:solidFill>
                <a:effectLst/>
                <a:latin typeface="+mj-lt"/>
                <a:cs typeface="Times New Roman" pitchFamily="18" charset="0"/>
              </a:rPr>
              <a:t>-</a:t>
            </a:r>
            <a:r>
              <a:rPr lang="en-US" sz="8000" b="0" u="none" dirty="0" err="1">
                <a:solidFill>
                  <a:srgbClr val="003399"/>
                </a:solidFill>
                <a:effectLst/>
                <a:latin typeface="+mj-lt"/>
                <a:cs typeface="Times New Roman" pitchFamily="18" charset="0"/>
              </a:rPr>
              <a:t>sê-đê</a:t>
            </a:r>
            <a:r>
              <a:rPr lang="en-US" sz="8000" b="0" u="none" dirty="0">
                <a:solidFill>
                  <a:srgbClr val="003399"/>
                </a:solidFill>
                <a:effectLst/>
                <a:latin typeface="+mj-lt"/>
                <a:cs typeface="Times New Roman" pitchFamily="18" charset="0"/>
              </a:rPr>
              <a:t>.</a:t>
            </a:r>
          </a:p>
        </p:txBody>
      </p:sp>
    </p:spTree>
    <p:extLst>
      <p:ext uri="{BB962C8B-B14F-4D97-AF65-F5344CB8AC3E}">
        <p14:creationId xmlns:p14="http://schemas.microsoft.com/office/powerpoint/2010/main" val="11552508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1790700"/>
            <a:ext cx="3962400" cy="3962400"/>
          </a:xfrm>
          <a:prstGeom prst="rect">
            <a:avLst/>
          </a:prstGeom>
        </p:spPr>
      </p:pic>
      <p:sp>
        <p:nvSpPr>
          <p:cNvPr id="4" name="Rectangle 3"/>
          <p:cNvSpPr/>
          <p:nvPr/>
        </p:nvSpPr>
        <p:spPr>
          <a:xfrm>
            <a:off x="0" y="0"/>
            <a:ext cx="9144000" cy="2369880"/>
          </a:xfrm>
          <a:prstGeom prst="rect">
            <a:avLst/>
          </a:prstGeom>
        </p:spPr>
        <p:txBody>
          <a:bodyPr wrap="square">
            <a:spAutoFit/>
          </a:bodyPr>
          <a:lstStyle/>
          <a:p>
            <a:r>
              <a:rPr lang="vi-VN" sz="3600" dirty="0">
                <a:solidFill>
                  <a:srgbClr val="C00000"/>
                </a:solidFill>
              </a:rPr>
              <a:t>Bài đọc </a:t>
            </a:r>
            <a:r>
              <a:rPr lang="vi-VN" sz="3600" dirty="0" smtClean="0">
                <a:solidFill>
                  <a:srgbClr val="C00000"/>
                </a:solidFill>
              </a:rPr>
              <a:t>1</a:t>
            </a:r>
            <a:r>
              <a:rPr lang="en-US" sz="3600" dirty="0" smtClean="0">
                <a:solidFill>
                  <a:srgbClr val="C00000"/>
                </a:solidFill>
              </a:rPr>
              <a:t>.</a:t>
            </a:r>
            <a:endParaRPr lang="vi-VN" sz="3600" dirty="0">
              <a:solidFill>
                <a:srgbClr val="C00000"/>
              </a:solidFill>
            </a:endParaRPr>
          </a:p>
          <a:p>
            <a:r>
              <a:rPr lang="vi-VN" sz="2800" i="1" dirty="0">
                <a:solidFill>
                  <a:srgbClr val="002060"/>
                </a:solidFill>
              </a:rPr>
              <a:t>Mỗi lần anh em ăn Bánh và uống Chén này, là anh em loan truyền Chúa đã chịu chết</a:t>
            </a:r>
            <a:r>
              <a:rPr lang="vi-VN" sz="2800" i="1" dirty="0" smtClean="0">
                <a:solidFill>
                  <a:srgbClr val="002060"/>
                </a:solidFill>
              </a:rPr>
              <a:t>.</a:t>
            </a:r>
            <a:endParaRPr lang="vi-VN" sz="2800" i="1" dirty="0">
              <a:solidFill>
                <a:srgbClr val="002060"/>
              </a:solidFill>
            </a:endParaRPr>
          </a:p>
          <a:p>
            <a:r>
              <a:rPr lang="vi-VN" sz="2800" dirty="0">
                <a:solidFill>
                  <a:srgbClr val="C00000"/>
                </a:solidFill>
              </a:rPr>
              <a:t>Bài trích thư thứ nhất của thánh Phao-lô tông đồ gửi tín hữu Cô-rin-tô.</a:t>
            </a:r>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1675" y="133350"/>
            <a:ext cx="1990725"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855459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5725" y="430709"/>
            <a:ext cx="9144000" cy="4274641"/>
          </a:xfrm>
        </p:spPr>
        <p:txBody>
          <a:bodyPr>
            <a:normAutofit/>
          </a:bodyPr>
          <a:lstStyle/>
          <a:p>
            <a:pPr algn="just"/>
            <a:r>
              <a:rPr lang="en-US" altLang="en-US" sz="6600" b="0" u="none" dirty="0" err="1">
                <a:solidFill>
                  <a:srgbClr val="003399"/>
                </a:solidFill>
                <a:effectLst/>
                <a:latin typeface="+mj-lt"/>
                <a:cs typeface="Times New Roman" panose="02020603050405020304" pitchFamily="18" charset="0"/>
              </a:rPr>
              <a:t>Chúa</a:t>
            </a:r>
            <a:r>
              <a:rPr lang="en-US" altLang="en-US" sz="6600" b="0" u="none" dirty="0">
                <a:solidFill>
                  <a:srgbClr val="003399"/>
                </a:solidFill>
                <a:effectLst/>
                <a:latin typeface="+mj-lt"/>
                <a:cs typeface="Times New Roman" panose="02020603050405020304" pitchFamily="18" charset="0"/>
              </a:rPr>
              <a:t> </a:t>
            </a:r>
            <a:r>
              <a:rPr lang="en-US" altLang="en-US" sz="6600" b="0" u="none" dirty="0" err="1">
                <a:solidFill>
                  <a:srgbClr val="003399"/>
                </a:solidFill>
                <a:effectLst/>
                <a:latin typeface="+mj-lt"/>
                <a:cs typeface="Times New Roman" panose="02020603050405020304" pitchFamily="18" charset="0"/>
              </a:rPr>
              <a:t>phán</a:t>
            </a:r>
            <a:r>
              <a:rPr lang="en-US" altLang="en-US" sz="6600" b="0" u="none" dirty="0">
                <a:solidFill>
                  <a:srgbClr val="003399"/>
                </a:solidFill>
                <a:effectLst/>
                <a:latin typeface="+mj-lt"/>
                <a:cs typeface="Times New Roman" panose="02020603050405020304" pitchFamily="18" charset="0"/>
              </a:rPr>
              <a:t>: Ta </a:t>
            </a:r>
            <a:r>
              <a:rPr lang="en-US" altLang="en-US" sz="6600" b="0" u="none" dirty="0" err="1">
                <a:solidFill>
                  <a:srgbClr val="003399"/>
                </a:solidFill>
                <a:effectLst/>
                <a:latin typeface="+mj-lt"/>
                <a:cs typeface="Times New Roman" panose="02020603050405020304" pitchFamily="18" charset="0"/>
              </a:rPr>
              <a:t>là</a:t>
            </a:r>
            <a:r>
              <a:rPr lang="en-US" altLang="en-US" sz="6600" b="0" u="none" dirty="0">
                <a:solidFill>
                  <a:srgbClr val="003399"/>
                </a:solidFill>
                <a:effectLst/>
                <a:latin typeface="+mj-lt"/>
                <a:cs typeface="Times New Roman" panose="02020603050405020304" pitchFamily="18" charset="0"/>
              </a:rPr>
              <a:t> </a:t>
            </a:r>
            <a:r>
              <a:rPr lang="en-US" altLang="en-US" sz="6600" b="0" u="none" dirty="0" err="1">
                <a:solidFill>
                  <a:srgbClr val="003399"/>
                </a:solidFill>
                <a:effectLst/>
                <a:latin typeface="+mj-lt"/>
                <a:cs typeface="Times New Roman" panose="02020603050405020304" pitchFamily="18" charset="0"/>
              </a:rPr>
              <a:t>bánh</a:t>
            </a:r>
            <a:r>
              <a:rPr lang="en-US" altLang="en-US" sz="6600" b="0" u="none" dirty="0">
                <a:solidFill>
                  <a:srgbClr val="003399"/>
                </a:solidFill>
                <a:effectLst/>
                <a:latin typeface="+mj-lt"/>
                <a:cs typeface="Times New Roman" panose="02020603050405020304" pitchFamily="18" charset="0"/>
              </a:rPr>
              <a:t> </a:t>
            </a:r>
            <a:r>
              <a:rPr lang="en-US" altLang="en-US" sz="6600" b="0" u="none" dirty="0" err="1">
                <a:solidFill>
                  <a:srgbClr val="003399"/>
                </a:solidFill>
                <a:effectLst/>
                <a:latin typeface="+mj-lt"/>
                <a:cs typeface="Times New Roman" panose="02020603050405020304" pitchFamily="18" charset="0"/>
              </a:rPr>
              <a:t>hằng</a:t>
            </a:r>
            <a:r>
              <a:rPr lang="en-US" altLang="en-US" sz="6600" b="0" u="none" dirty="0">
                <a:solidFill>
                  <a:srgbClr val="003399"/>
                </a:solidFill>
                <a:effectLst/>
                <a:latin typeface="+mj-lt"/>
                <a:cs typeface="Times New Roman" panose="02020603050405020304" pitchFamily="18" charset="0"/>
              </a:rPr>
              <a:t> </a:t>
            </a:r>
            <a:r>
              <a:rPr lang="en-US" altLang="en-US" sz="6600" b="0" u="none" dirty="0" err="1">
                <a:solidFill>
                  <a:srgbClr val="003399"/>
                </a:solidFill>
                <a:effectLst/>
                <a:latin typeface="+mj-lt"/>
                <a:cs typeface="Times New Roman" panose="02020603050405020304" pitchFamily="18" charset="0"/>
              </a:rPr>
              <a:t>sống</a:t>
            </a:r>
            <a:r>
              <a:rPr lang="en-US" altLang="en-US" sz="6600" b="0" u="none" dirty="0">
                <a:solidFill>
                  <a:srgbClr val="003399"/>
                </a:solidFill>
                <a:effectLst/>
                <a:latin typeface="+mj-lt"/>
                <a:cs typeface="Times New Roman" panose="02020603050405020304" pitchFamily="18" charset="0"/>
              </a:rPr>
              <a:t> </a:t>
            </a:r>
            <a:r>
              <a:rPr lang="en-US" altLang="en-US" sz="6600" b="0" u="none" dirty="0" err="1">
                <a:solidFill>
                  <a:srgbClr val="003399"/>
                </a:solidFill>
                <a:effectLst/>
                <a:latin typeface="+mj-lt"/>
                <a:cs typeface="Times New Roman" panose="02020603050405020304" pitchFamily="18" charset="0"/>
              </a:rPr>
              <a:t>từ</a:t>
            </a:r>
            <a:r>
              <a:rPr lang="en-US" altLang="en-US" sz="6600" b="0" u="none" dirty="0">
                <a:solidFill>
                  <a:srgbClr val="003399"/>
                </a:solidFill>
                <a:effectLst/>
                <a:latin typeface="+mj-lt"/>
                <a:cs typeface="Times New Roman" panose="02020603050405020304" pitchFamily="18" charset="0"/>
              </a:rPr>
              <a:t> </a:t>
            </a:r>
            <a:r>
              <a:rPr lang="en-US" altLang="en-US" sz="6600" b="0" u="none" dirty="0" err="1">
                <a:solidFill>
                  <a:srgbClr val="003399"/>
                </a:solidFill>
                <a:effectLst/>
                <a:latin typeface="+mj-lt"/>
                <a:cs typeface="Times New Roman" panose="02020603050405020304" pitchFamily="18" charset="0"/>
              </a:rPr>
              <a:t>trời</a:t>
            </a:r>
            <a:r>
              <a:rPr lang="en-US" altLang="en-US" sz="6600" b="0" u="none" dirty="0">
                <a:solidFill>
                  <a:srgbClr val="003399"/>
                </a:solidFill>
                <a:effectLst/>
                <a:latin typeface="+mj-lt"/>
                <a:cs typeface="Times New Roman" panose="02020603050405020304" pitchFamily="18" charset="0"/>
              </a:rPr>
              <a:t> </a:t>
            </a:r>
            <a:r>
              <a:rPr lang="en-US" altLang="en-US" sz="6600" b="0" u="none" dirty="0" err="1">
                <a:solidFill>
                  <a:srgbClr val="003399"/>
                </a:solidFill>
                <a:effectLst/>
                <a:latin typeface="+mj-lt"/>
                <a:cs typeface="Times New Roman" panose="02020603050405020304" pitchFamily="18" charset="0"/>
              </a:rPr>
              <a:t>xuống</a:t>
            </a:r>
            <a:r>
              <a:rPr lang="en-US" altLang="en-US" sz="6600" b="0" u="none" dirty="0">
                <a:solidFill>
                  <a:srgbClr val="003399"/>
                </a:solidFill>
                <a:effectLst/>
                <a:latin typeface="+mj-lt"/>
                <a:cs typeface="Times New Roman" panose="02020603050405020304" pitchFamily="18" charset="0"/>
              </a:rPr>
              <a:t>, </a:t>
            </a:r>
            <a:r>
              <a:rPr lang="en-US" altLang="en-US" sz="6600" b="0" u="none" dirty="0" err="1">
                <a:solidFill>
                  <a:srgbClr val="003399"/>
                </a:solidFill>
                <a:effectLst/>
                <a:latin typeface="+mj-lt"/>
                <a:cs typeface="Times New Roman" panose="02020603050405020304" pitchFamily="18" charset="0"/>
              </a:rPr>
              <a:t>ai</a:t>
            </a:r>
            <a:r>
              <a:rPr lang="en-US" altLang="en-US" sz="6600" b="0" u="none" dirty="0">
                <a:solidFill>
                  <a:srgbClr val="003399"/>
                </a:solidFill>
                <a:effectLst/>
                <a:latin typeface="+mj-lt"/>
                <a:cs typeface="Times New Roman" panose="02020603050405020304" pitchFamily="18" charset="0"/>
              </a:rPr>
              <a:t> </a:t>
            </a:r>
            <a:r>
              <a:rPr lang="en-US" altLang="en-US" sz="6600" b="0" u="none" dirty="0" err="1">
                <a:solidFill>
                  <a:srgbClr val="003399"/>
                </a:solidFill>
                <a:effectLst/>
                <a:latin typeface="+mj-lt"/>
                <a:cs typeface="Times New Roman" panose="02020603050405020304" pitchFamily="18" charset="0"/>
              </a:rPr>
              <a:t>ăn</a:t>
            </a:r>
            <a:r>
              <a:rPr lang="en-US" altLang="en-US" sz="6600" b="0" u="none" dirty="0">
                <a:solidFill>
                  <a:srgbClr val="003399"/>
                </a:solidFill>
                <a:effectLst/>
                <a:latin typeface="+mj-lt"/>
                <a:cs typeface="Times New Roman" panose="02020603050405020304" pitchFamily="18" charset="0"/>
              </a:rPr>
              <a:t> </a:t>
            </a:r>
            <a:r>
              <a:rPr lang="en-US" altLang="en-US" sz="6600" b="0" u="none" dirty="0" err="1">
                <a:solidFill>
                  <a:srgbClr val="003399"/>
                </a:solidFill>
                <a:effectLst/>
                <a:latin typeface="+mj-lt"/>
                <a:cs typeface="Times New Roman" panose="02020603050405020304" pitchFamily="18" charset="0"/>
              </a:rPr>
              <a:t>bánh</a:t>
            </a:r>
            <a:r>
              <a:rPr lang="en-US" altLang="en-US" sz="6600" b="0" u="none" dirty="0">
                <a:solidFill>
                  <a:srgbClr val="003399"/>
                </a:solidFill>
                <a:effectLst/>
                <a:latin typeface="+mj-lt"/>
                <a:cs typeface="Times New Roman" panose="02020603050405020304" pitchFamily="18" charset="0"/>
              </a:rPr>
              <a:t> </a:t>
            </a:r>
            <a:r>
              <a:rPr lang="en-US" altLang="en-US" sz="6600" b="0" u="none" dirty="0" err="1">
                <a:solidFill>
                  <a:srgbClr val="003399"/>
                </a:solidFill>
                <a:effectLst/>
                <a:latin typeface="+mj-lt"/>
                <a:cs typeface="Times New Roman" panose="02020603050405020304" pitchFamily="18" charset="0"/>
              </a:rPr>
              <a:t>này</a:t>
            </a:r>
            <a:r>
              <a:rPr lang="en-US" altLang="en-US" sz="6600" b="0" u="none" dirty="0">
                <a:solidFill>
                  <a:srgbClr val="003399"/>
                </a:solidFill>
                <a:effectLst/>
                <a:latin typeface="+mj-lt"/>
                <a:cs typeface="Times New Roman" panose="02020603050405020304" pitchFamily="18" charset="0"/>
              </a:rPr>
              <a:t> </a:t>
            </a:r>
            <a:r>
              <a:rPr lang="en-US" altLang="en-US" sz="6600" b="0" u="none" dirty="0" err="1">
                <a:solidFill>
                  <a:srgbClr val="003399"/>
                </a:solidFill>
                <a:effectLst/>
                <a:latin typeface="+mj-lt"/>
                <a:cs typeface="Times New Roman" panose="02020603050405020304" pitchFamily="18" charset="0"/>
              </a:rPr>
              <a:t>sẽ</a:t>
            </a:r>
            <a:r>
              <a:rPr lang="en-US" altLang="en-US" sz="6600" b="0" u="none" dirty="0">
                <a:solidFill>
                  <a:srgbClr val="003399"/>
                </a:solidFill>
                <a:effectLst/>
                <a:latin typeface="+mj-lt"/>
                <a:cs typeface="Times New Roman" panose="02020603050405020304" pitchFamily="18" charset="0"/>
              </a:rPr>
              <a:t> </a:t>
            </a:r>
            <a:r>
              <a:rPr lang="en-US" altLang="en-US" sz="6600" b="0" u="none" dirty="0" err="1">
                <a:solidFill>
                  <a:srgbClr val="003399"/>
                </a:solidFill>
                <a:effectLst/>
                <a:latin typeface="+mj-lt"/>
                <a:cs typeface="Times New Roman" panose="02020603050405020304" pitchFamily="18" charset="0"/>
              </a:rPr>
              <a:t>được</a:t>
            </a:r>
            <a:r>
              <a:rPr lang="en-US" altLang="en-US" sz="6600" b="0" u="none" dirty="0">
                <a:solidFill>
                  <a:srgbClr val="003399"/>
                </a:solidFill>
                <a:effectLst/>
                <a:latin typeface="+mj-lt"/>
                <a:cs typeface="Times New Roman" panose="02020603050405020304" pitchFamily="18" charset="0"/>
              </a:rPr>
              <a:t> </a:t>
            </a:r>
            <a:r>
              <a:rPr lang="en-US" altLang="en-US" sz="6600" b="0" u="none" dirty="0" err="1">
                <a:solidFill>
                  <a:srgbClr val="003399"/>
                </a:solidFill>
                <a:effectLst/>
                <a:latin typeface="+mj-lt"/>
                <a:cs typeface="Times New Roman" panose="02020603050405020304" pitchFamily="18" charset="0"/>
              </a:rPr>
              <a:t>sống</a:t>
            </a:r>
            <a:r>
              <a:rPr lang="en-US" altLang="en-US" sz="6600" b="0" u="none" dirty="0">
                <a:solidFill>
                  <a:srgbClr val="003399"/>
                </a:solidFill>
                <a:effectLst/>
                <a:latin typeface="+mj-lt"/>
                <a:cs typeface="Times New Roman" panose="02020603050405020304" pitchFamily="18" charset="0"/>
              </a:rPr>
              <a:t> </a:t>
            </a:r>
            <a:r>
              <a:rPr lang="en-US" altLang="en-US" sz="6600" b="0" u="none" dirty="0" err="1">
                <a:solidFill>
                  <a:srgbClr val="003399"/>
                </a:solidFill>
                <a:effectLst/>
                <a:latin typeface="+mj-lt"/>
                <a:cs typeface="Times New Roman" panose="02020603050405020304" pitchFamily="18" charset="0"/>
              </a:rPr>
              <a:t>muôn</a:t>
            </a:r>
            <a:r>
              <a:rPr lang="en-US" altLang="en-US" sz="6600" b="0" u="none" dirty="0">
                <a:solidFill>
                  <a:srgbClr val="003399"/>
                </a:solidFill>
                <a:effectLst/>
                <a:latin typeface="+mj-lt"/>
                <a:cs typeface="Times New Roman" panose="02020603050405020304" pitchFamily="18" charset="0"/>
              </a:rPr>
              <a:t> </a:t>
            </a:r>
            <a:r>
              <a:rPr lang="en-US" altLang="en-US" sz="6600" b="0" u="none" dirty="0" err="1">
                <a:solidFill>
                  <a:srgbClr val="003399"/>
                </a:solidFill>
                <a:effectLst/>
                <a:latin typeface="+mj-lt"/>
                <a:cs typeface="Times New Roman" panose="02020603050405020304" pitchFamily="18" charset="0"/>
              </a:rPr>
              <a:t>đời</a:t>
            </a:r>
            <a:endParaRPr lang="en-US" sz="6600" b="0" u="none" dirty="0">
              <a:solidFill>
                <a:srgbClr val="FF0000"/>
              </a:solidFill>
              <a:effectLst/>
              <a:latin typeface="+mj-lt"/>
              <a:cs typeface="Times New Roman" pitchFamily="18" charset="0"/>
            </a:endParaRPr>
          </a:p>
        </p:txBody>
      </p:sp>
      <p:sp>
        <p:nvSpPr>
          <p:cNvPr id="3" name="Rectangle 2"/>
          <p:cNvSpPr/>
          <p:nvPr/>
        </p:nvSpPr>
        <p:spPr>
          <a:xfrm>
            <a:off x="0" y="9525"/>
            <a:ext cx="3318537" cy="646331"/>
          </a:xfrm>
          <a:prstGeom prst="rect">
            <a:avLst/>
          </a:prstGeom>
        </p:spPr>
        <p:txBody>
          <a:bodyPr wrap="none">
            <a:spAutoFit/>
          </a:bodyPr>
          <a:lstStyle/>
          <a:p>
            <a:r>
              <a:rPr lang="en-US" sz="3600" u="sng" dirty="0">
                <a:solidFill>
                  <a:srgbClr val="FF0000"/>
                </a:solidFill>
                <a:latin typeface="+mj-lt"/>
                <a:cs typeface="Times New Roman" pitchFamily="18" charset="0"/>
              </a:rPr>
              <a:t>Alleluia-alleluia:</a:t>
            </a:r>
            <a:r>
              <a:rPr lang="en-US" sz="3600" dirty="0">
                <a:solidFill>
                  <a:srgbClr val="FF0000"/>
                </a:solidFill>
                <a:latin typeface="+mj-lt"/>
                <a:cs typeface="Times New Roman" pitchFamily="18" charset="0"/>
              </a:rPr>
              <a:t> </a:t>
            </a:r>
          </a:p>
        </p:txBody>
      </p:sp>
      <p:sp>
        <p:nvSpPr>
          <p:cNvPr id="4" name="TextBox 3"/>
          <p:cNvSpPr txBox="1"/>
          <p:nvPr/>
        </p:nvSpPr>
        <p:spPr>
          <a:xfrm>
            <a:off x="76201" y="4248150"/>
            <a:ext cx="9067800" cy="769441"/>
          </a:xfrm>
          <a:prstGeom prst="rect">
            <a:avLst/>
          </a:prstGeom>
          <a:noFill/>
        </p:spPr>
        <p:txBody>
          <a:bodyPr wrap="square" rtlCol="0">
            <a:spAutoFit/>
          </a:bodyPr>
          <a:lstStyle/>
          <a:p>
            <a:pPr algn="just"/>
            <a:r>
              <a:rPr lang="en-US" sz="4400" dirty="0">
                <a:solidFill>
                  <a:srgbClr val="FF0000"/>
                </a:solidFill>
                <a:latin typeface="+mj-lt"/>
                <a:cs typeface="Times New Roman" pitchFamily="18" charset="0"/>
              </a:rPr>
              <a:t>                                       </a:t>
            </a:r>
            <a:r>
              <a:rPr lang="en-US" sz="4400" u="sng" dirty="0">
                <a:solidFill>
                  <a:srgbClr val="FF0000"/>
                </a:solidFill>
                <a:latin typeface="+mj-lt"/>
                <a:cs typeface="Times New Roman" pitchFamily="18" charset="0"/>
              </a:rPr>
              <a:t>Alleluia</a:t>
            </a:r>
            <a:r>
              <a:rPr lang="en-US" sz="4400" u="sng" dirty="0" smtClean="0">
                <a:solidFill>
                  <a:srgbClr val="FF0000"/>
                </a:solidFill>
                <a:latin typeface="+mj-lt"/>
                <a:cs typeface="Times New Roman" pitchFamily="18" charset="0"/>
              </a:rPr>
              <a:t>.</a:t>
            </a:r>
            <a:endParaRPr lang="en-US" sz="4400" dirty="0">
              <a:solidFill>
                <a:srgbClr val="FF0000"/>
              </a:solidFill>
              <a:latin typeface="+mj-lt"/>
              <a:cs typeface="Times New Roman" pitchFamily="18" charset="0"/>
            </a:endParaRPr>
          </a:p>
        </p:txBody>
      </p:sp>
    </p:spTree>
    <p:extLst>
      <p:ext uri="{BB962C8B-B14F-4D97-AF65-F5344CB8AC3E}">
        <p14:creationId xmlns:p14="http://schemas.microsoft.com/office/powerpoint/2010/main" val="408864475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189847485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u="none" dirty="0">
                <a:solidFill>
                  <a:srgbClr val="FF0000"/>
                </a:solidFill>
                <a:effectLst/>
                <a:latin typeface="+mj-lt"/>
                <a:cs typeface="Times New Roman" pitchFamily="18" charset="0"/>
              </a:rPr>
              <a:t>KINH TIN KÍNH</a:t>
            </a:r>
          </a:p>
        </p:txBody>
      </p:sp>
    </p:spTree>
    <p:extLst>
      <p:ext uri="{BB962C8B-B14F-4D97-AF65-F5344CB8AC3E}">
        <p14:creationId xmlns:p14="http://schemas.microsoft.com/office/powerpoint/2010/main" val="18177928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600" b="0" u="none" dirty="0">
                <a:solidFill>
                  <a:srgbClr val="FF0000"/>
                </a:solidFill>
                <a:effectLst/>
                <a:latin typeface="+mj-lt"/>
                <a:cs typeface="Times New Roman" pitchFamily="18" charset="0"/>
              </a:rPr>
              <a:t>Tôi tin kính một Thiên Chúa là Cha toàn năng, </a:t>
            </a:r>
            <a:r>
              <a:rPr lang="vi-VN" sz="6600" b="0" u="none" dirty="0">
                <a:solidFill>
                  <a:srgbClr val="003399"/>
                </a:solidFill>
                <a:effectLst/>
                <a:latin typeface="+mj-lt"/>
                <a:cs typeface="Times New Roman" pitchFamily="18" charset="0"/>
              </a:rPr>
              <a:t>Đấng tạo thành trời đất, muôn vật hữu hình và vô hình. </a:t>
            </a:r>
            <a:endParaRPr lang="en-US" sz="6600" b="0" u="none"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191461922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b="0" u="none" dirty="0" err="1">
                <a:solidFill>
                  <a:srgbClr val="003399"/>
                </a:solidFill>
                <a:effectLst/>
                <a:latin typeface="+mj-lt"/>
                <a:cs typeface="Times New Roman" pitchFamily="18" charset="0"/>
              </a:rPr>
              <a:t>Tôi</a:t>
            </a:r>
            <a:r>
              <a:rPr lang="en-US" sz="6600" b="0" u="none" dirty="0">
                <a:solidFill>
                  <a:srgbClr val="003399"/>
                </a:solidFill>
                <a:effectLst/>
                <a:latin typeface="+mj-lt"/>
                <a:cs typeface="Times New Roman" pitchFamily="18" charset="0"/>
              </a:rPr>
              <a:t> tin </a:t>
            </a:r>
            <a:r>
              <a:rPr lang="en-US" sz="6600" b="0" u="none" dirty="0" err="1">
                <a:solidFill>
                  <a:srgbClr val="003399"/>
                </a:solidFill>
                <a:effectLst/>
                <a:latin typeface="+mj-lt"/>
                <a:cs typeface="Times New Roman" pitchFamily="18" charset="0"/>
              </a:rPr>
              <a:t>kính</a:t>
            </a:r>
            <a:r>
              <a:rPr lang="en-US" sz="6600" b="0" u="none" dirty="0">
                <a:solidFill>
                  <a:srgbClr val="003399"/>
                </a:solidFill>
                <a:effectLst/>
                <a:latin typeface="+mj-lt"/>
                <a:cs typeface="Times New Roman" pitchFamily="18" charset="0"/>
              </a:rPr>
              <a:t> </a:t>
            </a:r>
            <a:r>
              <a:rPr lang="en-US" sz="6600" b="0" u="none" dirty="0" err="1">
                <a:solidFill>
                  <a:srgbClr val="003399"/>
                </a:solidFill>
                <a:effectLst/>
                <a:latin typeface="+mj-lt"/>
                <a:cs typeface="Times New Roman" pitchFamily="18" charset="0"/>
              </a:rPr>
              <a:t>một</a:t>
            </a:r>
            <a:r>
              <a:rPr lang="en-US" sz="6600" b="0" u="none" dirty="0">
                <a:solidFill>
                  <a:srgbClr val="003399"/>
                </a:solidFill>
                <a:effectLst/>
                <a:latin typeface="+mj-lt"/>
                <a:cs typeface="Times New Roman" pitchFamily="18" charset="0"/>
              </a:rPr>
              <a:t> </a:t>
            </a:r>
            <a:r>
              <a:rPr lang="en-US" sz="6600" b="0" u="none" dirty="0" err="1">
                <a:solidFill>
                  <a:srgbClr val="003399"/>
                </a:solidFill>
                <a:effectLst/>
                <a:latin typeface="+mj-lt"/>
                <a:cs typeface="Times New Roman" pitchFamily="18" charset="0"/>
              </a:rPr>
              <a:t>Chúa</a:t>
            </a:r>
            <a:r>
              <a:rPr lang="en-US" sz="6600" b="0" u="none" dirty="0">
                <a:solidFill>
                  <a:srgbClr val="003399"/>
                </a:solidFill>
                <a:effectLst/>
                <a:latin typeface="+mj-lt"/>
                <a:cs typeface="Times New Roman" pitchFamily="18" charset="0"/>
              </a:rPr>
              <a:t> </a:t>
            </a:r>
            <a:r>
              <a:rPr lang="en-US" sz="6600" b="0" u="none" dirty="0" err="1">
                <a:solidFill>
                  <a:srgbClr val="003399"/>
                </a:solidFill>
                <a:effectLst/>
                <a:latin typeface="+mj-lt"/>
                <a:cs typeface="Times New Roman" pitchFamily="18" charset="0"/>
              </a:rPr>
              <a:t>Giêsu</a:t>
            </a:r>
            <a:r>
              <a:rPr lang="en-US" sz="6600" b="0" u="none" dirty="0">
                <a:solidFill>
                  <a:srgbClr val="003399"/>
                </a:solidFill>
                <a:effectLst/>
                <a:latin typeface="+mj-lt"/>
                <a:cs typeface="Times New Roman" pitchFamily="18" charset="0"/>
              </a:rPr>
              <a:t> </a:t>
            </a:r>
            <a:r>
              <a:rPr lang="en-US" sz="6600" b="0" u="none" dirty="0" err="1">
                <a:solidFill>
                  <a:srgbClr val="003399"/>
                </a:solidFill>
                <a:effectLst/>
                <a:latin typeface="+mj-lt"/>
                <a:cs typeface="Times New Roman" pitchFamily="18" charset="0"/>
              </a:rPr>
              <a:t>Kitô</a:t>
            </a:r>
            <a:r>
              <a:rPr lang="en-US" sz="6600" b="0" u="none" dirty="0">
                <a:solidFill>
                  <a:srgbClr val="003399"/>
                </a:solidFill>
                <a:effectLst/>
                <a:latin typeface="+mj-lt"/>
                <a:cs typeface="Times New Roman" pitchFamily="18" charset="0"/>
              </a:rPr>
              <a:t>, Con </a:t>
            </a:r>
            <a:r>
              <a:rPr lang="en-US" sz="6600" b="0" u="none" dirty="0" err="1">
                <a:solidFill>
                  <a:srgbClr val="003399"/>
                </a:solidFill>
                <a:effectLst/>
                <a:latin typeface="+mj-lt"/>
                <a:cs typeface="Times New Roman" pitchFamily="18" charset="0"/>
              </a:rPr>
              <a:t>Một</a:t>
            </a:r>
            <a:r>
              <a:rPr lang="en-US" sz="6600" b="0" u="none" dirty="0">
                <a:solidFill>
                  <a:srgbClr val="003399"/>
                </a:solidFill>
                <a:effectLst/>
                <a:latin typeface="+mj-lt"/>
                <a:cs typeface="Times New Roman" pitchFamily="18" charset="0"/>
              </a:rPr>
              <a:t> </a:t>
            </a:r>
            <a:r>
              <a:rPr lang="en-US" sz="6600" b="0" u="none" dirty="0" err="1">
                <a:solidFill>
                  <a:srgbClr val="003399"/>
                </a:solidFill>
                <a:effectLst/>
                <a:latin typeface="+mj-lt"/>
                <a:cs typeface="Times New Roman" pitchFamily="18" charset="0"/>
              </a:rPr>
              <a:t>Thiên</a:t>
            </a:r>
            <a:r>
              <a:rPr lang="en-US" sz="6600" b="0" u="none" dirty="0">
                <a:solidFill>
                  <a:srgbClr val="003399"/>
                </a:solidFill>
                <a:effectLst/>
                <a:latin typeface="+mj-lt"/>
                <a:cs typeface="Times New Roman" pitchFamily="18" charset="0"/>
              </a:rPr>
              <a:t> </a:t>
            </a:r>
            <a:r>
              <a:rPr lang="en-US" sz="6600" b="0" u="none" dirty="0" err="1">
                <a:solidFill>
                  <a:srgbClr val="003399"/>
                </a:solidFill>
                <a:effectLst/>
                <a:latin typeface="+mj-lt"/>
                <a:cs typeface="Times New Roman" pitchFamily="18" charset="0"/>
              </a:rPr>
              <a:t>Chúa</a:t>
            </a:r>
            <a:r>
              <a:rPr lang="en-US" sz="6600" b="0" u="none" dirty="0">
                <a:solidFill>
                  <a:srgbClr val="003399"/>
                </a:solidFill>
                <a:effectLst/>
                <a:latin typeface="+mj-lt"/>
                <a:cs typeface="Times New Roman" pitchFamily="18" charset="0"/>
              </a:rPr>
              <a:t>, </a:t>
            </a:r>
            <a:r>
              <a:rPr lang="vi-VN" sz="6600" b="0" u="none" dirty="0">
                <a:solidFill>
                  <a:srgbClr val="003399"/>
                </a:solidFill>
                <a:effectLst/>
                <a:latin typeface="+mj-lt"/>
                <a:cs typeface="Times New Roman" pitchFamily="18" charset="0"/>
              </a:rPr>
              <a:t>Sinh bởi Đức Chúa Cha từ trước muôn đời. </a:t>
            </a:r>
            <a:endParaRPr lang="en-US" sz="6600" b="0" u="none"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20049900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600" b="0" u="none" dirty="0">
                <a:solidFill>
                  <a:srgbClr val="003399"/>
                </a:solidFill>
                <a:effectLst/>
                <a:latin typeface="+mj-lt"/>
                <a:cs typeface="Times New Roman" pitchFamily="18" charset="0"/>
              </a:rPr>
              <a:t>Người là Thiên Chúa bởi Thiên Chúa, Ánh Sáng bởi Ánh Sáng,</a:t>
            </a:r>
            <a:r>
              <a:rPr lang="en-US" sz="6600" b="0" u="none" dirty="0">
                <a:solidFill>
                  <a:srgbClr val="003399"/>
                </a:solidFill>
                <a:effectLst/>
                <a:latin typeface="+mj-lt"/>
                <a:cs typeface="Times New Roman" pitchFamily="18" charset="0"/>
              </a:rPr>
              <a:t> </a:t>
            </a:r>
            <a:r>
              <a:rPr lang="en-US" sz="6600" b="0" u="none" dirty="0" err="1">
                <a:solidFill>
                  <a:srgbClr val="003399"/>
                </a:solidFill>
                <a:effectLst/>
                <a:latin typeface="+mj-lt"/>
                <a:cs typeface="Times New Roman" pitchFamily="18" charset="0"/>
              </a:rPr>
              <a:t>Thiên</a:t>
            </a:r>
            <a:r>
              <a:rPr lang="en-US" sz="6600" b="0" u="none" dirty="0">
                <a:solidFill>
                  <a:srgbClr val="003399"/>
                </a:solidFill>
                <a:effectLst/>
                <a:latin typeface="+mj-lt"/>
                <a:cs typeface="Times New Roman" pitchFamily="18" charset="0"/>
              </a:rPr>
              <a:t> </a:t>
            </a:r>
            <a:r>
              <a:rPr lang="en-US" sz="6600" b="0" u="none" dirty="0" err="1">
                <a:solidFill>
                  <a:srgbClr val="003399"/>
                </a:solidFill>
                <a:effectLst/>
                <a:latin typeface="+mj-lt"/>
                <a:cs typeface="Times New Roman" pitchFamily="18" charset="0"/>
              </a:rPr>
              <a:t>Chúa</a:t>
            </a:r>
            <a:r>
              <a:rPr lang="en-US" sz="6600" b="0" u="none" dirty="0">
                <a:solidFill>
                  <a:srgbClr val="003399"/>
                </a:solidFill>
                <a:effectLst/>
                <a:latin typeface="+mj-lt"/>
                <a:cs typeface="Times New Roman" pitchFamily="18" charset="0"/>
              </a:rPr>
              <a:t> </a:t>
            </a:r>
            <a:r>
              <a:rPr lang="en-US" sz="6600" b="0" u="none" dirty="0" err="1">
                <a:solidFill>
                  <a:srgbClr val="003399"/>
                </a:solidFill>
                <a:effectLst/>
                <a:latin typeface="+mj-lt"/>
                <a:cs typeface="Times New Roman" pitchFamily="18" charset="0"/>
              </a:rPr>
              <a:t>thật</a:t>
            </a:r>
            <a:r>
              <a:rPr lang="en-US" sz="6600" b="0" u="none" dirty="0">
                <a:solidFill>
                  <a:srgbClr val="003399"/>
                </a:solidFill>
                <a:effectLst/>
                <a:latin typeface="+mj-lt"/>
                <a:cs typeface="Times New Roman" pitchFamily="18" charset="0"/>
              </a:rPr>
              <a:t> </a:t>
            </a:r>
            <a:r>
              <a:rPr lang="en-US" sz="6600" b="0" u="none" dirty="0" err="1">
                <a:solidFill>
                  <a:srgbClr val="003399"/>
                </a:solidFill>
                <a:effectLst/>
                <a:latin typeface="+mj-lt"/>
                <a:cs typeface="Times New Roman" pitchFamily="18" charset="0"/>
              </a:rPr>
              <a:t>bởi</a:t>
            </a:r>
            <a:r>
              <a:rPr lang="en-US" sz="6600" b="0" u="none" dirty="0">
                <a:solidFill>
                  <a:srgbClr val="003399"/>
                </a:solidFill>
                <a:effectLst/>
                <a:latin typeface="+mj-lt"/>
                <a:cs typeface="Times New Roman" pitchFamily="18" charset="0"/>
              </a:rPr>
              <a:t> </a:t>
            </a:r>
            <a:r>
              <a:rPr lang="en-US" sz="6600" b="0" u="none" dirty="0" err="1">
                <a:solidFill>
                  <a:srgbClr val="003399"/>
                </a:solidFill>
                <a:effectLst/>
                <a:latin typeface="+mj-lt"/>
                <a:cs typeface="Times New Roman" pitchFamily="18" charset="0"/>
              </a:rPr>
              <a:t>Thiên</a:t>
            </a:r>
            <a:r>
              <a:rPr lang="en-US" sz="6600" b="0" u="none" dirty="0">
                <a:solidFill>
                  <a:srgbClr val="003399"/>
                </a:solidFill>
                <a:effectLst/>
                <a:latin typeface="+mj-lt"/>
                <a:cs typeface="Times New Roman" pitchFamily="18" charset="0"/>
              </a:rPr>
              <a:t> </a:t>
            </a:r>
            <a:r>
              <a:rPr lang="en-US" sz="6600" b="0" u="none" dirty="0" err="1">
                <a:solidFill>
                  <a:srgbClr val="003399"/>
                </a:solidFill>
                <a:effectLst/>
                <a:latin typeface="+mj-lt"/>
                <a:cs typeface="Times New Roman" pitchFamily="18" charset="0"/>
              </a:rPr>
              <a:t>Chúa</a:t>
            </a:r>
            <a:r>
              <a:rPr lang="en-US" sz="6600" b="0" u="none" dirty="0">
                <a:solidFill>
                  <a:srgbClr val="003399"/>
                </a:solidFill>
                <a:effectLst/>
                <a:latin typeface="+mj-lt"/>
                <a:cs typeface="Times New Roman" pitchFamily="18" charset="0"/>
              </a:rPr>
              <a:t> </a:t>
            </a:r>
            <a:r>
              <a:rPr lang="en-US" sz="6600" b="0" u="none" dirty="0" err="1">
                <a:solidFill>
                  <a:srgbClr val="003399"/>
                </a:solidFill>
                <a:effectLst/>
                <a:latin typeface="+mj-lt"/>
                <a:cs typeface="Times New Roman" pitchFamily="18" charset="0"/>
              </a:rPr>
              <a:t>thật</a:t>
            </a:r>
            <a:r>
              <a:rPr lang="en-US" sz="6600" b="0" u="none" dirty="0">
                <a:solidFill>
                  <a:srgbClr val="003399"/>
                </a:solidFill>
                <a:effectLst/>
                <a:latin typeface="+mj-lt"/>
                <a:cs typeface="Times New Roman" pitchFamily="18" charset="0"/>
              </a:rPr>
              <a:t>,</a:t>
            </a:r>
          </a:p>
        </p:txBody>
      </p:sp>
    </p:spTree>
    <p:extLst>
      <p:ext uri="{BB962C8B-B14F-4D97-AF65-F5344CB8AC3E}">
        <p14:creationId xmlns:p14="http://schemas.microsoft.com/office/powerpoint/2010/main" val="198434210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000" b="0" u="none" dirty="0">
                <a:solidFill>
                  <a:srgbClr val="003399"/>
                </a:solidFill>
                <a:effectLst/>
                <a:latin typeface="+mj-lt"/>
              </a:rPr>
              <a:t>được sinh ra mà không phải được tạo thành, đồng bản thể với Đức Chúa Cha: nhờ Người mà muôn vật được tạo thành. </a:t>
            </a:r>
            <a:endParaRPr lang="en-US" sz="6000" b="0" u="none"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297639171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7200" b="0" u="none" dirty="0">
                <a:solidFill>
                  <a:srgbClr val="003399"/>
                </a:solidFill>
                <a:effectLst/>
                <a:latin typeface="+mj-lt"/>
              </a:rPr>
              <a:t>Vì loài người chúng ta và để cứu độ chúng ta,</a:t>
            </a:r>
            <a:r>
              <a:rPr lang="en-US" sz="7200" b="0" u="none" dirty="0">
                <a:solidFill>
                  <a:srgbClr val="003399"/>
                </a:solidFill>
                <a:effectLst/>
                <a:latin typeface="+mj-lt"/>
              </a:rPr>
              <a:t> </a:t>
            </a:r>
            <a:r>
              <a:rPr lang="vi-VN" sz="7200" b="0" u="none" dirty="0">
                <a:solidFill>
                  <a:srgbClr val="003399"/>
                </a:solidFill>
                <a:effectLst/>
                <a:latin typeface="+mj-lt"/>
                <a:cs typeface="Times New Roman" pitchFamily="18" charset="0"/>
              </a:rPr>
              <a:t>Người đã từ trời xuống thế. </a:t>
            </a:r>
            <a:endParaRPr lang="en-US" sz="7200" b="0" u="none"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11269014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5A988F5E-1C9E-1F5E-BE73-E8D3D9280437}"/>
              </a:ext>
            </a:extLst>
          </p:cNvPr>
          <p:cNvSpPr txBox="1"/>
          <p:nvPr/>
        </p:nvSpPr>
        <p:spPr>
          <a:xfrm>
            <a:off x="0" y="0"/>
            <a:ext cx="9144000" cy="5401479"/>
          </a:xfrm>
          <a:prstGeom prst="rect">
            <a:avLst/>
          </a:prstGeom>
          <a:noFill/>
        </p:spPr>
        <p:txBody>
          <a:bodyPr wrap="square" lIns="68580" tIns="34290" rIns="68580" bIns="34290">
            <a:spAutoFit/>
          </a:bodyPr>
          <a:lstStyle/>
          <a:p>
            <a:pPr algn="just" defTabSz="685800"/>
            <a:r>
              <a:rPr lang="vi-VN" sz="4800" dirty="0">
                <a:solidFill>
                  <a:srgbClr val="002060"/>
                </a:solidFill>
                <a:latin typeface="+mj-lt"/>
                <a:ea typeface="Segoe UI Black" panose="020B0A02040204020203" pitchFamily="34" charset="0"/>
              </a:rPr>
              <a:t>Lạy Cha trên trời</a:t>
            </a:r>
            <a:r>
              <a:rPr lang="en-US" sz="4800" dirty="0">
                <a:solidFill>
                  <a:srgbClr val="C00000"/>
                </a:solidFill>
                <a:ea typeface="Segoe UI Black" panose="020B0A02040204020203" pitchFamily="34" charset="0"/>
              </a:rPr>
              <a:t>/</a:t>
            </a:r>
            <a:r>
              <a:rPr lang="en-US" sz="4800" dirty="0">
                <a:solidFill>
                  <a:srgbClr val="002060"/>
                </a:solidFill>
                <a:ea typeface="Segoe UI Black" panose="020B0A02040204020203" pitchFamily="34" charset="0"/>
              </a:rPr>
              <a:t> </a:t>
            </a:r>
            <a:r>
              <a:rPr lang="vi-VN" sz="4800" dirty="0">
                <a:solidFill>
                  <a:srgbClr val="002060"/>
                </a:solidFill>
                <a:latin typeface="+mj-lt"/>
                <a:ea typeface="Segoe UI Black" panose="020B0A02040204020203" pitchFamily="34" charset="0"/>
              </a:rPr>
              <a:t>Xin cho ơn đức tin mà Cha ban tặng chúng con</a:t>
            </a:r>
            <a:r>
              <a:rPr lang="en-US" sz="4800" dirty="0">
                <a:solidFill>
                  <a:srgbClr val="C00000"/>
                </a:solidFill>
                <a:ea typeface="Segoe UI Black" panose="020B0A02040204020203" pitchFamily="34" charset="0"/>
              </a:rPr>
              <a:t>/</a:t>
            </a:r>
            <a:r>
              <a:rPr lang="en-US" sz="4800" dirty="0">
                <a:solidFill>
                  <a:srgbClr val="002060"/>
                </a:solidFill>
                <a:ea typeface="Segoe UI Black" panose="020B0A02040204020203" pitchFamily="34" charset="0"/>
              </a:rPr>
              <a:t> </a:t>
            </a:r>
            <a:r>
              <a:rPr lang="vi-VN" sz="4800" dirty="0">
                <a:solidFill>
                  <a:srgbClr val="002060"/>
                </a:solidFill>
                <a:latin typeface="+mj-lt"/>
                <a:ea typeface="Segoe UI Black" panose="020B0A02040204020203" pitchFamily="34" charset="0"/>
              </a:rPr>
              <a:t>trong Chúa Giêsu Kitô Con Cha</a:t>
            </a:r>
            <a:r>
              <a:rPr lang="en-US" sz="4800" dirty="0">
                <a:solidFill>
                  <a:srgbClr val="C00000"/>
                </a:solidFill>
                <a:ea typeface="Segoe UI Black" panose="020B0A02040204020203" pitchFamily="34" charset="0"/>
              </a:rPr>
              <a:t>/</a:t>
            </a:r>
            <a:r>
              <a:rPr lang="vi-VN" sz="4800" dirty="0">
                <a:solidFill>
                  <a:srgbClr val="002060"/>
                </a:solidFill>
                <a:latin typeface="+mj-lt"/>
                <a:ea typeface="Segoe UI Black" panose="020B0A02040204020203" pitchFamily="34" charset="0"/>
              </a:rPr>
              <a:t> và Anh của chúng con</a:t>
            </a:r>
            <a:r>
              <a:rPr lang="en-US" sz="4800" dirty="0">
                <a:solidFill>
                  <a:srgbClr val="C00000"/>
                </a:solidFill>
                <a:ea typeface="Segoe UI Black" panose="020B0A02040204020203" pitchFamily="34" charset="0"/>
              </a:rPr>
              <a:t>/</a:t>
            </a:r>
            <a:r>
              <a:rPr lang="en-US" sz="4800" dirty="0">
                <a:solidFill>
                  <a:srgbClr val="002060"/>
                </a:solidFill>
                <a:ea typeface="Segoe UI Black" panose="020B0A02040204020203" pitchFamily="34" charset="0"/>
              </a:rPr>
              <a:t> </a:t>
            </a:r>
            <a:r>
              <a:rPr lang="vi-VN" sz="4800" dirty="0">
                <a:solidFill>
                  <a:srgbClr val="002060"/>
                </a:solidFill>
                <a:latin typeface="+mj-lt"/>
                <a:ea typeface="Segoe UI Black" panose="020B0A02040204020203" pitchFamily="34" charset="0"/>
              </a:rPr>
              <a:t>cùng ngọn lửa đức ái được thắp lên trong tâm hồn chúng con bởi Chúa Thánh Thần</a:t>
            </a:r>
            <a:r>
              <a:rPr lang="en-US" sz="4800" dirty="0">
                <a:solidFill>
                  <a:srgbClr val="C00000"/>
                </a:solidFill>
                <a:ea typeface="Segoe UI Black" panose="020B0A02040204020203" pitchFamily="34" charset="0"/>
              </a:rPr>
              <a:t>/</a:t>
            </a:r>
            <a:endParaRPr lang="vi-VN" sz="4800" dirty="0">
              <a:solidFill>
                <a:srgbClr val="C00000"/>
              </a:solidFill>
              <a:latin typeface="+mj-lt"/>
              <a:ea typeface="Segoe UI Black" panose="020B0A02040204020203" pitchFamily="34" charset="0"/>
            </a:endParaRPr>
          </a:p>
        </p:txBody>
      </p:sp>
    </p:spTree>
    <p:extLst>
      <p:ext uri="{BB962C8B-B14F-4D97-AF65-F5344CB8AC3E}">
        <p14:creationId xmlns:p14="http://schemas.microsoft.com/office/powerpoint/2010/main" val="353575061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600" b="0" u="none" dirty="0">
                <a:solidFill>
                  <a:srgbClr val="FF0000"/>
                </a:solidFill>
                <a:effectLst/>
                <a:latin typeface="+mj-lt"/>
                <a:cs typeface="Times New Roman" pitchFamily="18" charset="0"/>
              </a:rPr>
              <a:t>Bởi phép Đức Chúa Thánh Thần, Người đã nhập thể trong lòng Trinh Nữ Maria, và đã làm người.</a:t>
            </a:r>
            <a:endParaRPr lang="en-US" sz="6600" b="0" u="none" dirty="0">
              <a:solidFill>
                <a:srgbClr val="FF0000"/>
              </a:solidFill>
              <a:effectLst/>
              <a:latin typeface="+mj-lt"/>
              <a:cs typeface="Times New Roman" pitchFamily="18" charset="0"/>
            </a:endParaRPr>
          </a:p>
        </p:txBody>
      </p:sp>
    </p:spTree>
    <p:extLst>
      <p:ext uri="{BB962C8B-B14F-4D97-AF65-F5344CB8AC3E}">
        <p14:creationId xmlns:p14="http://schemas.microsoft.com/office/powerpoint/2010/main" val="35493306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fontScale="90000"/>
          </a:bodyPr>
          <a:lstStyle/>
          <a:p>
            <a:pPr algn="just"/>
            <a:r>
              <a:rPr lang="vi-VN" sz="6000" b="0" u="none" dirty="0">
                <a:solidFill>
                  <a:srgbClr val="003399"/>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u="none"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164521943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5300" b="0" u="none" dirty="0">
                <a:solidFill>
                  <a:srgbClr val="003399"/>
                </a:solidFill>
                <a:effectLst/>
                <a:latin typeface="+mj-lt"/>
              </a:rPr>
              <a:t>Người lên trời, ngự bên hữu Đức Chúa Cha, và Người sẽ lại đến trong vinh quang để phán xét kẻ sống và kẻ chết, Nước Người sẽ không bao giờ cùng.</a:t>
            </a:r>
            <a:endParaRPr lang="en-US" sz="5300" b="0" u="none"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369677689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000" b="0" u="none" dirty="0">
                <a:solidFill>
                  <a:srgbClr val="003399"/>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u="none"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29402783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6000" b="0" u="none" dirty="0">
                <a:solidFill>
                  <a:srgbClr val="003399"/>
                </a:solidFill>
                <a:effectLst/>
                <a:latin typeface="+mj-lt"/>
              </a:rPr>
              <a:t>Người được phụng thờ và tôn vinh cùng với Đức Chúa Cha và Đức Chúa Con: Người đã dùng các tiên tri mà phán dạy. </a:t>
            </a:r>
            <a:endParaRPr lang="en-US" sz="6000" b="0" u="none"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27532652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7200" b="0" u="none" dirty="0">
                <a:solidFill>
                  <a:srgbClr val="003399"/>
                </a:solidFill>
                <a:effectLst/>
                <a:latin typeface="+mj-lt"/>
              </a:rPr>
              <a:t>Tôi tin Hội Thánh duy nhất thánh thiện công giáo và tông truyền.</a:t>
            </a:r>
            <a:endParaRPr lang="en-US" sz="7200" b="0" u="none"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268297702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600" b="0" u="none" dirty="0">
                <a:solidFill>
                  <a:srgbClr val="003399"/>
                </a:solidFill>
                <a:effectLst/>
                <a:latin typeface="+mj-lt"/>
                <a:cs typeface="Times New Roman" pitchFamily="18" charset="0"/>
              </a:rPr>
              <a:t>Tôi tuyên xưng có một Phép Rửa để tha tội. Tôi trông đợi kẻ chết sống lại và sự</a:t>
            </a:r>
            <a:r>
              <a:rPr lang="en-US" sz="6600" b="0" u="none" dirty="0">
                <a:solidFill>
                  <a:srgbClr val="003399"/>
                </a:solidFill>
                <a:effectLst/>
                <a:latin typeface="+mj-lt"/>
                <a:cs typeface="Times New Roman" pitchFamily="18" charset="0"/>
              </a:rPr>
              <a:t> </a:t>
            </a:r>
            <a:r>
              <a:rPr lang="vi-VN" sz="6600" b="0" u="none" dirty="0">
                <a:solidFill>
                  <a:srgbClr val="003399"/>
                </a:solidFill>
                <a:effectLst/>
                <a:latin typeface="+mj-lt"/>
                <a:cs typeface="Times New Roman" pitchFamily="18" charset="0"/>
              </a:rPr>
              <a:t>sống đời sau. </a:t>
            </a:r>
            <a:r>
              <a:rPr lang="vi-VN" sz="6600" b="0" u="none" dirty="0">
                <a:solidFill>
                  <a:srgbClr val="FF0000"/>
                </a:solidFill>
                <a:effectLst/>
                <a:latin typeface="+mj-lt"/>
                <a:cs typeface="Times New Roman" pitchFamily="18" charset="0"/>
              </a:rPr>
              <a:t>Amen.</a:t>
            </a:r>
            <a:endParaRPr lang="en-US" sz="6600" b="0" u="none" dirty="0">
              <a:solidFill>
                <a:srgbClr val="FF0000"/>
              </a:solidFill>
              <a:effectLst/>
              <a:latin typeface="+mj-lt"/>
              <a:cs typeface="Times New Roman" pitchFamily="18" charset="0"/>
            </a:endParaRPr>
          </a:p>
        </p:txBody>
      </p:sp>
    </p:spTree>
    <p:extLst>
      <p:ext uri="{BB962C8B-B14F-4D97-AF65-F5344CB8AC3E}">
        <p14:creationId xmlns:p14="http://schemas.microsoft.com/office/powerpoint/2010/main" val="304095644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24400" y="2651925"/>
            <a:ext cx="4419600" cy="2325094"/>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03379" y="1733550"/>
            <a:ext cx="1540621" cy="2343150"/>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91200" y="94021"/>
            <a:ext cx="2038214" cy="3068279"/>
          </a:xfrm>
          <a:prstGeom prst="rect">
            <a:avLst/>
          </a:prstGeom>
        </p:spPr>
      </p:pic>
      <p:sp>
        <p:nvSpPr>
          <p:cNvPr id="9" name="Rectangle 8"/>
          <p:cNvSpPr/>
          <p:nvPr/>
        </p:nvSpPr>
        <p:spPr>
          <a:xfrm>
            <a:off x="253336" y="361950"/>
            <a:ext cx="5559200" cy="769441"/>
          </a:xfrm>
          <a:prstGeom prst="rect">
            <a:avLst/>
          </a:prstGeom>
        </p:spPr>
        <p:txBody>
          <a:bodyPr wrap="square">
            <a:spAutoFit/>
          </a:bodyPr>
          <a:lstStyle/>
          <a:p>
            <a:r>
              <a:rPr lang="en-US" sz="4400" dirty="0" smtClean="0">
                <a:solidFill>
                  <a:srgbClr val="C00000"/>
                </a:solidFill>
                <a:cs typeface="Times New Roman" pitchFamily="18" charset="0"/>
              </a:rPr>
              <a:t>LỜI NGUYỆN TÍN HỮU</a:t>
            </a:r>
            <a:endParaRPr lang="en-US" sz="1100" dirty="0">
              <a:solidFill>
                <a:srgbClr val="C00000"/>
              </a:solidFill>
            </a:endParaRPr>
          </a:p>
        </p:txBody>
      </p:sp>
      <p:sp>
        <p:nvSpPr>
          <p:cNvPr id="10" name="Rectangle 9"/>
          <p:cNvSpPr/>
          <p:nvPr/>
        </p:nvSpPr>
        <p:spPr>
          <a:xfrm>
            <a:off x="76200" y="1200150"/>
            <a:ext cx="4800600" cy="3539430"/>
          </a:xfrm>
          <a:prstGeom prst="rect">
            <a:avLst/>
          </a:prstGeom>
        </p:spPr>
        <p:txBody>
          <a:bodyPr wrap="square">
            <a:spAutoFit/>
          </a:bodyPr>
          <a:lstStyle/>
          <a:p>
            <a:pPr algn="just"/>
            <a:r>
              <a:rPr lang="en-US" sz="2800" dirty="0" err="1" smtClean="0">
                <a:solidFill>
                  <a:srgbClr val="003399"/>
                </a:solidFill>
                <a:latin typeface="+mj-lt"/>
                <a:ea typeface="+mj-ea"/>
                <a:cs typeface="+mj-cs"/>
              </a:rPr>
              <a:t>Anh</a:t>
            </a:r>
            <a:r>
              <a:rPr lang="en-US" sz="2800" dirty="0" smtClean="0">
                <a:solidFill>
                  <a:srgbClr val="003399"/>
                </a:solidFill>
                <a:latin typeface="+mj-lt"/>
                <a:ea typeface="+mj-ea"/>
                <a:cs typeface="+mj-cs"/>
              </a:rPr>
              <a:t> </a:t>
            </a:r>
            <a:r>
              <a:rPr lang="en-US" sz="2800" dirty="0" err="1" smtClean="0">
                <a:solidFill>
                  <a:srgbClr val="003399"/>
                </a:solidFill>
                <a:latin typeface="+mj-lt"/>
                <a:ea typeface="+mj-ea"/>
                <a:cs typeface="+mj-cs"/>
              </a:rPr>
              <a:t>chị</a:t>
            </a:r>
            <a:r>
              <a:rPr lang="en-US" sz="2800" dirty="0" smtClean="0">
                <a:solidFill>
                  <a:srgbClr val="003399"/>
                </a:solidFill>
                <a:latin typeface="+mj-lt"/>
                <a:ea typeface="+mj-ea"/>
                <a:cs typeface="+mj-cs"/>
              </a:rPr>
              <a:t> </a:t>
            </a:r>
            <a:r>
              <a:rPr lang="en-US" sz="2800" dirty="0" err="1" smtClean="0">
                <a:solidFill>
                  <a:srgbClr val="003399"/>
                </a:solidFill>
                <a:latin typeface="+mj-lt"/>
                <a:ea typeface="+mj-ea"/>
                <a:cs typeface="+mj-cs"/>
              </a:rPr>
              <a:t>em</a:t>
            </a:r>
            <a:r>
              <a:rPr lang="en-US" sz="2800" dirty="0" smtClean="0">
                <a:solidFill>
                  <a:srgbClr val="003399"/>
                </a:solidFill>
                <a:latin typeface="+mj-lt"/>
                <a:ea typeface="+mj-ea"/>
                <a:cs typeface="+mj-cs"/>
              </a:rPr>
              <a:t> </a:t>
            </a:r>
            <a:r>
              <a:rPr lang="en-US" sz="2800" dirty="0" err="1" smtClean="0">
                <a:solidFill>
                  <a:srgbClr val="003399"/>
                </a:solidFill>
                <a:latin typeface="+mj-lt"/>
                <a:ea typeface="+mj-ea"/>
                <a:cs typeface="+mj-cs"/>
              </a:rPr>
              <a:t>thân</a:t>
            </a:r>
            <a:r>
              <a:rPr lang="en-US" sz="2800" dirty="0" smtClean="0">
                <a:solidFill>
                  <a:srgbClr val="003399"/>
                </a:solidFill>
                <a:latin typeface="+mj-lt"/>
                <a:ea typeface="+mj-ea"/>
                <a:cs typeface="+mj-cs"/>
              </a:rPr>
              <a:t> </a:t>
            </a:r>
            <a:r>
              <a:rPr lang="en-US" sz="2800" dirty="0" err="1" smtClean="0">
                <a:solidFill>
                  <a:srgbClr val="003399"/>
                </a:solidFill>
                <a:latin typeface="+mj-lt"/>
                <a:ea typeface="+mj-ea"/>
                <a:cs typeface="+mj-cs"/>
              </a:rPr>
              <a:t>mến</a:t>
            </a:r>
            <a:r>
              <a:rPr lang="en-US" sz="2800" dirty="0" smtClean="0">
                <a:solidFill>
                  <a:srgbClr val="003399"/>
                </a:solidFill>
                <a:latin typeface="+mj-lt"/>
                <a:ea typeface="+mj-ea"/>
                <a:cs typeface="+mj-cs"/>
              </a:rPr>
              <a:t>, </a:t>
            </a:r>
            <a:r>
              <a:rPr lang="en-US" sz="2800" dirty="0" err="1" smtClean="0">
                <a:solidFill>
                  <a:srgbClr val="003399"/>
                </a:solidFill>
                <a:latin typeface="+mj-lt"/>
                <a:ea typeface="+mj-ea"/>
                <a:cs typeface="+mj-cs"/>
              </a:rPr>
              <a:t>khi</a:t>
            </a:r>
            <a:r>
              <a:rPr lang="en-US" sz="2800" dirty="0" smtClean="0">
                <a:solidFill>
                  <a:srgbClr val="003399"/>
                </a:solidFill>
                <a:latin typeface="+mj-lt"/>
                <a:ea typeface="+mj-ea"/>
                <a:cs typeface="+mj-cs"/>
              </a:rPr>
              <a:t> </a:t>
            </a:r>
            <a:r>
              <a:rPr lang="en-US" sz="2800" dirty="0" err="1" smtClean="0">
                <a:solidFill>
                  <a:srgbClr val="003399"/>
                </a:solidFill>
                <a:latin typeface="+mj-lt"/>
                <a:ea typeface="+mj-ea"/>
                <a:cs typeface="+mj-cs"/>
              </a:rPr>
              <a:t>cùng</a:t>
            </a:r>
            <a:r>
              <a:rPr lang="en-US" sz="2800" dirty="0" smtClean="0">
                <a:solidFill>
                  <a:srgbClr val="003399"/>
                </a:solidFill>
                <a:latin typeface="+mj-lt"/>
                <a:ea typeface="+mj-ea"/>
                <a:cs typeface="+mj-cs"/>
              </a:rPr>
              <a:t> </a:t>
            </a:r>
            <a:r>
              <a:rPr lang="en-US" sz="2800" dirty="0" err="1" smtClean="0">
                <a:solidFill>
                  <a:srgbClr val="003399"/>
                </a:solidFill>
                <a:latin typeface="+mj-lt"/>
                <a:ea typeface="+mj-ea"/>
                <a:cs typeface="+mj-cs"/>
              </a:rPr>
              <a:t>với</a:t>
            </a:r>
            <a:r>
              <a:rPr lang="en-US" sz="2800" dirty="0" smtClean="0">
                <a:solidFill>
                  <a:srgbClr val="003399"/>
                </a:solidFill>
                <a:latin typeface="+mj-lt"/>
                <a:ea typeface="+mj-ea"/>
                <a:cs typeface="+mj-cs"/>
              </a:rPr>
              <a:t> </a:t>
            </a:r>
            <a:r>
              <a:rPr lang="en-US" sz="2800" dirty="0" err="1" smtClean="0">
                <a:solidFill>
                  <a:srgbClr val="003399"/>
                </a:solidFill>
                <a:latin typeface="+mj-lt"/>
                <a:ea typeface="+mj-ea"/>
                <a:cs typeface="+mj-cs"/>
              </a:rPr>
              <a:t>các</a:t>
            </a:r>
            <a:r>
              <a:rPr lang="en-US" sz="2800" dirty="0" smtClean="0">
                <a:solidFill>
                  <a:srgbClr val="003399"/>
                </a:solidFill>
                <a:latin typeface="+mj-lt"/>
                <a:ea typeface="+mj-ea"/>
                <a:cs typeface="+mj-cs"/>
              </a:rPr>
              <a:t> </a:t>
            </a:r>
            <a:r>
              <a:rPr lang="en-US" sz="2800" dirty="0" err="1" smtClean="0">
                <a:solidFill>
                  <a:srgbClr val="003399"/>
                </a:solidFill>
                <a:latin typeface="+mj-lt"/>
                <a:ea typeface="+mj-ea"/>
                <a:cs typeface="+mj-cs"/>
              </a:rPr>
              <a:t>tông</a:t>
            </a:r>
            <a:r>
              <a:rPr lang="en-US" sz="2800" dirty="0" smtClean="0">
                <a:solidFill>
                  <a:srgbClr val="003399"/>
                </a:solidFill>
                <a:latin typeface="+mj-lt"/>
                <a:ea typeface="+mj-ea"/>
                <a:cs typeface="+mj-cs"/>
              </a:rPr>
              <a:t> </a:t>
            </a:r>
            <a:r>
              <a:rPr lang="en-US" sz="2800" dirty="0" err="1" smtClean="0">
                <a:solidFill>
                  <a:srgbClr val="003399"/>
                </a:solidFill>
                <a:latin typeface="+mj-lt"/>
                <a:ea typeface="+mj-ea"/>
                <a:cs typeface="+mj-cs"/>
              </a:rPr>
              <a:t>đồ</a:t>
            </a:r>
            <a:r>
              <a:rPr lang="en-US" sz="2800" dirty="0" smtClean="0">
                <a:solidFill>
                  <a:srgbClr val="003399"/>
                </a:solidFill>
                <a:latin typeface="+mj-lt"/>
                <a:ea typeface="+mj-ea"/>
                <a:cs typeface="+mj-cs"/>
              </a:rPr>
              <a:t> </a:t>
            </a:r>
            <a:r>
              <a:rPr lang="en-US" sz="2800" dirty="0" err="1" smtClean="0">
                <a:solidFill>
                  <a:srgbClr val="003399"/>
                </a:solidFill>
                <a:latin typeface="+mj-lt"/>
                <a:ea typeface="+mj-ea"/>
                <a:cs typeface="+mj-cs"/>
              </a:rPr>
              <a:t>dự</a:t>
            </a:r>
            <a:r>
              <a:rPr lang="en-US" sz="2800" dirty="0" smtClean="0">
                <a:solidFill>
                  <a:srgbClr val="003399"/>
                </a:solidFill>
                <a:latin typeface="+mj-lt"/>
                <a:ea typeface="+mj-ea"/>
                <a:cs typeface="+mj-cs"/>
              </a:rPr>
              <a:t> </a:t>
            </a:r>
            <a:r>
              <a:rPr lang="en-US" sz="2800" dirty="0" err="1" smtClean="0">
                <a:solidFill>
                  <a:srgbClr val="003399"/>
                </a:solidFill>
                <a:latin typeface="+mj-lt"/>
                <a:ea typeface="+mj-ea"/>
                <a:cs typeface="+mj-cs"/>
              </a:rPr>
              <a:t>bữa</a:t>
            </a:r>
            <a:r>
              <a:rPr lang="en-US" sz="2800" dirty="0" smtClean="0">
                <a:solidFill>
                  <a:srgbClr val="003399"/>
                </a:solidFill>
                <a:latin typeface="+mj-lt"/>
                <a:ea typeface="+mj-ea"/>
                <a:cs typeface="+mj-cs"/>
              </a:rPr>
              <a:t> </a:t>
            </a:r>
            <a:r>
              <a:rPr lang="en-US" sz="2800" dirty="0" err="1" smtClean="0">
                <a:solidFill>
                  <a:srgbClr val="003399"/>
                </a:solidFill>
                <a:latin typeface="+mj-lt"/>
                <a:ea typeface="+mj-ea"/>
                <a:cs typeface="+mj-cs"/>
              </a:rPr>
              <a:t>tiệc</a:t>
            </a:r>
            <a:r>
              <a:rPr lang="en-US" sz="2800" dirty="0" smtClean="0">
                <a:solidFill>
                  <a:srgbClr val="003399"/>
                </a:solidFill>
                <a:latin typeface="+mj-lt"/>
                <a:ea typeface="+mj-ea"/>
                <a:cs typeface="+mj-cs"/>
              </a:rPr>
              <a:t> </a:t>
            </a:r>
            <a:r>
              <a:rPr lang="en-US" sz="2800" dirty="0" err="1" smtClean="0">
                <a:solidFill>
                  <a:srgbClr val="003399"/>
                </a:solidFill>
                <a:latin typeface="+mj-lt"/>
                <a:ea typeface="+mj-ea"/>
                <a:cs typeface="+mj-cs"/>
              </a:rPr>
              <a:t>ly</a:t>
            </a:r>
            <a:r>
              <a:rPr lang="en-US" sz="2800" dirty="0" smtClean="0">
                <a:solidFill>
                  <a:srgbClr val="003399"/>
                </a:solidFill>
                <a:latin typeface="+mj-lt"/>
                <a:ea typeface="+mj-ea"/>
                <a:cs typeface="+mj-cs"/>
              </a:rPr>
              <a:t>, </a:t>
            </a:r>
            <a:r>
              <a:rPr lang="en-US" sz="2800" dirty="0" err="1" smtClean="0">
                <a:solidFill>
                  <a:srgbClr val="003399"/>
                </a:solidFill>
                <a:latin typeface="+mj-lt"/>
                <a:ea typeface="+mj-ea"/>
                <a:cs typeface="+mj-cs"/>
              </a:rPr>
              <a:t>Đức</a:t>
            </a:r>
            <a:r>
              <a:rPr lang="en-US" sz="2800" dirty="0" smtClean="0">
                <a:solidFill>
                  <a:srgbClr val="003399"/>
                </a:solidFill>
                <a:latin typeface="+mj-lt"/>
                <a:ea typeface="+mj-ea"/>
                <a:cs typeface="+mj-cs"/>
              </a:rPr>
              <a:t> </a:t>
            </a:r>
            <a:r>
              <a:rPr lang="en-US" sz="2800" dirty="0" err="1" smtClean="0">
                <a:solidFill>
                  <a:srgbClr val="003399"/>
                </a:solidFill>
                <a:latin typeface="+mj-lt"/>
                <a:ea typeface="+mj-ea"/>
                <a:cs typeface="+mj-cs"/>
              </a:rPr>
              <a:t>Giê</a:t>
            </a:r>
            <a:r>
              <a:rPr lang="en-US" sz="2800" dirty="0" smtClean="0">
                <a:solidFill>
                  <a:srgbClr val="003399"/>
                </a:solidFill>
                <a:latin typeface="+mj-lt"/>
                <a:ea typeface="+mj-ea"/>
                <a:cs typeface="+mj-cs"/>
              </a:rPr>
              <a:t> </a:t>
            </a:r>
            <a:r>
              <a:rPr lang="en-US" sz="2800" dirty="0" err="1" smtClean="0">
                <a:solidFill>
                  <a:srgbClr val="003399"/>
                </a:solidFill>
                <a:latin typeface="+mj-lt"/>
                <a:ea typeface="+mj-ea"/>
                <a:cs typeface="+mj-cs"/>
              </a:rPr>
              <a:t>su</a:t>
            </a:r>
            <a:r>
              <a:rPr lang="en-US" sz="2800" dirty="0" smtClean="0">
                <a:solidFill>
                  <a:srgbClr val="003399"/>
                </a:solidFill>
                <a:latin typeface="+mj-lt"/>
                <a:ea typeface="+mj-ea"/>
                <a:cs typeface="+mj-cs"/>
              </a:rPr>
              <a:t> </a:t>
            </a:r>
            <a:r>
              <a:rPr lang="en-US" sz="2800" dirty="0" err="1" smtClean="0">
                <a:solidFill>
                  <a:srgbClr val="003399"/>
                </a:solidFill>
                <a:latin typeface="+mj-lt"/>
                <a:ea typeface="+mj-ea"/>
                <a:cs typeface="+mj-cs"/>
              </a:rPr>
              <a:t>đã</a:t>
            </a:r>
            <a:r>
              <a:rPr lang="en-US" sz="2800" dirty="0" smtClean="0">
                <a:solidFill>
                  <a:srgbClr val="003399"/>
                </a:solidFill>
                <a:latin typeface="+mj-lt"/>
                <a:ea typeface="+mj-ea"/>
                <a:cs typeface="+mj-cs"/>
              </a:rPr>
              <a:t> </a:t>
            </a:r>
            <a:r>
              <a:rPr lang="en-US" sz="2800" dirty="0" err="1" smtClean="0">
                <a:solidFill>
                  <a:srgbClr val="003399"/>
                </a:solidFill>
                <a:latin typeface="+mj-lt"/>
                <a:ea typeface="+mj-ea"/>
                <a:cs typeface="+mj-cs"/>
              </a:rPr>
              <a:t>thiết</a:t>
            </a:r>
            <a:r>
              <a:rPr lang="en-US" sz="2800" dirty="0" smtClean="0">
                <a:solidFill>
                  <a:srgbClr val="003399"/>
                </a:solidFill>
                <a:latin typeface="+mj-lt"/>
                <a:ea typeface="+mj-ea"/>
                <a:cs typeface="+mj-cs"/>
              </a:rPr>
              <a:t> </a:t>
            </a:r>
            <a:r>
              <a:rPr lang="en-US" sz="2800" dirty="0" err="1" smtClean="0">
                <a:solidFill>
                  <a:srgbClr val="003399"/>
                </a:solidFill>
                <a:latin typeface="+mj-lt"/>
                <a:ea typeface="+mj-ea"/>
                <a:cs typeface="+mj-cs"/>
              </a:rPr>
              <a:t>lập</a:t>
            </a:r>
            <a:r>
              <a:rPr lang="en-US" sz="2800" dirty="0" smtClean="0">
                <a:solidFill>
                  <a:srgbClr val="003399"/>
                </a:solidFill>
                <a:latin typeface="+mj-lt"/>
                <a:ea typeface="+mj-ea"/>
                <a:cs typeface="+mj-cs"/>
              </a:rPr>
              <a:t> </a:t>
            </a:r>
            <a:r>
              <a:rPr lang="en-US" sz="2800" dirty="0" err="1" smtClean="0">
                <a:solidFill>
                  <a:srgbClr val="003399"/>
                </a:solidFill>
                <a:latin typeface="+mj-lt"/>
                <a:ea typeface="+mj-ea"/>
                <a:cs typeface="+mj-cs"/>
              </a:rPr>
              <a:t>bí</a:t>
            </a:r>
            <a:r>
              <a:rPr lang="en-US" sz="2800" dirty="0" smtClean="0">
                <a:solidFill>
                  <a:srgbClr val="003399"/>
                </a:solidFill>
                <a:latin typeface="+mj-lt"/>
                <a:ea typeface="+mj-ea"/>
                <a:cs typeface="+mj-cs"/>
              </a:rPr>
              <a:t> </a:t>
            </a:r>
            <a:r>
              <a:rPr lang="en-US" sz="2800" dirty="0" err="1" smtClean="0">
                <a:solidFill>
                  <a:srgbClr val="003399"/>
                </a:solidFill>
                <a:latin typeface="+mj-lt"/>
                <a:ea typeface="+mj-ea"/>
                <a:cs typeface="+mj-cs"/>
              </a:rPr>
              <a:t>tích</a:t>
            </a:r>
            <a:r>
              <a:rPr lang="en-US" sz="2800" dirty="0" smtClean="0">
                <a:solidFill>
                  <a:srgbClr val="003399"/>
                </a:solidFill>
                <a:latin typeface="+mj-lt"/>
                <a:ea typeface="+mj-ea"/>
                <a:cs typeface="+mj-cs"/>
              </a:rPr>
              <a:t> </a:t>
            </a:r>
            <a:r>
              <a:rPr lang="en-US" sz="2800" dirty="0" err="1" smtClean="0">
                <a:solidFill>
                  <a:srgbClr val="003399"/>
                </a:solidFill>
                <a:latin typeface="+mj-lt"/>
                <a:ea typeface="+mj-ea"/>
                <a:cs typeface="+mj-cs"/>
              </a:rPr>
              <a:t>thánh</a:t>
            </a:r>
            <a:r>
              <a:rPr lang="en-US" sz="2800" dirty="0" smtClean="0">
                <a:solidFill>
                  <a:srgbClr val="003399"/>
                </a:solidFill>
                <a:latin typeface="+mj-lt"/>
                <a:ea typeface="+mj-ea"/>
                <a:cs typeface="+mj-cs"/>
              </a:rPr>
              <a:t> </a:t>
            </a:r>
            <a:r>
              <a:rPr lang="en-US" sz="2800" dirty="0" err="1" smtClean="0">
                <a:solidFill>
                  <a:srgbClr val="003399"/>
                </a:solidFill>
                <a:latin typeface="+mj-lt"/>
                <a:ea typeface="+mj-ea"/>
                <a:cs typeface="+mj-cs"/>
              </a:rPr>
              <a:t>thể</a:t>
            </a:r>
            <a:r>
              <a:rPr lang="en-US" sz="2800" dirty="0" smtClean="0">
                <a:solidFill>
                  <a:srgbClr val="003399"/>
                </a:solidFill>
                <a:latin typeface="+mj-lt"/>
                <a:ea typeface="+mj-ea"/>
                <a:cs typeface="+mj-cs"/>
              </a:rPr>
              <a:t> </a:t>
            </a:r>
            <a:r>
              <a:rPr lang="en-US" sz="2800" dirty="0" err="1" smtClean="0">
                <a:solidFill>
                  <a:srgbClr val="003399"/>
                </a:solidFill>
                <a:latin typeface="+mj-lt"/>
                <a:ea typeface="+mj-ea"/>
                <a:cs typeface="+mj-cs"/>
              </a:rPr>
              <a:t>để</a:t>
            </a:r>
            <a:r>
              <a:rPr lang="en-US" sz="2800" dirty="0" smtClean="0">
                <a:solidFill>
                  <a:srgbClr val="003399"/>
                </a:solidFill>
                <a:latin typeface="+mj-lt"/>
                <a:ea typeface="+mj-ea"/>
                <a:cs typeface="+mj-cs"/>
              </a:rPr>
              <a:t> </a:t>
            </a:r>
            <a:r>
              <a:rPr lang="en-US" sz="2800" dirty="0" err="1" smtClean="0">
                <a:solidFill>
                  <a:srgbClr val="003399"/>
                </a:solidFill>
                <a:latin typeface="+mj-lt"/>
                <a:ea typeface="+mj-ea"/>
                <a:cs typeface="+mj-cs"/>
              </a:rPr>
              <a:t>thánh</a:t>
            </a:r>
            <a:r>
              <a:rPr lang="en-US" sz="2800" dirty="0" smtClean="0">
                <a:solidFill>
                  <a:srgbClr val="003399"/>
                </a:solidFill>
                <a:latin typeface="+mj-lt"/>
                <a:ea typeface="+mj-ea"/>
                <a:cs typeface="+mj-cs"/>
              </a:rPr>
              <a:t> </a:t>
            </a:r>
            <a:r>
              <a:rPr lang="en-US" sz="2800" dirty="0" err="1" smtClean="0">
                <a:solidFill>
                  <a:srgbClr val="003399"/>
                </a:solidFill>
                <a:latin typeface="+mj-lt"/>
                <a:ea typeface="+mj-ea"/>
                <a:cs typeface="+mj-cs"/>
              </a:rPr>
              <a:t>hóa</a:t>
            </a:r>
            <a:r>
              <a:rPr lang="en-US" sz="2800" dirty="0" smtClean="0">
                <a:solidFill>
                  <a:srgbClr val="003399"/>
                </a:solidFill>
                <a:latin typeface="+mj-lt"/>
                <a:ea typeface="+mj-ea"/>
                <a:cs typeface="+mj-cs"/>
              </a:rPr>
              <a:t> </a:t>
            </a:r>
            <a:r>
              <a:rPr lang="en-US" sz="2800" dirty="0" err="1" smtClean="0">
                <a:solidFill>
                  <a:srgbClr val="003399"/>
                </a:solidFill>
                <a:latin typeface="+mj-lt"/>
                <a:ea typeface="+mj-ea"/>
                <a:cs typeface="+mj-cs"/>
              </a:rPr>
              <a:t>và</a:t>
            </a:r>
            <a:r>
              <a:rPr lang="en-US" sz="2800" dirty="0" smtClean="0">
                <a:solidFill>
                  <a:srgbClr val="003399"/>
                </a:solidFill>
                <a:latin typeface="+mj-lt"/>
                <a:ea typeface="+mj-ea"/>
                <a:cs typeface="+mj-cs"/>
              </a:rPr>
              <a:t> </a:t>
            </a:r>
            <a:r>
              <a:rPr lang="en-US" sz="2800" dirty="0" err="1" smtClean="0">
                <a:solidFill>
                  <a:srgbClr val="003399"/>
                </a:solidFill>
                <a:latin typeface="+mj-lt"/>
                <a:ea typeface="+mj-ea"/>
                <a:cs typeface="+mj-cs"/>
              </a:rPr>
              <a:t>nuôi</a:t>
            </a:r>
            <a:r>
              <a:rPr lang="en-US" sz="2800" dirty="0" smtClean="0">
                <a:solidFill>
                  <a:srgbClr val="003399"/>
                </a:solidFill>
                <a:latin typeface="+mj-lt"/>
                <a:ea typeface="+mj-ea"/>
                <a:cs typeface="+mj-cs"/>
              </a:rPr>
              <a:t> </a:t>
            </a:r>
            <a:r>
              <a:rPr lang="en-US" sz="2800" dirty="0" err="1" smtClean="0">
                <a:solidFill>
                  <a:srgbClr val="003399"/>
                </a:solidFill>
                <a:latin typeface="+mj-lt"/>
                <a:ea typeface="+mj-ea"/>
                <a:cs typeface="+mj-cs"/>
              </a:rPr>
              <a:t>dưỡng</a:t>
            </a:r>
            <a:r>
              <a:rPr lang="en-US" sz="2800" dirty="0" smtClean="0">
                <a:solidFill>
                  <a:srgbClr val="003399"/>
                </a:solidFill>
                <a:latin typeface="+mj-lt"/>
                <a:ea typeface="+mj-ea"/>
                <a:cs typeface="+mj-cs"/>
              </a:rPr>
              <a:t> </a:t>
            </a:r>
            <a:r>
              <a:rPr lang="en-US" sz="2800" dirty="0" err="1" smtClean="0">
                <a:solidFill>
                  <a:srgbClr val="003399"/>
                </a:solidFill>
                <a:latin typeface="+mj-lt"/>
                <a:ea typeface="+mj-ea"/>
                <a:cs typeface="+mj-cs"/>
              </a:rPr>
              <a:t>các</a:t>
            </a:r>
            <a:r>
              <a:rPr lang="en-US" sz="2800" dirty="0" smtClean="0">
                <a:solidFill>
                  <a:srgbClr val="003399"/>
                </a:solidFill>
                <a:latin typeface="+mj-lt"/>
                <a:ea typeface="+mj-ea"/>
                <a:cs typeface="+mj-cs"/>
              </a:rPr>
              <a:t> </a:t>
            </a:r>
            <a:r>
              <a:rPr lang="en-US" sz="2800" dirty="0" err="1" smtClean="0">
                <a:solidFill>
                  <a:srgbClr val="003399"/>
                </a:solidFill>
                <a:latin typeface="+mj-lt"/>
                <a:ea typeface="+mj-ea"/>
                <a:cs typeface="+mj-cs"/>
              </a:rPr>
              <a:t>tín</a:t>
            </a:r>
            <a:r>
              <a:rPr lang="en-US" sz="2800" dirty="0" smtClean="0">
                <a:solidFill>
                  <a:srgbClr val="003399"/>
                </a:solidFill>
                <a:latin typeface="+mj-lt"/>
                <a:ea typeface="+mj-ea"/>
                <a:cs typeface="+mj-cs"/>
              </a:rPr>
              <a:t> </a:t>
            </a:r>
            <a:r>
              <a:rPr lang="en-US" sz="2800" dirty="0" err="1" smtClean="0">
                <a:solidFill>
                  <a:srgbClr val="003399"/>
                </a:solidFill>
                <a:latin typeface="+mj-lt"/>
                <a:ea typeface="+mj-ea"/>
                <a:cs typeface="+mj-cs"/>
              </a:rPr>
              <a:t>hữu</a:t>
            </a:r>
            <a:r>
              <a:rPr lang="en-US" sz="2800" dirty="0" smtClean="0">
                <a:solidFill>
                  <a:srgbClr val="003399"/>
                </a:solidFill>
                <a:latin typeface="+mj-lt"/>
                <a:ea typeface="+mj-ea"/>
                <a:cs typeface="+mj-cs"/>
              </a:rPr>
              <a:t> </a:t>
            </a:r>
            <a:r>
              <a:rPr lang="en-US" sz="2800" dirty="0" err="1" smtClean="0">
                <a:solidFill>
                  <a:srgbClr val="003399"/>
                </a:solidFill>
                <a:latin typeface="+mj-lt"/>
                <a:ea typeface="+mj-ea"/>
                <a:cs typeface="+mj-cs"/>
              </a:rPr>
              <a:t>trong</a:t>
            </a:r>
            <a:r>
              <a:rPr lang="en-US" sz="2800" dirty="0" smtClean="0">
                <a:solidFill>
                  <a:srgbClr val="003399"/>
                </a:solidFill>
                <a:latin typeface="+mj-lt"/>
                <a:ea typeface="+mj-ea"/>
                <a:cs typeface="+mj-cs"/>
              </a:rPr>
              <a:t> </a:t>
            </a:r>
            <a:r>
              <a:rPr lang="en-US" sz="2800" dirty="0" err="1" smtClean="0">
                <a:solidFill>
                  <a:srgbClr val="003399"/>
                </a:solidFill>
                <a:latin typeface="+mj-lt"/>
                <a:ea typeface="+mj-ea"/>
                <a:cs typeface="+mj-cs"/>
              </a:rPr>
              <a:t>cuộc</a:t>
            </a:r>
            <a:r>
              <a:rPr lang="en-US" sz="2800" dirty="0" smtClean="0">
                <a:solidFill>
                  <a:srgbClr val="003399"/>
                </a:solidFill>
                <a:latin typeface="+mj-lt"/>
                <a:ea typeface="+mj-ea"/>
                <a:cs typeface="+mj-cs"/>
              </a:rPr>
              <a:t> </a:t>
            </a:r>
            <a:r>
              <a:rPr lang="en-US" sz="2800" dirty="0" err="1" smtClean="0">
                <a:solidFill>
                  <a:srgbClr val="003399"/>
                </a:solidFill>
                <a:latin typeface="+mj-lt"/>
                <a:ea typeface="+mj-ea"/>
                <a:cs typeface="+mj-cs"/>
              </a:rPr>
              <a:t>lữ</a:t>
            </a:r>
            <a:r>
              <a:rPr lang="en-US" sz="2800" dirty="0" smtClean="0">
                <a:solidFill>
                  <a:srgbClr val="003399"/>
                </a:solidFill>
                <a:latin typeface="+mj-lt"/>
                <a:ea typeface="+mj-ea"/>
                <a:cs typeface="+mj-cs"/>
              </a:rPr>
              <a:t> </a:t>
            </a:r>
            <a:r>
              <a:rPr lang="en-US" sz="2800" dirty="0" err="1" smtClean="0">
                <a:solidFill>
                  <a:srgbClr val="003399"/>
                </a:solidFill>
                <a:latin typeface="+mj-lt"/>
                <a:ea typeface="+mj-ea"/>
                <a:cs typeface="+mj-cs"/>
              </a:rPr>
              <a:t>hành</a:t>
            </a:r>
            <a:r>
              <a:rPr lang="en-US" sz="2800" dirty="0" smtClean="0">
                <a:solidFill>
                  <a:srgbClr val="003399"/>
                </a:solidFill>
                <a:latin typeface="+mj-lt"/>
                <a:ea typeface="+mj-ea"/>
                <a:cs typeface="+mj-cs"/>
              </a:rPr>
              <a:t> </a:t>
            </a:r>
            <a:r>
              <a:rPr lang="en-US" sz="2800" dirty="0" err="1" smtClean="0">
                <a:solidFill>
                  <a:srgbClr val="003399"/>
                </a:solidFill>
                <a:latin typeface="+mj-lt"/>
                <a:ea typeface="+mj-ea"/>
                <a:cs typeface="+mj-cs"/>
              </a:rPr>
              <a:t>trần</a:t>
            </a:r>
            <a:r>
              <a:rPr lang="en-US" sz="2800" dirty="0" smtClean="0">
                <a:solidFill>
                  <a:srgbClr val="003399"/>
                </a:solidFill>
                <a:latin typeface="+mj-lt"/>
                <a:ea typeface="+mj-ea"/>
                <a:cs typeface="+mj-cs"/>
              </a:rPr>
              <a:t> </a:t>
            </a:r>
            <a:r>
              <a:rPr lang="en-US" sz="2800" dirty="0" err="1" smtClean="0">
                <a:solidFill>
                  <a:srgbClr val="003399"/>
                </a:solidFill>
                <a:latin typeface="+mj-lt"/>
                <a:ea typeface="+mj-ea"/>
                <a:cs typeface="+mj-cs"/>
              </a:rPr>
              <a:t>thế</a:t>
            </a:r>
            <a:r>
              <a:rPr lang="en-US" sz="2800" dirty="0" smtClean="0">
                <a:solidFill>
                  <a:srgbClr val="003399"/>
                </a:solidFill>
                <a:latin typeface="+mj-lt"/>
                <a:ea typeface="+mj-ea"/>
                <a:cs typeface="+mj-cs"/>
              </a:rPr>
              <a:t>. </a:t>
            </a:r>
            <a:r>
              <a:rPr lang="en-US" sz="2800" dirty="0" err="1" smtClean="0">
                <a:solidFill>
                  <a:srgbClr val="003399"/>
                </a:solidFill>
                <a:latin typeface="+mj-lt"/>
                <a:ea typeface="+mj-ea"/>
                <a:cs typeface="+mj-cs"/>
              </a:rPr>
              <a:t>Với</a:t>
            </a:r>
            <a:r>
              <a:rPr lang="en-US" sz="2800" dirty="0" smtClean="0">
                <a:solidFill>
                  <a:srgbClr val="003399"/>
                </a:solidFill>
                <a:latin typeface="+mj-lt"/>
                <a:ea typeface="+mj-ea"/>
                <a:cs typeface="+mj-cs"/>
              </a:rPr>
              <a:t> </a:t>
            </a:r>
            <a:r>
              <a:rPr lang="en-US" sz="2800" dirty="0" err="1" smtClean="0">
                <a:solidFill>
                  <a:srgbClr val="003399"/>
                </a:solidFill>
                <a:latin typeface="+mj-lt"/>
                <a:ea typeface="+mj-ea"/>
                <a:cs typeface="+mj-cs"/>
              </a:rPr>
              <a:t>tâm</a:t>
            </a:r>
            <a:r>
              <a:rPr lang="en-US" sz="2800" dirty="0" smtClean="0">
                <a:solidFill>
                  <a:srgbClr val="003399"/>
                </a:solidFill>
                <a:latin typeface="+mj-lt"/>
                <a:ea typeface="+mj-ea"/>
                <a:cs typeface="+mj-cs"/>
              </a:rPr>
              <a:t> </a:t>
            </a:r>
            <a:r>
              <a:rPr lang="en-US" sz="2800" dirty="0" err="1" smtClean="0">
                <a:solidFill>
                  <a:srgbClr val="003399"/>
                </a:solidFill>
                <a:latin typeface="+mj-lt"/>
                <a:ea typeface="+mj-ea"/>
                <a:cs typeface="+mj-cs"/>
              </a:rPr>
              <a:t>tình</a:t>
            </a:r>
            <a:r>
              <a:rPr lang="en-US" sz="2800" dirty="0" smtClean="0">
                <a:solidFill>
                  <a:srgbClr val="003399"/>
                </a:solidFill>
                <a:latin typeface="+mj-lt"/>
                <a:ea typeface="+mj-ea"/>
                <a:cs typeface="+mj-cs"/>
              </a:rPr>
              <a:t> </a:t>
            </a:r>
            <a:r>
              <a:rPr lang="en-US" sz="2800" dirty="0" err="1" smtClean="0">
                <a:solidFill>
                  <a:srgbClr val="003399"/>
                </a:solidFill>
                <a:latin typeface="+mj-lt"/>
                <a:ea typeface="+mj-ea"/>
                <a:cs typeface="+mj-cs"/>
              </a:rPr>
              <a:t>cảm</a:t>
            </a:r>
            <a:r>
              <a:rPr lang="en-US" sz="2800" dirty="0" smtClean="0">
                <a:solidFill>
                  <a:srgbClr val="003399"/>
                </a:solidFill>
                <a:latin typeface="+mj-lt"/>
                <a:ea typeface="+mj-ea"/>
                <a:cs typeface="+mj-cs"/>
              </a:rPr>
              <a:t> </a:t>
            </a:r>
            <a:r>
              <a:rPr lang="en-US" sz="2800" dirty="0" err="1" smtClean="0">
                <a:solidFill>
                  <a:srgbClr val="003399"/>
                </a:solidFill>
                <a:latin typeface="+mj-lt"/>
                <a:ea typeface="+mj-ea"/>
                <a:cs typeface="+mj-cs"/>
              </a:rPr>
              <a:t>tạ</a:t>
            </a:r>
            <a:r>
              <a:rPr lang="en-US" sz="2800" dirty="0" smtClean="0">
                <a:solidFill>
                  <a:srgbClr val="003399"/>
                </a:solidFill>
                <a:latin typeface="+mj-lt"/>
                <a:ea typeface="+mj-ea"/>
                <a:cs typeface="+mj-cs"/>
              </a:rPr>
              <a:t> tri </a:t>
            </a:r>
            <a:r>
              <a:rPr lang="en-US" sz="2800" dirty="0" err="1" smtClean="0">
                <a:solidFill>
                  <a:srgbClr val="003399"/>
                </a:solidFill>
                <a:latin typeface="+mj-lt"/>
                <a:ea typeface="+mj-ea"/>
                <a:cs typeface="+mj-cs"/>
              </a:rPr>
              <a:t>ân</a:t>
            </a:r>
            <a:r>
              <a:rPr lang="en-US" sz="2800" dirty="0" smtClean="0">
                <a:solidFill>
                  <a:srgbClr val="003399"/>
                </a:solidFill>
                <a:latin typeface="+mj-lt"/>
                <a:ea typeface="+mj-ea"/>
                <a:cs typeface="+mj-cs"/>
              </a:rPr>
              <a:t>, </a:t>
            </a:r>
            <a:r>
              <a:rPr lang="en-US" sz="2800" dirty="0" err="1" smtClean="0">
                <a:solidFill>
                  <a:srgbClr val="003399"/>
                </a:solidFill>
                <a:latin typeface="+mj-lt"/>
                <a:ea typeface="+mj-ea"/>
                <a:cs typeface="+mj-cs"/>
              </a:rPr>
              <a:t>chúng</a:t>
            </a:r>
            <a:r>
              <a:rPr lang="en-US" sz="2800" dirty="0" smtClean="0">
                <a:solidFill>
                  <a:srgbClr val="003399"/>
                </a:solidFill>
                <a:latin typeface="+mj-lt"/>
                <a:ea typeface="+mj-ea"/>
                <a:cs typeface="+mj-cs"/>
              </a:rPr>
              <a:t> ta </a:t>
            </a:r>
            <a:r>
              <a:rPr lang="en-US" sz="2800" dirty="0" err="1" smtClean="0">
                <a:solidFill>
                  <a:srgbClr val="003399"/>
                </a:solidFill>
                <a:latin typeface="+mj-lt"/>
                <a:ea typeface="+mj-ea"/>
                <a:cs typeface="+mj-cs"/>
              </a:rPr>
              <a:t>cùng</a:t>
            </a:r>
            <a:r>
              <a:rPr lang="en-US" sz="2800" dirty="0" smtClean="0">
                <a:solidFill>
                  <a:srgbClr val="003399"/>
                </a:solidFill>
                <a:latin typeface="+mj-lt"/>
                <a:ea typeface="+mj-ea"/>
                <a:cs typeface="+mj-cs"/>
              </a:rPr>
              <a:t> </a:t>
            </a:r>
            <a:r>
              <a:rPr lang="en-US" sz="2800" dirty="0" err="1" smtClean="0">
                <a:solidFill>
                  <a:srgbClr val="003399"/>
                </a:solidFill>
                <a:latin typeface="+mj-lt"/>
                <a:ea typeface="+mj-ea"/>
                <a:cs typeface="+mj-cs"/>
              </a:rPr>
              <a:t>dâng</a:t>
            </a:r>
            <a:r>
              <a:rPr lang="en-US" sz="2800" dirty="0" smtClean="0">
                <a:solidFill>
                  <a:srgbClr val="003399"/>
                </a:solidFill>
                <a:latin typeface="+mj-lt"/>
                <a:ea typeface="+mj-ea"/>
                <a:cs typeface="+mj-cs"/>
              </a:rPr>
              <a:t> </a:t>
            </a:r>
            <a:r>
              <a:rPr lang="en-US" sz="2800" dirty="0" err="1" smtClean="0">
                <a:solidFill>
                  <a:srgbClr val="003399"/>
                </a:solidFill>
                <a:latin typeface="+mj-lt"/>
                <a:ea typeface="+mj-ea"/>
                <a:cs typeface="+mj-cs"/>
              </a:rPr>
              <a:t>lời</a:t>
            </a:r>
            <a:r>
              <a:rPr lang="en-US" sz="2800" dirty="0" smtClean="0">
                <a:solidFill>
                  <a:srgbClr val="003399"/>
                </a:solidFill>
                <a:latin typeface="+mj-lt"/>
                <a:ea typeface="+mj-ea"/>
                <a:cs typeface="+mj-cs"/>
              </a:rPr>
              <a:t> </a:t>
            </a:r>
            <a:r>
              <a:rPr lang="en-US" sz="2800" dirty="0" err="1" smtClean="0">
                <a:solidFill>
                  <a:srgbClr val="003399"/>
                </a:solidFill>
                <a:latin typeface="+mj-lt"/>
                <a:ea typeface="+mj-ea"/>
                <a:cs typeface="+mj-cs"/>
              </a:rPr>
              <a:t>cầu</a:t>
            </a:r>
            <a:r>
              <a:rPr lang="en-US" sz="2800" dirty="0" smtClean="0">
                <a:solidFill>
                  <a:srgbClr val="003399"/>
                </a:solidFill>
                <a:latin typeface="+mj-lt"/>
                <a:ea typeface="+mj-ea"/>
                <a:cs typeface="+mj-cs"/>
              </a:rPr>
              <a:t> </a:t>
            </a:r>
            <a:r>
              <a:rPr lang="en-US" sz="2800" dirty="0" err="1" smtClean="0">
                <a:solidFill>
                  <a:srgbClr val="003399"/>
                </a:solidFill>
                <a:latin typeface="+mj-lt"/>
                <a:ea typeface="+mj-ea"/>
                <a:cs typeface="+mj-cs"/>
              </a:rPr>
              <a:t>xin</a:t>
            </a:r>
            <a:r>
              <a:rPr lang="en-US" sz="2800" dirty="0" smtClean="0">
                <a:solidFill>
                  <a:srgbClr val="003399"/>
                </a:solidFill>
                <a:latin typeface="+mj-lt"/>
                <a:ea typeface="+mj-ea"/>
                <a:cs typeface="+mj-cs"/>
              </a:rPr>
              <a:t> </a:t>
            </a:r>
            <a:endParaRPr lang="en-US" sz="700" dirty="0"/>
          </a:p>
        </p:txBody>
      </p:sp>
    </p:spTree>
    <p:extLst>
      <p:ext uri="{BB962C8B-B14F-4D97-AF65-F5344CB8AC3E}">
        <p14:creationId xmlns:p14="http://schemas.microsoft.com/office/powerpoint/2010/main" val="214628088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5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4419600" y="1581150"/>
            <a:ext cx="4572000" cy="1785104"/>
          </a:xfrm>
          <a:prstGeom prst="rect">
            <a:avLst/>
          </a:prstGeom>
        </p:spPr>
        <p:txBody>
          <a:bodyPr>
            <a:spAutoFit/>
          </a:bodyPr>
          <a:lstStyle/>
          <a:p>
            <a:pPr algn="ctr"/>
            <a:r>
              <a:rPr lang="en-US" sz="6600" dirty="0" err="1" smtClean="0">
                <a:solidFill>
                  <a:srgbClr val="002060"/>
                </a:solidFill>
                <a:ea typeface="+mj-ea"/>
                <a:cs typeface="Times New Roman" pitchFamily="18" charset="0"/>
              </a:rPr>
              <a:t>Dâng</a:t>
            </a:r>
            <a:r>
              <a:rPr lang="en-US" sz="6600" dirty="0">
                <a:solidFill>
                  <a:srgbClr val="FF0000"/>
                </a:solidFill>
                <a:ea typeface="+mj-ea"/>
                <a:cs typeface="Times New Roman" pitchFamily="18" charset="0"/>
              </a:rPr>
              <a:t/>
            </a:r>
            <a:br>
              <a:rPr lang="en-US" sz="6600" dirty="0">
                <a:solidFill>
                  <a:srgbClr val="FF0000"/>
                </a:solidFill>
                <a:ea typeface="+mj-ea"/>
                <a:cs typeface="Times New Roman" pitchFamily="18" charset="0"/>
              </a:rPr>
            </a:br>
            <a:r>
              <a:rPr lang="en-US" sz="4000" i="1" dirty="0" err="1">
                <a:solidFill>
                  <a:schemeClr val="accent5">
                    <a:lumMod val="75000"/>
                  </a:schemeClr>
                </a:solidFill>
                <a:ea typeface="+mj-ea"/>
                <a:cs typeface="Times New Roman" pitchFamily="18" charset="0"/>
              </a:rPr>
              <a:t>Tác</a:t>
            </a:r>
            <a:r>
              <a:rPr lang="en-US" sz="4000" i="1" dirty="0">
                <a:solidFill>
                  <a:schemeClr val="accent5">
                    <a:lumMod val="75000"/>
                  </a:schemeClr>
                </a:solidFill>
                <a:ea typeface="+mj-ea"/>
                <a:cs typeface="Times New Roman" pitchFamily="18" charset="0"/>
              </a:rPr>
              <a:t> </a:t>
            </a:r>
            <a:r>
              <a:rPr lang="en-US" sz="4000" i="1" dirty="0" err="1">
                <a:solidFill>
                  <a:schemeClr val="accent5">
                    <a:lumMod val="75000"/>
                  </a:schemeClr>
                </a:solidFill>
                <a:ea typeface="+mj-ea"/>
                <a:cs typeface="Times New Roman" pitchFamily="18" charset="0"/>
              </a:rPr>
              <a:t>giả</a:t>
            </a:r>
            <a:r>
              <a:rPr lang="en-US" sz="4000" i="1" dirty="0">
                <a:solidFill>
                  <a:schemeClr val="accent5">
                    <a:lumMod val="75000"/>
                  </a:schemeClr>
                </a:solidFill>
                <a:ea typeface="+mj-ea"/>
                <a:cs typeface="Times New Roman" pitchFamily="18" charset="0"/>
              </a:rPr>
              <a:t>: </a:t>
            </a:r>
            <a:r>
              <a:rPr lang="en-US" sz="4000" i="1" dirty="0" err="1">
                <a:solidFill>
                  <a:schemeClr val="accent5">
                    <a:lumMod val="75000"/>
                  </a:schemeClr>
                </a:solidFill>
                <a:ea typeface="+mj-ea"/>
                <a:cs typeface="Times New Roman" pitchFamily="18" charset="0"/>
              </a:rPr>
              <a:t>Anh</a:t>
            </a:r>
            <a:r>
              <a:rPr lang="en-US" sz="4000" i="1" dirty="0">
                <a:solidFill>
                  <a:schemeClr val="accent5">
                    <a:lumMod val="75000"/>
                  </a:schemeClr>
                </a:solidFill>
                <a:ea typeface="+mj-ea"/>
                <a:cs typeface="Times New Roman" pitchFamily="18" charset="0"/>
              </a:rPr>
              <a:t> </a:t>
            </a:r>
            <a:r>
              <a:rPr lang="en-US" sz="4000" i="1" dirty="0" err="1">
                <a:solidFill>
                  <a:schemeClr val="accent5">
                    <a:lumMod val="75000"/>
                  </a:schemeClr>
                </a:solidFill>
                <a:ea typeface="+mj-ea"/>
                <a:cs typeface="Times New Roman" pitchFamily="18" charset="0"/>
              </a:rPr>
              <a:t>Tuấn</a:t>
            </a:r>
            <a:endParaRPr lang="en-US" sz="1400" i="1" dirty="0">
              <a:solidFill>
                <a:schemeClr val="accent5">
                  <a:lumMod val="75000"/>
                </a:schemeClr>
              </a:solidFill>
            </a:endParaRPr>
          </a:p>
        </p:txBody>
      </p:sp>
    </p:spTree>
    <p:extLst>
      <p:ext uri="{BB962C8B-B14F-4D97-AF65-F5344CB8AC3E}">
        <p14:creationId xmlns:p14="http://schemas.microsoft.com/office/powerpoint/2010/main" val="273869695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7149"/>
            <a:ext cx="9144000" cy="5143499"/>
          </a:xfrm>
        </p:spPr>
        <p:txBody>
          <a:bodyPr>
            <a:noAutofit/>
          </a:bodyPr>
          <a:lstStyle/>
          <a:p>
            <a:pPr algn="just"/>
            <a:r>
              <a:rPr lang="en-US" b="0" u="none" dirty="0" smtClean="0">
                <a:solidFill>
                  <a:srgbClr val="FF0000"/>
                </a:solidFill>
                <a:effectLst/>
                <a:latin typeface="+mj-lt"/>
                <a:cs typeface="Times New Roman" pitchFamily="18" charset="0"/>
              </a:rPr>
              <a:t>Tk1:</a:t>
            </a:r>
            <a:r>
              <a:rPr lang="en-US" b="0" u="none" dirty="0" smtClean="0">
                <a:solidFill>
                  <a:srgbClr val="003399"/>
                </a:solidFill>
                <a:effectLst/>
                <a:latin typeface="+mj-lt"/>
                <a:cs typeface="Times New Roman" pitchFamily="18" charset="0"/>
              </a:rPr>
              <a:t> </a:t>
            </a:r>
            <a:r>
              <a:rPr lang="vi-VN" sz="4800" b="0" u="none" dirty="0">
                <a:solidFill>
                  <a:srgbClr val="003399"/>
                </a:solidFill>
                <a:effectLst/>
                <a:latin typeface="+mj-lt"/>
              </a:rPr>
              <a:t>Này đây bông lúa mới, với đây chùm nho tươi. Hoa màu ruộng đồng còn đang ngát hương thơm nồng. Cùng lao công sớm tối, tháng năm đầy lo toan. Xin kính dâng Ngài hoa trái thơm lành Ngài đã thuơng ban.</a:t>
            </a:r>
          </a:p>
        </p:txBody>
      </p:sp>
    </p:spTree>
    <p:extLst>
      <p:ext uri="{BB962C8B-B14F-4D97-AF65-F5344CB8AC3E}">
        <p14:creationId xmlns:p14="http://schemas.microsoft.com/office/powerpoint/2010/main" val="4481072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7DCE95F5-73C1-CF22-B229-14A13429CD3C}"/>
              </a:ext>
            </a:extLst>
          </p:cNvPr>
          <p:cNvSpPr txBox="1"/>
          <p:nvPr/>
        </p:nvSpPr>
        <p:spPr>
          <a:xfrm>
            <a:off x="1" y="0"/>
            <a:ext cx="9092741" cy="4916731"/>
          </a:xfrm>
          <a:prstGeom prst="rect">
            <a:avLst/>
          </a:prstGeom>
          <a:noFill/>
        </p:spPr>
        <p:txBody>
          <a:bodyPr wrap="square" lIns="68580" tIns="34290" rIns="68580" bIns="34290">
            <a:spAutoFit/>
          </a:bodyPr>
          <a:lstStyle/>
          <a:p>
            <a:pPr algn="just" defTabSz="685800"/>
            <a:r>
              <a:rPr lang="vi-VN" sz="5300" dirty="0">
                <a:solidFill>
                  <a:srgbClr val="002060"/>
                </a:solidFill>
                <a:latin typeface="+mj-lt"/>
                <a:ea typeface="Segoe UI Black" panose="020B0A02040204020203" pitchFamily="34" charset="0"/>
              </a:rPr>
              <a:t>khơi dậy trong chúng con niềm hy vọng</a:t>
            </a:r>
            <a:r>
              <a:rPr lang="en-US" sz="5300" dirty="0">
                <a:solidFill>
                  <a:srgbClr val="002060"/>
                </a:solidFill>
                <a:ea typeface="Segoe UI Black" panose="020B0A02040204020203" pitchFamily="34" charset="0"/>
              </a:rPr>
              <a:t> </a:t>
            </a:r>
            <a:r>
              <a:rPr lang="vi-VN" sz="5300" dirty="0">
                <a:solidFill>
                  <a:srgbClr val="002060"/>
                </a:solidFill>
                <a:latin typeface="+mj-lt"/>
                <a:ea typeface="Segoe UI Black" panose="020B0A02040204020203" pitchFamily="34" charset="0"/>
              </a:rPr>
              <a:t>hồng phúc</a:t>
            </a:r>
            <a:r>
              <a:rPr lang="en-US" sz="5300" dirty="0">
                <a:solidFill>
                  <a:srgbClr val="FF0000"/>
                </a:solidFill>
                <a:ea typeface="Segoe UI Black" panose="020B0A02040204020203" pitchFamily="34" charset="0"/>
              </a:rPr>
              <a:t>/</a:t>
            </a:r>
            <a:r>
              <a:rPr lang="vi-VN" sz="5300" dirty="0">
                <a:solidFill>
                  <a:srgbClr val="002060"/>
                </a:solidFill>
                <a:latin typeface="+mj-lt"/>
                <a:ea typeface="Segoe UI Black" panose="020B0A02040204020203" pitchFamily="34" charset="0"/>
              </a:rPr>
              <a:t> hướng về Nước Cha trị đến</a:t>
            </a:r>
            <a:r>
              <a:rPr lang="en-US" sz="5300" dirty="0">
                <a:solidFill>
                  <a:srgbClr val="002060"/>
                </a:solidFill>
                <a:ea typeface="Segoe UI Black" panose="020B0A02040204020203" pitchFamily="34" charset="0"/>
              </a:rPr>
              <a:t> </a:t>
            </a:r>
            <a:r>
              <a:rPr lang="en-US" sz="5300" dirty="0">
                <a:solidFill>
                  <a:srgbClr val="C00000"/>
                </a:solidFill>
                <a:ea typeface="Segoe UI Black" panose="020B0A02040204020203" pitchFamily="34" charset="0"/>
              </a:rPr>
              <a:t>/</a:t>
            </a:r>
            <a:r>
              <a:rPr lang="en-US" sz="5300" dirty="0">
                <a:solidFill>
                  <a:srgbClr val="002060"/>
                </a:solidFill>
                <a:ea typeface="Segoe UI Black" panose="020B0A02040204020203" pitchFamily="34" charset="0"/>
              </a:rPr>
              <a:t> </a:t>
            </a:r>
            <a:r>
              <a:rPr lang="vi-VN" sz="5300" dirty="0">
                <a:solidFill>
                  <a:srgbClr val="002060"/>
                </a:solidFill>
                <a:latin typeface="+mj-lt"/>
                <a:ea typeface="Segoe UI Black" panose="020B0A02040204020203" pitchFamily="34" charset="0"/>
              </a:rPr>
              <a:t>Xin ân sủng Cha biến đổi chúng con</a:t>
            </a:r>
            <a:r>
              <a:rPr lang="en-US" sz="5300" dirty="0">
                <a:solidFill>
                  <a:srgbClr val="C00000"/>
                </a:solidFill>
                <a:ea typeface="Segoe UI Black" panose="020B0A02040204020203" pitchFamily="34" charset="0"/>
              </a:rPr>
              <a:t>/</a:t>
            </a:r>
            <a:r>
              <a:rPr lang="en-US" sz="5300" dirty="0">
                <a:solidFill>
                  <a:srgbClr val="002060"/>
                </a:solidFill>
                <a:ea typeface="Segoe UI Black" panose="020B0A02040204020203" pitchFamily="34" charset="0"/>
              </a:rPr>
              <a:t> </a:t>
            </a:r>
            <a:r>
              <a:rPr lang="vi-VN" sz="5300" dirty="0">
                <a:solidFill>
                  <a:srgbClr val="002060"/>
                </a:solidFill>
                <a:latin typeface="+mj-lt"/>
                <a:ea typeface="Segoe UI Black" panose="020B0A02040204020203" pitchFamily="34" charset="0"/>
              </a:rPr>
              <a:t>thành những người miệt mài vun trồng hạt giống Tin Mừng</a:t>
            </a:r>
            <a:r>
              <a:rPr lang="en-US" sz="5300" dirty="0">
                <a:solidFill>
                  <a:srgbClr val="C00000"/>
                </a:solidFill>
                <a:ea typeface="Segoe UI Black" panose="020B0A02040204020203" pitchFamily="34" charset="0"/>
              </a:rPr>
              <a:t>/</a:t>
            </a:r>
            <a:endParaRPr lang="vi-VN" sz="5300" dirty="0">
              <a:solidFill>
                <a:srgbClr val="C00000"/>
              </a:solidFill>
              <a:latin typeface="+mj-lt"/>
              <a:ea typeface="Segoe UI Black" panose="020B0A02040204020203" pitchFamily="34" charset="0"/>
            </a:endParaRPr>
          </a:p>
        </p:txBody>
      </p:sp>
    </p:spTree>
    <p:extLst>
      <p:ext uri="{BB962C8B-B14F-4D97-AF65-F5344CB8AC3E}">
        <p14:creationId xmlns:p14="http://schemas.microsoft.com/office/powerpoint/2010/main" val="261716937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5400" b="0" u="none" dirty="0" err="1" smtClean="0">
                <a:solidFill>
                  <a:srgbClr val="FF0000"/>
                </a:solidFill>
                <a:effectLst/>
                <a:latin typeface="+mj-lt"/>
                <a:cs typeface="Times New Roman" pitchFamily="18" charset="0"/>
              </a:rPr>
              <a:t>Đk</a:t>
            </a:r>
            <a:r>
              <a:rPr lang="en-US" sz="5400" b="0" u="none" dirty="0" smtClean="0">
                <a:solidFill>
                  <a:srgbClr val="FF0000"/>
                </a:solidFill>
                <a:effectLst/>
                <a:latin typeface="+mj-lt"/>
                <a:cs typeface="Times New Roman" pitchFamily="18" charset="0"/>
              </a:rPr>
              <a:t>:</a:t>
            </a:r>
            <a:r>
              <a:rPr lang="en-US" sz="5400" b="0" u="none" dirty="0" smtClean="0">
                <a:solidFill>
                  <a:srgbClr val="003399"/>
                </a:solidFill>
                <a:effectLst/>
                <a:latin typeface="+mj-lt"/>
                <a:cs typeface="Times New Roman" pitchFamily="18" charset="0"/>
              </a:rPr>
              <a:t> </a:t>
            </a:r>
            <a:r>
              <a:rPr lang="vi-VN" sz="5600" b="0" u="none" dirty="0">
                <a:solidFill>
                  <a:srgbClr val="003399"/>
                </a:solidFill>
                <a:effectLst/>
                <a:latin typeface="+mj-lt"/>
              </a:rPr>
              <a:t>Xin dâng, xin dâng lên Chúa bánh rượu ngon xin Ngài đoái trông. Xin dâng, xin dâng lên Chúa xác hồn con, xin Ngài đỡ nâng.</a:t>
            </a:r>
            <a:endParaRPr lang="vi-VN" sz="5600" b="0" u="none"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140968934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4800" b="0" u="none" dirty="0" smtClean="0">
                <a:solidFill>
                  <a:srgbClr val="FF0000"/>
                </a:solidFill>
                <a:effectLst/>
                <a:latin typeface="+mj-lt"/>
                <a:cs typeface="Times New Roman" pitchFamily="18" charset="0"/>
              </a:rPr>
              <a:t>Tk2:</a:t>
            </a:r>
            <a:r>
              <a:rPr lang="en-US" sz="4800" b="0" u="none" dirty="0" smtClean="0">
                <a:solidFill>
                  <a:srgbClr val="003399"/>
                </a:solidFill>
                <a:effectLst/>
                <a:latin typeface="+mj-lt"/>
                <a:cs typeface="Times New Roman" pitchFamily="18" charset="0"/>
              </a:rPr>
              <a:t> </a:t>
            </a:r>
            <a:r>
              <a:rPr lang="vi-VN" sz="4800" b="0" u="none" dirty="0">
                <a:solidFill>
                  <a:srgbClr val="003399"/>
                </a:solidFill>
                <a:effectLst/>
                <a:latin typeface="+mj-lt"/>
              </a:rPr>
              <a:t>Và xin dâng tiến Chúa, phút giây đời an vui. Dâng Ngài tình yêu cùng bao ước mơ trong đời. Cùng dâng bao nước mắt, với bao niềm thương đau. Bao nỗi cơ cầu, mưa nắng dãi dầu cuộc sống hôm </a:t>
            </a:r>
            <a:r>
              <a:rPr lang="vi-VN" sz="4800" b="0" u="none" dirty="0" smtClean="0">
                <a:solidFill>
                  <a:srgbClr val="003399"/>
                </a:solidFill>
                <a:effectLst/>
                <a:latin typeface="+mj-lt"/>
              </a:rPr>
              <a:t>nay</a:t>
            </a:r>
            <a:r>
              <a:rPr lang="en-US" sz="4800" b="0" u="none" dirty="0" smtClean="0">
                <a:solidFill>
                  <a:srgbClr val="003399"/>
                </a:solidFill>
                <a:effectLst/>
                <a:latin typeface="+mj-lt"/>
              </a:rPr>
              <a:t>.</a:t>
            </a:r>
            <a:endParaRPr lang="vi-VN" sz="4800" b="0" u="none"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340439689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5400" b="0" u="none" dirty="0" err="1" smtClean="0">
                <a:solidFill>
                  <a:srgbClr val="FF0000"/>
                </a:solidFill>
                <a:effectLst/>
                <a:latin typeface="+mj-lt"/>
                <a:cs typeface="Times New Roman" pitchFamily="18" charset="0"/>
              </a:rPr>
              <a:t>Đk</a:t>
            </a:r>
            <a:r>
              <a:rPr lang="en-US" sz="5400" b="0" u="none" dirty="0" smtClean="0">
                <a:solidFill>
                  <a:srgbClr val="FF0000"/>
                </a:solidFill>
                <a:effectLst/>
                <a:latin typeface="+mj-lt"/>
                <a:cs typeface="Times New Roman" pitchFamily="18" charset="0"/>
              </a:rPr>
              <a:t>:</a:t>
            </a:r>
            <a:r>
              <a:rPr lang="en-US" sz="5400" b="0" u="none" dirty="0" smtClean="0">
                <a:solidFill>
                  <a:srgbClr val="003399"/>
                </a:solidFill>
                <a:effectLst/>
                <a:latin typeface="+mj-lt"/>
                <a:cs typeface="Times New Roman" pitchFamily="18" charset="0"/>
              </a:rPr>
              <a:t> </a:t>
            </a:r>
            <a:r>
              <a:rPr lang="vi-VN" sz="5600" b="0" u="none" dirty="0">
                <a:solidFill>
                  <a:srgbClr val="003399"/>
                </a:solidFill>
                <a:effectLst/>
                <a:latin typeface="+mj-lt"/>
              </a:rPr>
              <a:t>Xin dâng, xin dâng lên Chúa bánh rượu ngon xin Ngài đoái trông. Xin dâng, xin dâng lên Chúa xác hồn con, xin Ngài đỡ nâng.</a:t>
            </a:r>
            <a:endParaRPr lang="vi-VN" sz="5600" b="0" u="none"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407458305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282480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4248150"/>
            <a:ext cx="803911" cy="725096"/>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14628088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2034" name="Content Placeholder 1"/>
          <p:cNvSpPr>
            <a:spLocks noGrp="1"/>
          </p:cNvSpPr>
          <p:nvPr>
            <p:ph idx="1"/>
          </p:nvPr>
        </p:nvSpPr>
        <p:spPr>
          <a:xfrm>
            <a:off x="0" y="571500"/>
            <a:ext cx="9144000" cy="4514850"/>
          </a:xfrm>
        </p:spPr>
        <p:txBody>
          <a:bodyPr/>
          <a:lstStyle/>
          <a:p>
            <a:pPr marL="0" indent="0" algn="ctr">
              <a:buFontTx/>
              <a:buNone/>
            </a:pPr>
            <a:r>
              <a:rPr lang="en-US" sz="6600" b="0" u="none" dirty="0" err="1" smtClean="0">
                <a:solidFill>
                  <a:srgbClr val="FF0000"/>
                </a:solidFill>
                <a:effectLst/>
                <a:latin typeface="+mj-lt"/>
                <a:cs typeface="Times New Roman" pitchFamily="18" charset="0"/>
              </a:rPr>
              <a:t>Ca</a:t>
            </a:r>
            <a:r>
              <a:rPr lang="en-US" sz="6600" b="0" u="none" dirty="0" smtClean="0">
                <a:solidFill>
                  <a:srgbClr val="FF0000"/>
                </a:solidFill>
                <a:effectLst/>
                <a:latin typeface="+mj-lt"/>
                <a:cs typeface="Times New Roman" pitchFamily="18" charset="0"/>
              </a:rPr>
              <a:t> </a:t>
            </a:r>
            <a:r>
              <a:rPr lang="en-US" sz="6600" b="0" u="none" dirty="0" err="1" smtClean="0">
                <a:solidFill>
                  <a:srgbClr val="FF0000"/>
                </a:solidFill>
                <a:effectLst/>
                <a:latin typeface="+mj-lt"/>
                <a:cs typeface="Times New Roman" pitchFamily="18" charset="0"/>
              </a:rPr>
              <a:t>Nguyện</a:t>
            </a:r>
            <a:r>
              <a:rPr lang="en-US" sz="6600" b="0" u="none" dirty="0" smtClean="0">
                <a:solidFill>
                  <a:srgbClr val="FF0000"/>
                </a:solidFill>
                <a:effectLst/>
                <a:latin typeface="+mj-lt"/>
                <a:cs typeface="Times New Roman" pitchFamily="18" charset="0"/>
              </a:rPr>
              <a:t> </a:t>
            </a:r>
            <a:r>
              <a:rPr lang="en-US" sz="6600" b="0" u="none" dirty="0" err="1" smtClean="0">
                <a:solidFill>
                  <a:srgbClr val="FF0000"/>
                </a:solidFill>
                <a:effectLst/>
                <a:latin typeface="+mj-lt"/>
                <a:cs typeface="Times New Roman" pitchFamily="18" charset="0"/>
              </a:rPr>
              <a:t>Hiệp</a:t>
            </a:r>
            <a:r>
              <a:rPr lang="en-US" sz="6600" b="0" u="none" dirty="0" smtClean="0">
                <a:solidFill>
                  <a:srgbClr val="FF0000"/>
                </a:solidFill>
                <a:effectLst/>
                <a:latin typeface="+mj-lt"/>
                <a:cs typeface="Times New Roman" pitchFamily="18" charset="0"/>
              </a:rPr>
              <a:t> </a:t>
            </a:r>
            <a:r>
              <a:rPr lang="en-US" sz="6600" b="0" u="none" dirty="0" err="1" smtClean="0">
                <a:solidFill>
                  <a:srgbClr val="FF0000"/>
                </a:solidFill>
                <a:effectLst/>
                <a:latin typeface="+mj-lt"/>
                <a:cs typeface="Times New Roman" pitchFamily="18" charset="0"/>
              </a:rPr>
              <a:t>lễ</a:t>
            </a:r>
            <a:endParaRPr lang="en-US" sz="8800" b="0" u="none" dirty="0" smtClean="0">
              <a:solidFill>
                <a:srgbClr val="FF0000"/>
              </a:solidFill>
              <a:effectLst/>
              <a:latin typeface="+mj-lt"/>
              <a:cs typeface="Times New Roman" pitchFamily="18" charset="0"/>
            </a:endParaRPr>
          </a:p>
          <a:p>
            <a:pPr marL="0" indent="0" algn="ctr">
              <a:buFontTx/>
              <a:buNone/>
            </a:pPr>
            <a:r>
              <a:rPr lang="en-US" sz="6600" b="0" u="none" dirty="0" err="1" smtClean="0">
                <a:solidFill>
                  <a:srgbClr val="FF0000"/>
                </a:solidFill>
                <a:effectLst/>
                <a:latin typeface="+mj-lt"/>
                <a:cs typeface="Times New Roman" pitchFamily="18" charset="0"/>
              </a:rPr>
              <a:t>Chúa</a:t>
            </a:r>
            <a:r>
              <a:rPr lang="en-US" sz="6600" b="0" u="none" dirty="0" smtClean="0">
                <a:solidFill>
                  <a:srgbClr val="FF0000"/>
                </a:solidFill>
                <a:effectLst/>
                <a:latin typeface="+mj-lt"/>
                <a:cs typeface="Times New Roman" pitchFamily="18" charset="0"/>
              </a:rPr>
              <a:t> </a:t>
            </a:r>
            <a:r>
              <a:rPr lang="en-US" sz="6600" b="0" u="none" dirty="0" err="1" smtClean="0">
                <a:solidFill>
                  <a:srgbClr val="FF0000"/>
                </a:solidFill>
                <a:effectLst/>
                <a:latin typeface="+mj-lt"/>
                <a:cs typeface="Times New Roman" pitchFamily="18" charset="0"/>
              </a:rPr>
              <a:t>Thương</a:t>
            </a:r>
            <a:r>
              <a:rPr lang="en-US" sz="6600" b="0" u="none" dirty="0" smtClean="0">
                <a:solidFill>
                  <a:srgbClr val="FF0000"/>
                </a:solidFill>
                <a:effectLst/>
                <a:latin typeface="+mj-lt"/>
                <a:cs typeface="Times New Roman" pitchFamily="18" charset="0"/>
              </a:rPr>
              <a:t> </a:t>
            </a:r>
            <a:r>
              <a:rPr lang="en-US" sz="6600" b="0" u="none" dirty="0" err="1" smtClean="0">
                <a:solidFill>
                  <a:srgbClr val="FF0000"/>
                </a:solidFill>
                <a:effectLst/>
                <a:latin typeface="+mj-lt"/>
                <a:cs typeface="Times New Roman" pitchFamily="18" charset="0"/>
              </a:rPr>
              <a:t>Yêu</a:t>
            </a:r>
            <a:r>
              <a:rPr lang="en-US" sz="6600" b="0" u="none" dirty="0" smtClean="0">
                <a:solidFill>
                  <a:srgbClr val="FF0000"/>
                </a:solidFill>
                <a:effectLst/>
                <a:latin typeface="+mj-lt"/>
                <a:cs typeface="Times New Roman" pitchFamily="18" charset="0"/>
              </a:rPr>
              <a:t> Ta</a:t>
            </a:r>
            <a:endParaRPr lang="en-US" sz="4800" b="0" u="none" dirty="0" smtClean="0">
              <a:solidFill>
                <a:srgbClr val="FF0000"/>
              </a:solidFill>
              <a:effectLst/>
              <a:latin typeface="+mj-lt"/>
              <a:cs typeface="Times New Roman" pitchFamily="18" charset="0"/>
            </a:endParaRPr>
          </a:p>
        </p:txBody>
      </p:sp>
    </p:spTree>
    <p:extLst>
      <p:ext uri="{BB962C8B-B14F-4D97-AF65-F5344CB8AC3E}">
        <p14:creationId xmlns:p14="http://schemas.microsoft.com/office/powerpoint/2010/main" val="188022314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3058" name="Rectangle 3"/>
          <p:cNvSpPr>
            <a:spLocks noGrp="1" noChangeArrowheads="1"/>
          </p:cNvSpPr>
          <p:nvPr>
            <p:ph type="subTitle" idx="1"/>
          </p:nvPr>
        </p:nvSpPr>
        <p:spPr>
          <a:xfrm>
            <a:off x="0" y="209550"/>
            <a:ext cx="9144000" cy="4933950"/>
          </a:xfrm>
        </p:spPr>
        <p:txBody>
          <a:bodyPr/>
          <a:lstStyle/>
          <a:p>
            <a:pPr algn="just">
              <a:lnSpc>
                <a:spcPct val="140000"/>
              </a:lnSpc>
            </a:pPr>
            <a:r>
              <a:rPr lang="en-US" sz="4900" b="0" u="none" dirty="0" smtClean="0">
                <a:solidFill>
                  <a:srgbClr val="FF0000"/>
                </a:solidFill>
                <a:effectLst/>
                <a:latin typeface="+mj-lt"/>
                <a:cs typeface="Times New Roman" pitchFamily="18" charset="0"/>
              </a:rPr>
              <a:t>Pk1:</a:t>
            </a:r>
            <a:r>
              <a:rPr lang="en-US" sz="4900" b="0" u="none" dirty="0" smtClean="0">
                <a:solidFill>
                  <a:srgbClr val="003399"/>
                </a:solidFill>
                <a:effectLst/>
                <a:latin typeface="+mj-lt"/>
                <a:cs typeface="Times New Roman" pitchFamily="18" charset="0"/>
              </a:rPr>
              <a:t> </a:t>
            </a:r>
            <a:r>
              <a:rPr lang="en-US" sz="4900" b="0" u="none" dirty="0" err="1" smtClean="0">
                <a:solidFill>
                  <a:srgbClr val="003399"/>
                </a:solidFill>
                <a:effectLst/>
                <a:latin typeface="+mj-lt"/>
                <a:cs typeface="Times New Roman" pitchFamily="18" charset="0"/>
              </a:rPr>
              <a:t>Có</a:t>
            </a:r>
            <a:r>
              <a:rPr lang="en-US" sz="4900" b="0" u="none" dirty="0" smtClean="0">
                <a:solidFill>
                  <a:srgbClr val="003399"/>
                </a:solidFill>
                <a:effectLst/>
                <a:latin typeface="+mj-lt"/>
                <a:cs typeface="Times New Roman" pitchFamily="18" charset="0"/>
              </a:rPr>
              <a:t> </a:t>
            </a:r>
            <a:r>
              <a:rPr lang="en-US" sz="4900" b="0" u="none" dirty="0" err="1" smtClean="0">
                <a:solidFill>
                  <a:srgbClr val="003399"/>
                </a:solidFill>
                <a:effectLst/>
                <a:latin typeface="+mj-lt"/>
                <a:cs typeface="Times New Roman" pitchFamily="18" charset="0"/>
              </a:rPr>
              <a:t>ai</a:t>
            </a:r>
            <a:r>
              <a:rPr lang="en-US" sz="4900" b="0" u="none" dirty="0" smtClean="0">
                <a:solidFill>
                  <a:srgbClr val="003399"/>
                </a:solidFill>
                <a:effectLst/>
                <a:latin typeface="+mj-lt"/>
                <a:cs typeface="Times New Roman" pitchFamily="18" charset="0"/>
              </a:rPr>
              <a:t> </a:t>
            </a:r>
            <a:r>
              <a:rPr lang="en-US" sz="4900" b="0" u="none" dirty="0" err="1" smtClean="0">
                <a:solidFill>
                  <a:srgbClr val="003399"/>
                </a:solidFill>
                <a:effectLst/>
                <a:latin typeface="+mj-lt"/>
                <a:cs typeface="Times New Roman" pitchFamily="18" charset="0"/>
              </a:rPr>
              <a:t>trong</a:t>
            </a:r>
            <a:r>
              <a:rPr lang="en-US" sz="4900" b="0" u="none" dirty="0" smtClean="0">
                <a:solidFill>
                  <a:srgbClr val="003399"/>
                </a:solidFill>
                <a:effectLst/>
                <a:latin typeface="+mj-lt"/>
                <a:cs typeface="Times New Roman" pitchFamily="18" charset="0"/>
              </a:rPr>
              <a:t> ta </a:t>
            </a:r>
            <a:r>
              <a:rPr lang="en-US" sz="4900" b="0" u="none" dirty="0" err="1" smtClean="0">
                <a:solidFill>
                  <a:srgbClr val="003399"/>
                </a:solidFill>
                <a:effectLst/>
                <a:latin typeface="+mj-lt"/>
                <a:cs typeface="Times New Roman" pitchFamily="18" charset="0"/>
              </a:rPr>
              <a:t>dám</a:t>
            </a:r>
            <a:r>
              <a:rPr lang="en-US" sz="4900" b="0" u="none" dirty="0" smtClean="0">
                <a:solidFill>
                  <a:srgbClr val="003399"/>
                </a:solidFill>
                <a:effectLst/>
                <a:latin typeface="+mj-lt"/>
                <a:cs typeface="Times New Roman" pitchFamily="18" charset="0"/>
              </a:rPr>
              <a:t> </a:t>
            </a:r>
            <a:r>
              <a:rPr lang="en-US" sz="4900" b="0" u="none" dirty="0" err="1" smtClean="0">
                <a:solidFill>
                  <a:srgbClr val="003399"/>
                </a:solidFill>
                <a:effectLst/>
                <a:latin typeface="+mj-lt"/>
                <a:cs typeface="Times New Roman" pitchFamily="18" charset="0"/>
              </a:rPr>
              <a:t>chết</a:t>
            </a:r>
            <a:r>
              <a:rPr lang="en-US" sz="4900" b="0" u="none" dirty="0" smtClean="0">
                <a:solidFill>
                  <a:srgbClr val="003399"/>
                </a:solidFill>
                <a:effectLst/>
                <a:latin typeface="+mj-lt"/>
                <a:cs typeface="Times New Roman" pitchFamily="18" charset="0"/>
              </a:rPr>
              <a:t> </a:t>
            </a:r>
            <a:r>
              <a:rPr lang="en-US" sz="4900" b="0" u="none" dirty="0" err="1" smtClean="0">
                <a:solidFill>
                  <a:srgbClr val="003399"/>
                </a:solidFill>
                <a:effectLst/>
                <a:latin typeface="+mj-lt"/>
                <a:cs typeface="Times New Roman" pitchFamily="18" charset="0"/>
              </a:rPr>
              <a:t>cho</a:t>
            </a:r>
            <a:r>
              <a:rPr lang="en-US" sz="4900" b="0" u="none" dirty="0" smtClean="0">
                <a:solidFill>
                  <a:srgbClr val="003399"/>
                </a:solidFill>
                <a:effectLst/>
                <a:latin typeface="+mj-lt"/>
                <a:cs typeface="Times New Roman" pitchFamily="18" charset="0"/>
              </a:rPr>
              <a:t> </a:t>
            </a:r>
            <a:r>
              <a:rPr lang="en-US" sz="4900" b="0" u="none" dirty="0" err="1" smtClean="0">
                <a:solidFill>
                  <a:srgbClr val="003399"/>
                </a:solidFill>
                <a:effectLst/>
                <a:latin typeface="+mj-lt"/>
                <a:cs typeface="Times New Roman" pitchFamily="18" charset="0"/>
              </a:rPr>
              <a:t>người</a:t>
            </a:r>
            <a:r>
              <a:rPr lang="en-US" sz="4900" b="0" u="none" dirty="0" smtClean="0">
                <a:solidFill>
                  <a:srgbClr val="003399"/>
                </a:solidFill>
                <a:effectLst/>
                <a:latin typeface="+mj-lt"/>
                <a:cs typeface="Times New Roman" pitchFamily="18" charset="0"/>
              </a:rPr>
              <a:t> </a:t>
            </a:r>
            <a:r>
              <a:rPr lang="en-US" sz="4900" b="0" u="none" dirty="0" err="1" smtClean="0">
                <a:solidFill>
                  <a:srgbClr val="003399"/>
                </a:solidFill>
                <a:effectLst/>
                <a:latin typeface="+mj-lt"/>
                <a:cs typeface="Times New Roman" pitchFamily="18" charset="0"/>
              </a:rPr>
              <a:t>mình</a:t>
            </a:r>
            <a:r>
              <a:rPr lang="en-US" sz="4900" b="0" u="none" dirty="0" smtClean="0">
                <a:solidFill>
                  <a:srgbClr val="003399"/>
                </a:solidFill>
                <a:effectLst/>
                <a:latin typeface="+mj-lt"/>
                <a:cs typeface="Times New Roman" pitchFamily="18" charset="0"/>
              </a:rPr>
              <a:t> </a:t>
            </a:r>
            <a:r>
              <a:rPr lang="en-US" sz="4900" b="0" u="none" dirty="0" err="1" smtClean="0">
                <a:solidFill>
                  <a:srgbClr val="003399"/>
                </a:solidFill>
                <a:effectLst/>
                <a:latin typeface="+mj-lt"/>
                <a:cs typeface="Times New Roman" pitchFamily="18" charset="0"/>
              </a:rPr>
              <a:t>yêu</a:t>
            </a:r>
            <a:r>
              <a:rPr lang="en-US" sz="4900" b="0" u="none" dirty="0" smtClean="0">
                <a:solidFill>
                  <a:srgbClr val="003399"/>
                </a:solidFill>
                <a:effectLst/>
                <a:latin typeface="+mj-lt"/>
                <a:cs typeface="Times New Roman" pitchFamily="18" charset="0"/>
              </a:rPr>
              <a:t>. </a:t>
            </a:r>
            <a:r>
              <a:rPr lang="en-US" sz="4900" b="0" u="none" dirty="0" err="1" smtClean="0">
                <a:solidFill>
                  <a:srgbClr val="003399"/>
                </a:solidFill>
                <a:effectLst/>
                <a:latin typeface="+mj-lt"/>
                <a:cs typeface="Times New Roman" pitchFamily="18" charset="0"/>
              </a:rPr>
              <a:t>Thế</a:t>
            </a:r>
            <a:r>
              <a:rPr lang="en-US" sz="4900" b="0" u="none" dirty="0" smtClean="0">
                <a:solidFill>
                  <a:srgbClr val="003399"/>
                </a:solidFill>
                <a:effectLst/>
                <a:latin typeface="+mj-lt"/>
                <a:cs typeface="Times New Roman" pitchFamily="18" charset="0"/>
              </a:rPr>
              <a:t> </a:t>
            </a:r>
            <a:r>
              <a:rPr lang="en-US" sz="4900" b="0" u="none" dirty="0" err="1" smtClean="0">
                <a:solidFill>
                  <a:srgbClr val="003399"/>
                </a:solidFill>
                <a:effectLst/>
                <a:latin typeface="+mj-lt"/>
                <a:cs typeface="Times New Roman" pitchFamily="18" charset="0"/>
              </a:rPr>
              <a:t>nhưng</a:t>
            </a:r>
            <a:r>
              <a:rPr lang="en-US" sz="4900" b="0" u="none" dirty="0" smtClean="0">
                <a:solidFill>
                  <a:srgbClr val="003399"/>
                </a:solidFill>
                <a:effectLst/>
                <a:latin typeface="+mj-lt"/>
                <a:cs typeface="Times New Roman" pitchFamily="18" charset="0"/>
              </a:rPr>
              <a:t> </a:t>
            </a:r>
            <a:r>
              <a:rPr lang="en-US" sz="4900" b="0" u="none" dirty="0" err="1" smtClean="0">
                <a:solidFill>
                  <a:srgbClr val="003399"/>
                </a:solidFill>
                <a:effectLst/>
                <a:latin typeface="+mj-lt"/>
                <a:cs typeface="Times New Roman" pitchFamily="18" charset="0"/>
              </a:rPr>
              <a:t>Giê-su</a:t>
            </a:r>
            <a:r>
              <a:rPr lang="en-US" sz="4900" b="0" u="none" dirty="0" smtClean="0">
                <a:solidFill>
                  <a:srgbClr val="003399"/>
                </a:solidFill>
                <a:effectLst/>
                <a:latin typeface="+mj-lt"/>
                <a:cs typeface="Times New Roman" pitchFamily="18" charset="0"/>
              </a:rPr>
              <a:t> </a:t>
            </a:r>
            <a:r>
              <a:rPr lang="vi-VN" sz="4900" b="0" u="none" dirty="0" smtClean="0">
                <a:solidFill>
                  <a:srgbClr val="003399"/>
                </a:solidFill>
                <a:effectLst/>
                <a:latin typeface="+mj-lt"/>
                <a:cs typeface="Times New Roman" pitchFamily="18" charset="0"/>
              </a:rPr>
              <a:t>Đã </a:t>
            </a:r>
            <a:r>
              <a:rPr lang="vi-VN" sz="4900" b="0" u="none" dirty="0">
                <a:solidFill>
                  <a:srgbClr val="003399"/>
                </a:solidFill>
                <a:effectLst/>
                <a:latin typeface="+mj-lt"/>
                <a:cs typeface="Times New Roman" pitchFamily="18" charset="0"/>
              </a:rPr>
              <a:t>chết trên đồi quạnh hiu. Chứng minh cho </a:t>
            </a:r>
            <a:r>
              <a:rPr lang="vi-VN" sz="4900" b="0" u="none" dirty="0" smtClean="0">
                <a:solidFill>
                  <a:srgbClr val="003399"/>
                </a:solidFill>
                <a:effectLst/>
                <a:latin typeface="+mj-lt"/>
                <a:cs typeface="Times New Roman" pitchFamily="18" charset="0"/>
              </a:rPr>
              <a:t>ta</a:t>
            </a:r>
            <a:r>
              <a:rPr lang="en-US" sz="4900" b="0" u="none" dirty="0">
                <a:solidFill>
                  <a:srgbClr val="003399"/>
                </a:solidFill>
                <a:effectLst/>
                <a:latin typeface="+mj-lt"/>
                <a:cs typeface="Times New Roman" pitchFamily="18" charset="0"/>
              </a:rPr>
              <a:t>. </a:t>
            </a:r>
            <a:endParaRPr lang="vi-VN" sz="4900" b="0" u="none"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976786948"/>
      </p:ext>
    </p:extLst>
  </p:cSld>
  <p:clrMapOvr>
    <a:masterClrMapping/>
  </p:clrMapOvr>
  <p:transition spd="slow"/>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6130" name="Rectangle 3"/>
          <p:cNvSpPr>
            <a:spLocks noGrp="1" noChangeArrowheads="1"/>
          </p:cNvSpPr>
          <p:nvPr>
            <p:ph type="subTitle" idx="1"/>
          </p:nvPr>
        </p:nvSpPr>
        <p:spPr>
          <a:xfrm>
            <a:off x="0" y="0"/>
            <a:ext cx="9144000" cy="5086350"/>
          </a:xfrm>
        </p:spPr>
        <p:txBody>
          <a:bodyPr/>
          <a:lstStyle/>
          <a:p>
            <a:pPr algn="just">
              <a:lnSpc>
                <a:spcPct val="140000"/>
              </a:lnSpc>
            </a:pPr>
            <a:r>
              <a:rPr lang="en-US" sz="6000" b="0" u="none" dirty="0" smtClean="0">
                <a:solidFill>
                  <a:srgbClr val="FF0000"/>
                </a:solidFill>
                <a:effectLst/>
                <a:latin typeface="+mj-lt"/>
                <a:cs typeface="Times New Roman" pitchFamily="18" charset="0"/>
              </a:rPr>
              <a:t>**</a:t>
            </a:r>
            <a:r>
              <a:rPr lang="en-US" sz="6000" b="0" u="none" dirty="0">
                <a:solidFill>
                  <a:srgbClr val="003399"/>
                </a:solidFill>
                <a:effectLst/>
                <a:latin typeface="+mj-lt"/>
                <a:cs typeface="Times New Roman" pitchFamily="18" charset="0"/>
              </a:rPr>
              <a:t>  </a:t>
            </a:r>
            <a:r>
              <a:rPr lang="en-US" sz="6000" b="0" u="none" dirty="0" err="1">
                <a:solidFill>
                  <a:srgbClr val="003399"/>
                </a:solidFill>
                <a:effectLst/>
                <a:latin typeface="+mj-lt"/>
                <a:cs typeface="Times New Roman" pitchFamily="18" charset="0"/>
              </a:rPr>
              <a:t>Tình</a:t>
            </a:r>
            <a:r>
              <a:rPr lang="en-US" sz="6000" b="0" u="none" dirty="0">
                <a:solidFill>
                  <a:srgbClr val="003399"/>
                </a:solidFill>
                <a:effectLst/>
                <a:latin typeface="+mj-lt"/>
                <a:cs typeface="Times New Roman" pitchFamily="18" charset="0"/>
              </a:rPr>
              <a:t> </a:t>
            </a:r>
            <a:r>
              <a:rPr lang="en-US" sz="6000" b="0" u="none" dirty="0" err="1">
                <a:solidFill>
                  <a:srgbClr val="003399"/>
                </a:solidFill>
                <a:effectLst/>
                <a:latin typeface="+mj-lt"/>
                <a:cs typeface="Times New Roman" pitchFamily="18" charset="0"/>
              </a:rPr>
              <a:t>yêu</a:t>
            </a:r>
            <a:r>
              <a:rPr lang="en-US" sz="6000" b="0" u="none" dirty="0">
                <a:solidFill>
                  <a:srgbClr val="003399"/>
                </a:solidFill>
                <a:effectLst/>
                <a:latin typeface="+mj-lt"/>
                <a:cs typeface="Times New Roman" pitchFamily="18" charset="0"/>
              </a:rPr>
              <a:t> </a:t>
            </a:r>
            <a:r>
              <a:rPr lang="en-US" sz="6000" b="0" u="none" dirty="0" err="1">
                <a:solidFill>
                  <a:srgbClr val="003399"/>
                </a:solidFill>
                <a:effectLst/>
                <a:latin typeface="+mj-lt"/>
                <a:cs typeface="Times New Roman" pitchFamily="18" charset="0"/>
              </a:rPr>
              <a:t>Ngài</a:t>
            </a:r>
            <a:r>
              <a:rPr lang="en-US" sz="6000" b="0" u="none" dirty="0">
                <a:solidFill>
                  <a:srgbClr val="003399"/>
                </a:solidFill>
                <a:effectLst/>
                <a:latin typeface="+mj-lt"/>
                <a:cs typeface="Times New Roman" pitchFamily="18" charset="0"/>
              </a:rPr>
              <a:t> </a:t>
            </a:r>
            <a:r>
              <a:rPr lang="en-US" sz="6000" b="0" u="none" dirty="0" err="1">
                <a:solidFill>
                  <a:srgbClr val="003399"/>
                </a:solidFill>
                <a:effectLst/>
                <a:latin typeface="+mj-lt"/>
                <a:cs typeface="Times New Roman" pitchFamily="18" charset="0"/>
              </a:rPr>
              <a:t>yêu</a:t>
            </a:r>
            <a:r>
              <a:rPr lang="en-US" sz="6000" b="0" u="none" dirty="0">
                <a:solidFill>
                  <a:srgbClr val="003399"/>
                </a:solidFill>
                <a:effectLst/>
                <a:latin typeface="+mj-lt"/>
                <a:cs typeface="Times New Roman" pitchFamily="18" charset="0"/>
              </a:rPr>
              <a:t> </a:t>
            </a:r>
            <a:r>
              <a:rPr lang="en-US" sz="6000" b="0" u="none" dirty="0" err="1">
                <a:solidFill>
                  <a:srgbClr val="003399"/>
                </a:solidFill>
                <a:effectLst/>
                <a:latin typeface="+mj-lt"/>
                <a:cs typeface="Times New Roman" pitchFamily="18" charset="0"/>
              </a:rPr>
              <a:t>mến</a:t>
            </a:r>
            <a:r>
              <a:rPr lang="en-US" sz="6000" b="0" u="none" dirty="0">
                <a:solidFill>
                  <a:srgbClr val="003399"/>
                </a:solidFill>
                <a:effectLst/>
                <a:latin typeface="+mj-lt"/>
                <a:cs typeface="Times New Roman" pitchFamily="18" charset="0"/>
              </a:rPr>
              <a:t> </a:t>
            </a:r>
            <a:r>
              <a:rPr lang="en-US" sz="6000" b="0" u="none" dirty="0" err="1">
                <a:solidFill>
                  <a:srgbClr val="003399"/>
                </a:solidFill>
                <a:effectLst/>
                <a:latin typeface="+mj-lt"/>
                <a:cs typeface="Times New Roman" pitchFamily="18" charset="0"/>
              </a:rPr>
              <a:t>nhân</a:t>
            </a:r>
            <a:r>
              <a:rPr lang="en-US" sz="6000" b="0" u="none" dirty="0">
                <a:solidFill>
                  <a:srgbClr val="003399"/>
                </a:solidFill>
                <a:effectLst/>
                <a:latin typeface="+mj-lt"/>
                <a:cs typeface="Times New Roman" pitchFamily="18" charset="0"/>
              </a:rPr>
              <a:t> </a:t>
            </a:r>
            <a:r>
              <a:rPr lang="en-US" sz="6000" b="0" u="none" dirty="0" err="1" smtClean="0">
                <a:solidFill>
                  <a:srgbClr val="003399"/>
                </a:solidFill>
                <a:effectLst/>
                <a:latin typeface="+mj-lt"/>
                <a:cs typeface="Times New Roman" pitchFamily="18" charset="0"/>
              </a:rPr>
              <a:t>loại</a:t>
            </a:r>
            <a:r>
              <a:rPr lang="en-US" sz="6000" b="0" u="none" dirty="0" smtClean="0">
                <a:solidFill>
                  <a:srgbClr val="003399"/>
                </a:solidFill>
                <a:effectLst/>
                <a:latin typeface="+mj-lt"/>
                <a:cs typeface="Times New Roman" pitchFamily="18" charset="0"/>
              </a:rPr>
              <a:t> </a:t>
            </a:r>
            <a:r>
              <a:rPr lang="en-US" sz="6000" b="0" u="none" dirty="0" err="1" smtClean="0">
                <a:solidFill>
                  <a:srgbClr val="003399"/>
                </a:solidFill>
                <a:effectLst/>
                <a:latin typeface="+mj-lt"/>
                <a:cs typeface="Times New Roman" pitchFamily="18" charset="0"/>
              </a:rPr>
              <a:t>không</a:t>
            </a:r>
            <a:r>
              <a:rPr lang="en-US" sz="6000" b="0" u="none" dirty="0" smtClean="0">
                <a:solidFill>
                  <a:srgbClr val="003399"/>
                </a:solidFill>
                <a:effectLst/>
                <a:latin typeface="+mj-lt"/>
                <a:cs typeface="Times New Roman" pitchFamily="18" charset="0"/>
              </a:rPr>
              <a:t> </a:t>
            </a:r>
            <a:r>
              <a:rPr lang="en-US" sz="6000" b="0" u="none" dirty="0" err="1" smtClean="0">
                <a:solidFill>
                  <a:srgbClr val="003399"/>
                </a:solidFill>
                <a:effectLst/>
                <a:latin typeface="+mj-lt"/>
                <a:cs typeface="Times New Roman" pitchFamily="18" charset="0"/>
              </a:rPr>
              <a:t>bến</a:t>
            </a:r>
            <a:r>
              <a:rPr lang="en-US" sz="6000" b="0" u="none" dirty="0" smtClean="0">
                <a:solidFill>
                  <a:srgbClr val="003399"/>
                </a:solidFill>
                <a:effectLst/>
                <a:latin typeface="+mj-lt"/>
                <a:cs typeface="Times New Roman" pitchFamily="18" charset="0"/>
              </a:rPr>
              <a:t> </a:t>
            </a:r>
            <a:r>
              <a:rPr lang="en-US" sz="6000" b="0" u="none" dirty="0" err="1" smtClean="0">
                <a:solidFill>
                  <a:srgbClr val="003399"/>
                </a:solidFill>
                <a:effectLst/>
                <a:latin typeface="+mj-lt"/>
                <a:cs typeface="Times New Roman" pitchFamily="18" charset="0"/>
              </a:rPr>
              <a:t>không</a:t>
            </a:r>
            <a:r>
              <a:rPr lang="en-US" sz="6000" b="0" u="none" dirty="0" smtClean="0">
                <a:solidFill>
                  <a:srgbClr val="003399"/>
                </a:solidFill>
                <a:effectLst/>
                <a:latin typeface="+mj-lt"/>
                <a:cs typeface="Times New Roman" pitchFamily="18" charset="0"/>
              </a:rPr>
              <a:t> </a:t>
            </a:r>
            <a:r>
              <a:rPr lang="en-US" sz="6000" b="0" u="none" dirty="0" err="1" smtClean="0">
                <a:solidFill>
                  <a:srgbClr val="003399"/>
                </a:solidFill>
                <a:effectLst/>
                <a:latin typeface="+mj-lt"/>
                <a:cs typeface="Times New Roman" pitchFamily="18" charset="0"/>
              </a:rPr>
              <a:t>bờ</a:t>
            </a:r>
            <a:r>
              <a:rPr lang="en-US" sz="6000" b="0" u="none" dirty="0" smtClean="0">
                <a:solidFill>
                  <a:srgbClr val="003399"/>
                </a:solidFill>
                <a:effectLst/>
                <a:latin typeface="+mj-lt"/>
                <a:cs typeface="Times New Roman" pitchFamily="18" charset="0"/>
              </a:rPr>
              <a:t> </a:t>
            </a:r>
            <a:r>
              <a:rPr lang="en-US" sz="6000" b="0" u="none" dirty="0" err="1" smtClean="0">
                <a:solidFill>
                  <a:srgbClr val="003399"/>
                </a:solidFill>
                <a:effectLst/>
                <a:latin typeface="+mj-lt"/>
                <a:cs typeface="Times New Roman" pitchFamily="18" charset="0"/>
              </a:rPr>
              <a:t>mà</a:t>
            </a:r>
            <a:r>
              <a:rPr lang="en-US" sz="6000" b="0" u="none" dirty="0" smtClean="0">
                <a:solidFill>
                  <a:srgbClr val="003399"/>
                </a:solidFill>
                <a:effectLst/>
                <a:latin typeface="+mj-lt"/>
                <a:cs typeface="Times New Roman" pitchFamily="18" charset="0"/>
              </a:rPr>
              <a:t> </a:t>
            </a:r>
            <a:r>
              <a:rPr lang="en-US" sz="6000" b="0" u="none" dirty="0" err="1" smtClean="0">
                <a:solidFill>
                  <a:srgbClr val="003399"/>
                </a:solidFill>
                <a:effectLst/>
                <a:latin typeface="+mj-lt"/>
                <a:cs typeface="Times New Roman" pitchFamily="18" charset="0"/>
              </a:rPr>
              <a:t>loài</a:t>
            </a:r>
            <a:r>
              <a:rPr lang="en-US" sz="6000" b="0" u="none" dirty="0" smtClean="0">
                <a:solidFill>
                  <a:srgbClr val="003399"/>
                </a:solidFill>
                <a:effectLst/>
                <a:latin typeface="+mj-lt"/>
                <a:cs typeface="Times New Roman" pitchFamily="18" charset="0"/>
              </a:rPr>
              <a:t> </a:t>
            </a:r>
            <a:r>
              <a:rPr lang="en-US" sz="6000" b="0" u="none" dirty="0" err="1" smtClean="0">
                <a:solidFill>
                  <a:srgbClr val="003399"/>
                </a:solidFill>
                <a:effectLst/>
                <a:latin typeface="+mj-lt"/>
                <a:cs typeface="Times New Roman" pitchFamily="18" charset="0"/>
              </a:rPr>
              <a:t>người</a:t>
            </a:r>
            <a:r>
              <a:rPr lang="en-US" sz="6000" b="0" u="none" dirty="0" smtClean="0">
                <a:solidFill>
                  <a:srgbClr val="003399"/>
                </a:solidFill>
                <a:effectLst/>
                <a:latin typeface="+mj-lt"/>
                <a:cs typeface="Times New Roman" pitchFamily="18" charset="0"/>
              </a:rPr>
              <a:t> </a:t>
            </a:r>
            <a:r>
              <a:rPr lang="en-US" sz="6000" b="0" u="none" dirty="0" err="1" smtClean="0">
                <a:solidFill>
                  <a:srgbClr val="003399"/>
                </a:solidFill>
                <a:effectLst/>
                <a:latin typeface="+mj-lt"/>
                <a:cs typeface="Times New Roman" pitchFamily="18" charset="0"/>
              </a:rPr>
              <a:t>ai</a:t>
            </a:r>
            <a:r>
              <a:rPr lang="en-US" sz="6000" b="0" u="none" dirty="0" smtClean="0">
                <a:solidFill>
                  <a:srgbClr val="003399"/>
                </a:solidFill>
                <a:effectLst/>
                <a:latin typeface="+mj-lt"/>
                <a:cs typeface="Times New Roman" pitchFamily="18" charset="0"/>
              </a:rPr>
              <a:t> </a:t>
            </a:r>
            <a:r>
              <a:rPr lang="en-US" sz="6000" b="0" u="none" dirty="0" err="1" smtClean="0">
                <a:solidFill>
                  <a:srgbClr val="003399"/>
                </a:solidFill>
                <a:effectLst/>
                <a:latin typeface="+mj-lt"/>
                <a:cs typeface="Times New Roman" pitchFamily="18" charset="0"/>
              </a:rPr>
              <a:t>biết</a:t>
            </a:r>
            <a:r>
              <a:rPr lang="en-US" sz="6000" b="0" u="none" dirty="0" smtClean="0">
                <a:solidFill>
                  <a:srgbClr val="003399"/>
                </a:solidFill>
                <a:effectLst/>
                <a:latin typeface="+mj-lt"/>
                <a:cs typeface="Times New Roman" pitchFamily="18" charset="0"/>
              </a:rPr>
              <a:t> hay </a:t>
            </a:r>
            <a:r>
              <a:rPr lang="en-US" sz="6000" b="0" u="none" dirty="0" err="1" smtClean="0">
                <a:solidFill>
                  <a:srgbClr val="003399"/>
                </a:solidFill>
                <a:effectLst/>
                <a:latin typeface="+mj-lt"/>
                <a:cs typeface="Times New Roman" pitchFamily="18" charset="0"/>
              </a:rPr>
              <a:t>chăng</a:t>
            </a:r>
            <a:r>
              <a:rPr lang="en-US" sz="6000" b="0" u="none" dirty="0" smtClean="0">
                <a:solidFill>
                  <a:srgbClr val="003399"/>
                </a:solidFill>
                <a:effectLst/>
                <a:latin typeface="+mj-lt"/>
                <a:cs typeface="Times New Roman" pitchFamily="18" charset="0"/>
              </a:rPr>
              <a:t>!</a:t>
            </a:r>
          </a:p>
        </p:txBody>
      </p:sp>
    </p:spTree>
    <p:extLst>
      <p:ext uri="{BB962C8B-B14F-4D97-AF65-F5344CB8AC3E}">
        <p14:creationId xmlns:p14="http://schemas.microsoft.com/office/powerpoint/2010/main" val="654246633"/>
      </p:ext>
    </p:extLst>
  </p:cSld>
  <p:clrMapOvr>
    <a:masterClrMapping/>
  </p:clrMapOvr>
  <p:transition spd="slow"/>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7154" name="Rectangle 3"/>
          <p:cNvSpPr>
            <a:spLocks noGrp="1" noChangeArrowheads="1"/>
          </p:cNvSpPr>
          <p:nvPr>
            <p:ph type="subTitle" idx="1"/>
          </p:nvPr>
        </p:nvSpPr>
        <p:spPr>
          <a:xfrm>
            <a:off x="0" y="0"/>
            <a:ext cx="9144000" cy="5086350"/>
          </a:xfrm>
        </p:spPr>
        <p:txBody>
          <a:bodyPr/>
          <a:lstStyle/>
          <a:p>
            <a:pPr algn="just">
              <a:lnSpc>
                <a:spcPct val="140000"/>
              </a:lnSpc>
            </a:pPr>
            <a:r>
              <a:rPr lang="en-US" sz="5400" b="0" u="none" dirty="0" err="1" smtClean="0">
                <a:solidFill>
                  <a:srgbClr val="FF0000"/>
                </a:solidFill>
                <a:effectLst/>
                <a:latin typeface="+mj-lt"/>
                <a:cs typeface="Times New Roman" pitchFamily="18" charset="0"/>
              </a:rPr>
              <a:t>Đk</a:t>
            </a:r>
            <a:r>
              <a:rPr lang="en-US" sz="5400" b="0" u="none" dirty="0" smtClean="0">
                <a:solidFill>
                  <a:srgbClr val="FF0000"/>
                </a:solidFill>
                <a:effectLst/>
                <a:latin typeface="+mj-lt"/>
                <a:cs typeface="Times New Roman" pitchFamily="18" charset="0"/>
              </a:rPr>
              <a:t>:</a:t>
            </a:r>
            <a:r>
              <a:rPr lang="en-US" sz="5400" b="0" u="none" dirty="0" smtClean="0">
                <a:solidFill>
                  <a:srgbClr val="003399"/>
                </a:solidFill>
                <a:effectLst/>
                <a:latin typeface="+mj-lt"/>
                <a:cs typeface="Times New Roman" pitchFamily="18" charset="0"/>
              </a:rPr>
              <a:t>  </a:t>
            </a:r>
            <a:r>
              <a:rPr lang="en-US" sz="5400" b="0" u="none" dirty="0" err="1" smtClean="0">
                <a:solidFill>
                  <a:srgbClr val="003399"/>
                </a:solidFill>
                <a:effectLst/>
                <a:latin typeface="+mj-lt"/>
                <a:cs typeface="Times New Roman" pitchFamily="18" charset="0"/>
              </a:rPr>
              <a:t>Chúa</a:t>
            </a:r>
            <a:r>
              <a:rPr lang="en-US" sz="5400" b="0" u="none" dirty="0" smtClean="0">
                <a:solidFill>
                  <a:srgbClr val="003399"/>
                </a:solidFill>
                <a:effectLst/>
                <a:latin typeface="+mj-lt"/>
                <a:cs typeface="Times New Roman" pitchFamily="18" charset="0"/>
              </a:rPr>
              <a:t> </a:t>
            </a:r>
            <a:r>
              <a:rPr lang="en-US" sz="5400" b="0" u="none" dirty="0" err="1" smtClean="0">
                <a:solidFill>
                  <a:srgbClr val="003399"/>
                </a:solidFill>
                <a:effectLst/>
                <a:latin typeface="+mj-lt"/>
                <a:cs typeface="Times New Roman" pitchFamily="18" charset="0"/>
              </a:rPr>
              <a:t>yêu</a:t>
            </a:r>
            <a:r>
              <a:rPr lang="en-US" sz="5400" b="0" u="none" dirty="0" smtClean="0">
                <a:solidFill>
                  <a:srgbClr val="003399"/>
                </a:solidFill>
                <a:effectLst/>
                <a:latin typeface="+mj-lt"/>
                <a:cs typeface="Times New Roman" pitchFamily="18" charset="0"/>
              </a:rPr>
              <a:t> con (</a:t>
            </a:r>
            <a:r>
              <a:rPr lang="en-US" sz="5400" b="0" u="none" dirty="0" err="1" smtClean="0">
                <a:solidFill>
                  <a:srgbClr val="003399"/>
                </a:solidFill>
                <a:effectLst/>
                <a:latin typeface="+mj-lt"/>
                <a:cs typeface="Times New Roman" pitchFamily="18" charset="0"/>
              </a:rPr>
              <a:t>Chúa</a:t>
            </a:r>
            <a:r>
              <a:rPr lang="en-US" sz="5400" b="0" u="none" dirty="0" smtClean="0">
                <a:solidFill>
                  <a:srgbClr val="003399"/>
                </a:solidFill>
                <a:effectLst/>
                <a:latin typeface="+mj-lt"/>
                <a:cs typeface="Times New Roman" pitchFamily="18" charset="0"/>
              </a:rPr>
              <a:t> </a:t>
            </a:r>
            <a:r>
              <a:rPr lang="en-US" sz="5400" b="0" u="none" dirty="0" err="1" smtClean="0">
                <a:solidFill>
                  <a:srgbClr val="003399"/>
                </a:solidFill>
                <a:effectLst/>
                <a:latin typeface="+mj-lt"/>
                <a:cs typeface="Times New Roman" pitchFamily="18" charset="0"/>
              </a:rPr>
              <a:t>yêu</a:t>
            </a:r>
            <a:r>
              <a:rPr lang="en-US" sz="5400" b="0" u="none" dirty="0" smtClean="0">
                <a:solidFill>
                  <a:srgbClr val="003399"/>
                </a:solidFill>
                <a:effectLst/>
                <a:latin typeface="+mj-lt"/>
                <a:cs typeface="Times New Roman" pitchFamily="18" charset="0"/>
              </a:rPr>
              <a:t> con) </a:t>
            </a:r>
            <a:r>
              <a:rPr lang="en-US" sz="5400" b="0" u="none" dirty="0" err="1" smtClean="0">
                <a:solidFill>
                  <a:srgbClr val="003399"/>
                </a:solidFill>
                <a:effectLst/>
                <a:latin typeface="+mj-lt"/>
                <a:cs typeface="Times New Roman" pitchFamily="18" charset="0"/>
              </a:rPr>
              <a:t>sao</a:t>
            </a:r>
            <a:r>
              <a:rPr lang="en-US" sz="5400" b="0" u="none" dirty="0" smtClean="0">
                <a:solidFill>
                  <a:srgbClr val="003399"/>
                </a:solidFill>
                <a:effectLst/>
                <a:latin typeface="+mj-lt"/>
                <a:cs typeface="Times New Roman" pitchFamily="18" charset="0"/>
              </a:rPr>
              <a:t> </a:t>
            </a:r>
            <a:r>
              <a:rPr lang="en-US" sz="5400" b="0" u="none" dirty="0" err="1" smtClean="0">
                <a:solidFill>
                  <a:srgbClr val="003399"/>
                </a:solidFill>
                <a:effectLst/>
                <a:latin typeface="+mj-lt"/>
                <a:cs typeface="Times New Roman" pitchFamily="18" charset="0"/>
              </a:rPr>
              <a:t>quá</a:t>
            </a:r>
            <a:r>
              <a:rPr lang="en-US" sz="5400" b="0" u="none" dirty="0" smtClean="0">
                <a:solidFill>
                  <a:srgbClr val="003399"/>
                </a:solidFill>
                <a:effectLst/>
                <a:latin typeface="+mj-lt"/>
                <a:cs typeface="Times New Roman" pitchFamily="18" charset="0"/>
              </a:rPr>
              <a:t> </a:t>
            </a:r>
            <a:r>
              <a:rPr lang="en-US" sz="5400" b="0" u="none" dirty="0" err="1" smtClean="0">
                <a:solidFill>
                  <a:srgbClr val="003399"/>
                </a:solidFill>
                <a:effectLst/>
                <a:latin typeface="+mj-lt"/>
                <a:cs typeface="Times New Roman" pitchFamily="18" charset="0"/>
              </a:rPr>
              <a:t>là</a:t>
            </a:r>
            <a:r>
              <a:rPr lang="en-US" sz="5400" b="0" u="none" dirty="0" smtClean="0">
                <a:solidFill>
                  <a:srgbClr val="003399"/>
                </a:solidFill>
                <a:effectLst/>
                <a:latin typeface="+mj-lt"/>
                <a:cs typeface="Times New Roman" pitchFamily="18" charset="0"/>
              </a:rPr>
              <a:t> </a:t>
            </a:r>
            <a:r>
              <a:rPr lang="en-US" sz="5400" b="0" u="none" dirty="0" err="1" smtClean="0">
                <a:solidFill>
                  <a:srgbClr val="003399"/>
                </a:solidFill>
                <a:effectLst/>
                <a:latin typeface="+mj-lt"/>
                <a:cs typeface="Times New Roman" pitchFamily="18" charset="0"/>
              </a:rPr>
              <a:t>yêu</a:t>
            </a:r>
            <a:r>
              <a:rPr lang="en-US" sz="5400" b="0" u="none" dirty="0" smtClean="0">
                <a:solidFill>
                  <a:srgbClr val="003399"/>
                </a:solidFill>
                <a:effectLst/>
                <a:latin typeface="+mj-lt"/>
                <a:cs typeface="Times New Roman" pitchFamily="18" charset="0"/>
              </a:rPr>
              <a:t> . </a:t>
            </a:r>
            <a:r>
              <a:rPr lang="vi-VN" sz="5400" b="0" u="none" dirty="0">
                <a:solidFill>
                  <a:srgbClr val="003399"/>
                </a:solidFill>
                <a:effectLst/>
                <a:latin typeface="+mj-lt"/>
                <a:cs typeface="Times New Roman" pitchFamily="18" charset="0"/>
              </a:rPr>
              <a:t>(Sao quá là yêu) phần con đâu biết lấy gì đền ơn cho </a:t>
            </a:r>
            <a:r>
              <a:rPr lang="vi-VN" sz="5400" b="0" u="none" dirty="0" smtClean="0">
                <a:solidFill>
                  <a:srgbClr val="003399"/>
                </a:solidFill>
                <a:effectLst/>
                <a:latin typeface="+mj-lt"/>
                <a:cs typeface="Times New Roman" pitchFamily="18" charset="0"/>
              </a:rPr>
              <a:t>xứng</a:t>
            </a:r>
            <a:endParaRPr lang="vi-VN" sz="5400" b="0" u="none"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897426140"/>
      </p:ext>
    </p:extLst>
  </p:cSld>
  <p:clrMapOvr>
    <a:masterClrMapping/>
  </p:clrMapOvr>
  <p:transition spd="slow"/>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9202" name="Rectangle 3"/>
          <p:cNvSpPr>
            <a:spLocks noGrp="1" noChangeArrowheads="1"/>
          </p:cNvSpPr>
          <p:nvPr>
            <p:ph type="subTitle" idx="1"/>
          </p:nvPr>
        </p:nvSpPr>
        <p:spPr>
          <a:xfrm>
            <a:off x="0" y="0"/>
            <a:ext cx="9144000" cy="5086350"/>
          </a:xfrm>
        </p:spPr>
        <p:txBody>
          <a:bodyPr/>
          <a:lstStyle/>
          <a:p>
            <a:pPr algn="just">
              <a:lnSpc>
                <a:spcPct val="140000"/>
              </a:lnSpc>
            </a:pPr>
            <a:r>
              <a:rPr lang="en-US" sz="5400" b="0" u="none" dirty="0" smtClean="0">
                <a:solidFill>
                  <a:srgbClr val="FF0000"/>
                </a:solidFill>
                <a:effectLst/>
                <a:latin typeface="+mj-lt"/>
                <a:cs typeface="Times New Roman" pitchFamily="18" charset="0"/>
              </a:rPr>
              <a:t>**</a:t>
            </a:r>
            <a:r>
              <a:rPr lang="en-US" sz="5400" b="0" u="none" dirty="0" smtClean="0">
                <a:solidFill>
                  <a:srgbClr val="003399"/>
                </a:solidFill>
                <a:effectLst/>
                <a:latin typeface="+mj-lt"/>
                <a:cs typeface="Times New Roman" pitchFamily="18" charset="0"/>
              </a:rPr>
              <a:t>  </a:t>
            </a:r>
            <a:r>
              <a:rPr lang="en-US" sz="5400" b="0" u="none" dirty="0" err="1" smtClean="0">
                <a:solidFill>
                  <a:srgbClr val="003399"/>
                </a:solidFill>
                <a:effectLst/>
                <a:latin typeface="+mj-lt"/>
                <a:cs typeface="Times New Roman" pitchFamily="18" charset="0"/>
              </a:rPr>
              <a:t>Chỉ</a:t>
            </a:r>
            <a:r>
              <a:rPr lang="en-US" sz="5400" b="0" u="none" dirty="0" smtClean="0">
                <a:solidFill>
                  <a:srgbClr val="003399"/>
                </a:solidFill>
                <a:effectLst/>
                <a:latin typeface="+mj-lt"/>
                <a:cs typeface="Times New Roman" pitchFamily="18" charset="0"/>
              </a:rPr>
              <a:t> </a:t>
            </a:r>
            <a:r>
              <a:rPr lang="en-US" sz="5400" b="0" u="none" dirty="0" err="1" smtClean="0">
                <a:solidFill>
                  <a:srgbClr val="003399"/>
                </a:solidFill>
                <a:effectLst/>
                <a:latin typeface="+mj-lt"/>
                <a:cs typeface="Times New Roman" pitchFamily="18" charset="0"/>
              </a:rPr>
              <a:t>xin</a:t>
            </a:r>
            <a:r>
              <a:rPr lang="en-US" sz="5400" b="0" u="none" dirty="0" smtClean="0">
                <a:solidFill>
                  <a:srgbClr val="003399"/>
                </a:solidFill>
                <a:effectLst/>
                <a:latin typeface="+mj-lt"/>
                <a:cs typeface="Times New Roman" pitchFamily="18" charset="0"/>
              </a:rPr>
              <a:t> </a:t>
            </a:r>
            <a:r>
              <a:rPr lang="en-US" sz="5400" b="0" u="none" dirty="0" err="1" smtClean="0">
                <a:solidFill>
                  <a:srgbClr val="003399"/>
                </a:solidFill>
                <a:effectLst/>
                <a:latin typeface="+mj-lt"/>
                <a:cs typeface="Times New Roman" pitchFamily="18" charset="0"/>
              </a:rPr>
              <a:t>chúa</a:t>
            </a:r>
            <a:r>
              <a:rPr lang="en-US" sz="5400" b="0" u="none" dirty="0" smtClean="0">
                <a:solidFill>
                  <a:srgbClr val="003399"/>
                </a:solidFill>
                <a:effectLst/>
                <a:latin typeface="+mj-lt"/>
                <a:cs typeface="Times New Roman" pitchFamily="18" charset="0"/>
              </a:rPr>
              <a:t> </a:t>
            </a:r>
            <a:r>
              <a:rPr lang="en-US" sz="5400" b="0" u="none" dirty="0" err="1" smtClean="0">
                <a:solidFill>
                  <a:srgbClr val="003399"/>
                </a:solidFill>
                <a:effectLst/>
                <a:latin typeface="+mj-lt"/>
                <a:cs typeface="Times New Roman" pitchFamily="18" charset="0"/>
              </a:rPr>
              <a:t>cho</a:t>
            </a:r>
            <a:r>
              <a:rPr lang="en-US" sz="5400" b="0" u="none" dirty="0" smtClean="0">
                <a:solidFill>
                  <a:srgbClr val="003399"/>
                </a:solidFill>
                <a:effectLst/>
                <a:latin typeface="+mj-lt"/>
                <a:cs typeface="Times New Roman" pitchFamily="18" charset="0"/>
              </a:rPr>
              <a:t> con </a:t>
            </a:r>
            <a:r>
              <a:rPr lang="en-US" sz="5400" b="0" u="none" dirty="0" err="1" smtClean="0">
                <a:solidFill>
                  <a:srgbClr val="003399"/>
                </a:solidFill>
                <a:effectLst/>
                <a:latin typeface="+mj-lt"/>
                <a:cs typeface="Times New Roman" pitchFamily="18" charset="0"/>
              </a:rPr>
              <a:t>yêu</a:t>
            </a:r>
            <a:r>
              <a:rPr lang="en-US" sz="5400" b="0" u="none" dirty="0" smtClean="0">
                <a:solidFill>
                  <a:srgbClr val="003399"/>
                </a:solidFill>
                <a:effectLst/>
                <a:latin typeface="+mj-lt"/>
                <a:cs typeface="Times New Roman" pitchFamily="18" charset="0"/>
              </a:rPr>
              <a:t> </a:t>
            </a:r>
            <a:r>
              <a:rPr lang="en-US" sz="5400" b="0" u="none" dirty="0" err="1" smtClean="0">
                <a:solidFill>
                  <a:srgbClr val="003399"/>
                </a:solidFill>
                <a:effectLst/>
                <a:latin typeface="+mj-lt"/>
                <a:cs typeface="Times New Roman" pitchFamily="18" charset="0"/>
              </a:rPr>
              <a:t>chúa</a:t>
            </a:r>
            <a:r>
              <a:rPr lang="en-US" sz="5400" b="0" u="none" dirty="0" smtClean="0">
                <a:solidFill>
                  <a:srgbClr val="003399"/>
                </a:solidFill>
                <a:effectLst/>
                <a:latin typeface="+mj-lt"/>
                <a:cs typeface="Times New Roman" pitchFamily="18" charset="0"/>
              </a:rPr>
              <a:t> </a:t>
            </a:r>
            <a:r>
              <a:rPr lang="en-US" sz="5400" b="0" u="none" dirty="0" err="1" smtClean="0">
                <a:solidFill>
                  <a:srgbClr val="003399"/>
                </a:solidFill>
                <a:effectLst/>
                <a:latin typeface="+mj-lt"/>
                <a:cs typeface="Times New Roman" pitchFamily="18" charset="0"/>
              </a:rPr>
              <a:t>nhiều</a:t>
            </a:r>
            <a:r>
              <a:rPr lang="en-US" sz="5400" b="0" u="none" dirty="0" smtClean="0">
                <a:solidFill>
                  <a:srgbClr val="003399"/>
                </a:solidFill>
                <a:effectLst/>
                <a:latin typeface="+mj-lt"/>
                <a:cs typeface="Times New Roman" pitchFamily="18" charset="0"/>
              </a:rPr>
              <a:t>. </a:t>
            </a:r>
            <a:r>
              <a:rPr lang="en-US" sz="5400" b="0" u="none" dirty="0" err="1" smtClean="0">
                <a:solidFill>
                  <a:srgbClr val="003399"/>
                </a:solidFill>
                <a:effectLst/>
                <a:latin typeface="+mj-lt"/>
                <a:cs typeface="Times New Roman" pitchFamily="18" charset="0"/>
              </a:rPr>
              <a:t>Dẫu</a:t>
            </a:r>
            <a:r>
              <a:rPr lang="en-US" sz="5400" b="0" u="none" dirty="0" smtClean="0">
                <a:solidFill>
                  <a:srgbClr val="003399"/>
                </a:solidFill>
                <a:effectLst/>
                <a:latin typeface="+mj-lt"/>
                <a:cs typeface="Times New Roman" pitchFamily="18" charset="0"/>
              </a:rPr>
              <a:t> </a:t>
            </a:r>
            <a:r>
              <a:rPr lang="en-US" sz="5400" b="0" u="none" dirty="0" err="1" smtClean="0">
                <a:solidFill>
                  <a:srgbClr val="003399"/>
                </a:solidFill>
                <a:effectLst/>
                <a:latin typeface="+mj-lt"/>
                <a:cs typeface="Times New Roman" pitchFamily="18" charset="0"/>
              </a:rPr>
              <a:t>bao</a:t>
            </a:r>
            <a:r>
              <a:rPr lang="en-US" sz="5400" b="0" u="none" dirty="0" smtClean="0">
                <a:solidFill>
                  <a:srgbClr val="003399"/>
                </a:solidFill>
                <a:effectLst/>
                <a:latin typeface="+mj-lt"/>
                <a:cs typeface="Times New Roman" pitchFamily="18" charset="0"/>
              </a:rPr>
              <a:t> </a:t>
            </a:r>
            <a:r>
              <a:rPr lang="en-US" sz="5400" b="0" u="none" dirty="0" err="1" smtClean="0">
                <a:solidFill>
                  <a:srgbClr val="003399"/>
                </a:solidFill>
                <a:effectLst/>
                <a:latin typeface="+mj-lt"/>
                <a:cs typeface="Times New Roman" pitchFamily="18" charset="0"/>
              </a:rPr>
              <a:t>gian</a:t>
            </a:r>
            <a:r>
              <a:rPr lang="en-US" sz="5400" b="0" u="none" dirty="0" smtClean="0">
                <a:solidFill>
                  <a:srgbClr val="003399"/>
                </a:solidFill>
                <a:effectLst/>
                <a:latin typeface="+mj-lt"/>
                <a:cs typeface="Times New Roman" pitchFamily="18" charset="0"/>
              </a:rPr>
              <a:t> nan </a:t>
            </a:r>
            <a:r>
              <a:rPr lang="en-US" sz="5400" b="0" u="none" dirty="0" err="1" smtClean="0">
                <a:solidFill>
                  <a:srgbClr val="003399"/>
                </a:solidFill>
                <a:effectLst/>
                <a:latin typeface="+mj-lt"/>
                <a:cs typeface="Times New Roman" pitchFamily="18" charset="0"/>
              </a:rPr>
              <a:t>sớm</a:t>
            </a:r>
            <a:r>
              <a:rPr lang="en-US" sz="5400" b="0" u="none" dirty="0" smtClean="0">
                <a:solidFill>
                  <a:srgbClr val="003399"/>
                </a:solidFill>
                <a:effectLst/>
                <a:latin typeface="+mj-lt"/>
                <a:cs typeface="Times New Roman" pitchFamily="18" charset="0"/>
              </a:rPr>
              <a:t> </a:t>
            </a:r>
            <a:r>
              <a:rPr lang="en-US" sz="5400" b="0" u="none" dirty="0" err="1" smtClean="0">
                <a:solidFill>
                  <a:srgbClr val="003399"/>
                </a:solidFill>
                <a:effectLst/>
                <a:latin typeface="+mj-lt"/>
                <a:cs typeface="Times New Roman" pitchFamily="18" charset="0"/>
              </a:rPr>
              <a:t>chiều</a:t>
            </a:r>
            <a:r>
              <a:rPr lang="en-US" sz="5400" b="0" u="none" dirty="0" smtClean="0">
                <a:solidFill>
                  <a:srgbClr val="003399"/>
                </a:solidFill>
                <a:effectLst/>
                <a:latin typeface="+mj-lt"/>
                <a:cs typeface="Times New Roman" pitchFamily="18" charset="0"/>
              </a:rPr>
              <a:t> </a:t>
            </a:r>
            <a:r>
              <a:rPr lang="vi-VN" sz="5400" b="0" u="none" dirty="0">
                <a:solidFill>
                  <a:srgbClr val="003399"/>
                </a:solidFill>
                <a:effectLst/>
                <a:latin typeface="+mj-lt"/>
                <a:cs typeface="Times New Roman" pitchFamily="18" charset="0"/>
              </a:rPr>
              <a:t>Rước mình thánh chúa đến trong lòng </a:t>
            </a:r>
            <a:r>
              <a:rPr lang="vi-VN" sz="5400" b="0" u="none" dirty="0" smtClean="0">
                <a:solidFill>
                  <a:srgbClr val="003399"/>
                </a:solidFill>
                <a:effectLst/>
                <a:latin typeface="+mj-lt"/>
                <a:cs typeface="Times New Roman" pitchFamily="18" charset="0"/>
              </a:rPr>
              <a:t>con</a:t>
            </a:r>
            <a:r>
              <a:rPr lang="en-US" sz="5400" b="0" u="none" dirty="0" smtClean="0">
                <a:solidFill>
                  <a:srgbClr val="003399"/>
                </a:solidFill>
                <a:effectLst/>
                <a:latin typeface="+mj-lt"/>
                <a:cs typeface="Times New Roman" pitchFamily="18" charset="0"/>
              </a:rPr>
              <a:t>.</a:t>
            </a:r>
            <a:endParaRPr lang="vi-VN" sz="5400" b="0" u="none"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2654663658"/>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621E4E54-D9DE-0AFC-529C-74FD7C78669F}"/>
              </a:ext>
            </a:extLst>
          </p:cNvPr>
          <p:cNvSpPr txBox="1"/>
          <p:nvPr/>
        </p:nvSpPr>
        <p:spPr>
          <a:xfrm>
            <a:off x="0" y="1"/>
            <a:ext cx="9144000" cy="4916731"/>
          </a:xfrm>
          <a:prstGeom prst="rect">
            <a:avLst/>
          </a:prstGeom>
          <a:noFill/>
        </p:spPr>
        <p:txBody>
          <a:bodyPr wrap="square" lIns="68580" tIns="34290" rIns="68580" bIns="34290">
            <a:spAutoFit/>
          </a:bodyPr>
          <a:lstStyle/>
          <a:p>
            <a:pPr algn="just" defTabSz="685800"/>
            <a:r>
              <a:rPr lang="vi-VN" sz="4500" dirty="0">
                <a:solidFill>
                  <a:srgbClr val="002060"/>
                </a:solidFill>
                <a:latin typeface="+mj-lt"/>
                <a:ea typeface="Segoe UI Black" panose="020B0A02040204020203" pitchFamily="34" charset="0"/>
              </a:rPr>
              <a:t>Ước gì những hạt giống ấy</a:t>
            </a:r>
            <a:r>
              <a:rPr lang="en-US" sz="4500" dirty="0">
                <a:solidFill>
                  <a:srgbClr val="C00000"/>
                </a:solidFill>
                <a:ea typeface="Segoe UI Black" panose="020B0A02040204020203" pitchFamily="34" charset="0"/>
              </a:rPr>
              <a:t>/</a:t>
            </a:r>
            <a:r>
              <a:rPr lang="en-US" sz="4500" dirty="0">
                <a:solidFill>
                  <a:srgbClr val="002060"/>
                </a:solidFill>
                <a:ea typeface="Segoe UI Black" panose="020B0A02040204020203" pitchFamily="34" charset="0"/>
              </a:rPr>
              <a:t> </a:t>
            </a:r>
            <a:r>
              <a:rPr lang="vi-VN" sz="4500" dirty="0">
                <a:solidFill>
                  <a:srgbClr val="002060"/>
                </a:solidFill>
                <a:latin typeface="+mj-lt"/>
                <a:ea typeface="Segoe UI Black" panose="020B0A02040204020203" pitchFamily="34" charset="0"/>
              </a:rPr>
              <a:t>biến đổi từ bên trong nhân loại và toàn thể vũ trụ này</a:t>
            </a:r>
            <a:r>
              <a:rPr lang="en-US" sz="4500" dirty="0">
                <a:solidFill>
                  <a:srgbClr val="C00000"/>
                </a:solidFill>
                <a:ea typeface="Segoe UI Black" panose="020B0A02040204020203" pitchFamily="34" charset="0"/>
              </a:rPr>
              <a:t>/</a:t>
            </a:r>
            <a:r>
              <a:rPr lang="en-US" sz="4500" dirty="0">
                <a:solidFill>
                  <a:srgbClr val="002060"/>
                </a:solidFill>
                <a:ea typeface="Segoe UI Black" panose="020B0A02040204020203" pitchFamily="34" charset="0"/>
              </a:rPr>
              <a:t> </a:t>
            </a:r>
            <a:r>
              <a:rPr lang="vi-VN" sz="4500" dirty="0">
                <a:solidFill>
                  <a:srgbClr val="002060"/>
                </a:solidFill>
                <a:latin typeface="+mj-lt"/>
                <a:ea typeface="Segoe UI Black" panose="020B0A02040204020203" pitchFamily="34" charset="0"/>
              </a:rPr>
              <a:t>trong khi vững</a:t>
            </a:r>
            <a:r>
              <a:rPr lang="en-US" sz="4500" dirty="0">
                <a:solidFill>
                  <a:srgbClr val="002060"/>
                </a:solidFill>
                <a:ea typeface="Segoe UI Black" panose="020B0A02040204020203" pitchFamily="34" charset="0"/>
              </a:rPr>
              <a:t> </a:t>
            </a:r>
            <a:r>
              <a:rPr lang="vi-VN" sz="4500" dirty="0">
                <a:solidFill>
                  <a:srgbClr val="002060"/>
                </a:solidFill>
                <a:latin typeface="+mj-lt"/>
                <a:ea typeface="Segoe UI Black" panose="020B0A02040204020203" pitchFamily="34" charset="0"/>
              </a:rPr>
              <a:t>lòng mong đợi trời mới đất mới</a:t>
            </a:r>
            <a:r>
              <a:rPr lang="en-US" sz="4500" dirty="0">
                <a:solidFill>
                  <a:srgbClr val="C00000"/>
                </a:solidFill>
                <a:ea typeface="Segoe UI Black" panose="020B0A02040204020203" pitchFamily="34" charset="0"/>
              </a:rPr>
              <a:t>/</a:t>
            </a:r>
            <a:r>
              <a:rPr lang="en-US" sz="4500" dirty="0">
                <a:solidFill>
                  <a:srgbClr val="002060"/>
                </a:solidFill>
                <a:ea typeface="Segoe UI Black" panose="020B0A02040204020203" pitchFamily="34" charset="0"/>
              </a:rPr>
              <a:t> </a:t>
            </a:r>
            <a:r>
              <a:rPr lang="vi-VN" sz="4500" dirty="0">
                <a:solidFill>
                  <a:srgbClr val="002060"/>
                </a:solidFill>
                <a:latin typeface="+mj-lt"/>
                <a:ea typeface="Segoe UI Black" panose="020B0A02040204020203" pitchFamily="34" charset="0"/>
              </a:rPr>
              <a:t>lúc mà quyền lực Sự Dữ sẽ bị đánh bại</a:t>
            </a:r>
            <a:r>
              <a:rPr lang="en-US" sz="4500" dirty="0">
                <a:solidFill>
                  <a:srgbClr val="FF0000"/>
                </a:solidFill>
                <a:ea typeface="Segoe UI Black" panose="020B0A02040204020203" pitchFamily="34" charset="0"/>
              </a:rPr>
              <a:t>/</a:t>
            </a:r>
            <a:r>
              <a:rPr lang="en-US" sz="4500" dirty="0">
                <a:solidFill>
                  <a:srgbClr val="002060"/>
                </a:solidFill>
                <a:ea typeface="Segoe UI Black" panose="020B0A02040204020203" pitchFamily="34" charset="0"/>
              </a:rPr>
              <a:t> </a:t>
            </a:r>
            <a:r>
              <a:rPr lang="vi-VN" sz="4500" dirty="0">
                <a:solidFill>
                  <a:srgbClr val="002060"/>
                </a:solidFill>
                <a:latin typeface="+mj-lt"/>
                <a:ea typeface="Segoe UI Black" panose="020B0A02040204020203" pitchFamily="34" charset="0"/>
              </a:rPr>
              <a:t>và vinh quang Cha sẽ chiếu sáng muôn đời</a:t>
            </a:r>
            <a:r>
              <a:rPr lang="en-US" sz="4500" dirty="0">
                <a:solidFill>
                  <a:srgbClr val="C00000"/>
                </a:solidFill>
                <a:ea typeface="Segoe UI Black" panose="020B0A02040204020203" pitchFamily="34" charset="0"/>
              </a:rPr>
              <a:t>/</a:t>
            </a:r>
            <a:endParaRPr lang="vi-VN" sz="4500" dirty="0">
              <a:solidFill>
                <a:srgbClr val="C00000"/>
              </a:solidFill>
              <a:latin typeface="+mj-lt"/>
              <a:ea typeface="Segoe UI Black" panose="020B0A02040204020203" pitchFamily="34" charset="0"/>
            </a:endParaRPr>
          </a:p>
        </p:txBody>
      </p:sp>
    </p:spTree>
    <p:extLst>
      <p:ext uri="{BB962C8B-B14F-4D97-AF65-F5344CB8AC3E}">
        <p14:creationId xmlns:p14="http://schemas.microsoft.com/office/powerpoint/2010/main" val="60086512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81250" name="Rectangle 3"/>
          <p:cNvSpPr>
            <a:spLocks noGrp="1" noChangeArrowheads="1"/>
          </p:cNvSpPr>
          <p:nvPr>
            <p:ph type="subTitle" idx="1"/>
          </p:nvPr>
        </p:nvSpPr>
        <p:spPr>
          <a:xfrm>
            <a:off x="0" y="114300"/>
            <a:ext cx="9144000" cy="5029200"/>
          </a:xfrm>
        </p:spPr>
        <p:txBody>
          <a:bodyPr/>
          <a:lstStyle/>
          <a:p>
            <a:pPr algn="just">
              <a:lnSpc>
                <a:spcPct val="140000"/>
              </a:lnSpc>
            </a:pPr>
            <a:r>
              <a:rPr lang="en-US" sz="4800" b="0" u="none" dirty="0" smtClean="0">
                <a:solidFill>
                  <a:srgbClr val="FF0000"/>
                </a:solidFill>
                <a:effectLst/>
                <a:latin typeface="+mj-lt"/>
                <a:cs typeface="Times New Roman" pitchFamily="18" charset="0"/>
              </a:rPr>
              <a:t>Pk2:</a:t>
            </a:r>
            <a:r>
              <a:rPr lang="en-US" sz="4800" b="0" u="none" dirty="0" smtClean="0">
                <a:solidFill>
                  <a:srgbClr val="003399"/>
                </a:solidFill>
                <a:effectLst/>
                <a:latin typeface="+mj-lt"/>
                <a:cs typeface="Times New Roman" pitchFamily="18" charset="0"/>
              </a:rPr>
              <a:t>  </a:t>
            </a:r>
            <a:r>
              <a:rPr lang="en-US" sz="4800" b="0" u="none" dirty="0" err="1" smtClean="0">
                <a:solidFill>
                  <a:srgbClr val="003399"/>
                </a:solidFill>
                <a:effectLst/>
                <a:latin typeface="+mj-lt"/>
                <a:cs typeface="Times New Roman" pitchFamily="18" charset="0"/>
              </a:rPr>
              <a:t>Chúa</a:t>
            </a:r>
            <a:r>
              <a:rPr lang="en-US" sz="4800" b="0" u="none" dirty="0" smtClean="0">
                <a:solidFill>
                  <a:srgbClr val="003399"/>
                </a:solidFill>
                <a:effectLst/>
                <a:latin typeface="+mj-lt"/>
                <a:cs typeface="Times New Roman" pitchFamily="18" charset="0"/>
              </a:rPr>
              <a:t> </a:t>
            </a:r>
            <a:r>
              <a:rPr lang="en-US" sz="4800" b="0" u="none" dirty="0" err="1" smtClean="0">
                <a:solidFill>
                  <a:srgbClr val="003399"/>
                </a:solidFill>
                <a:effectLst/>
                <a:latin typeface="+mj-lt"/>
                <a:cs typeface="Times New Roman" pitchFamily="18" charset="0"/>
              </a:rPr>
              <a:t>thương</a:t>
            </a:r>
            <a:r>
              <a:rPr lang="en-US" sz="4800" b="0" u="none" dirty="0" smtClean="0">
                <a:solidFill>
                  <a:srgbClr val="003399"/>
                </a:solidFill>
                <a:effectLst/>
                <a:latin typeface="+mj-lt"/>
                <a:cs typeface="Times New Roman" pitchFamily="18" charset="0"/>
              </a:rPr>
              <a:t> </a:t>
            </a:r>
            <a:r>
              <a:rPr lang="en-US" sz="4800" b="0" u="none" dirty="0" err="1" smtClean="0">
                <a:solidFill>
                  <a:srgbClr val="003399"/>
                </a:solidFill>
                <a:effectLst/>
                <a:latin typeface="+mj-lt"/>
                <a:cs typeface="Times New Roman" pitchFamily="18" charset="0"/>
              </a:rPr>
              <a:t>yêu</a:t>
            </a:r>
            <a:r>
              <a:rPr lang="en-US" sz="4800" b="0" u="none" dirty="0" smtClean="0">
                <a:solidFill>
                  <a:srgbClr val="003399"/>
                </a:solidFill>
                <a:effectLst/>
                <a:latin typeface="+mj-lt"/>
                <a:cs typeface="Times New Roman" pitchFamily="18" charset="0"/>
              </a:rPr>
              <a:t> ta </a:t>
            </a:r>
            <a:r>
              <a:rPr lang="en-US" sz="4800" b="0" u="none" dirty="0" err="1" smtClean="0">
                <a:solidFill>
                  <a:srgbClr val="003399"/>
                </a:solidFill>
                <a:effectLst/>
                <a:latin typeface="+mj-lt"/>
                <a:cs typeface="Times New Roman" pitchFamily="18" charset="0"/>
              </a:rPr>
              <a:t>muốn</a:t>
            </a:r>
            <a:r>
              <a:rPr lang="en-US" sz="4800" b="0" u="none" dirty="0" smtClean="0">
                <a:solidFill>
                  <a:srgbClr val="003399"/>
                </a:solidFill>
                <a:effectLst/>
                <a:latin typeface="+mj-lt"/>
                <a:cs typeface="Times New Roman" pitchFamily="18" charset="0"/>
              </a:rPr>
              <a:t> </a:t>
            </a:r>
            <a:r>
              <a:rPr lang="en-US" sz="4800" b="0" u="none" dirty="0" err="1" smtClean="0">
                <a:solidFill>
                  <a:srgbClr val="003399"/>
                </a:solidFill>
                <a:effectLst/>
                <a:latin typeface="+mj-lt"/>
                <a:cs typeface="Times New Roman" pitchFamily="18" charset="0"/>
              </a:rPr>
              <a:t>sống</a:t>
            </a:r>
            <a:r>
              <a:rPr lang="en-US" sz="4800" b="0" u="none" dirty="0" smtClean="0">
                <a:solidFill>
                  <a:srgbClr val="003399"/>
                </a:solidFill>
                <a:effectLst/>
                <a:latin typeface="+mj-lt"/>
                <a:cs typeface="Times New Roman" pitchFamily="18" charset="0"/>
              </a:rPr>
              <a:t> </a:t>
            </a:r>
            <a:r>
              <a:rPr lang="en-US" sz="4800" b="0" u="none" dirty="0" err="1" smtClean="0">
                <a:solidFill>
                  <a:srgbClr val="003399"/>
                </a:solidFill>
                <a:effectLst/>
                <a:latin typeface="+mj-lt"/>
                <a:cs typeface="Times New Roman" pitchFamily="18" charset="0"/>
              </a:rPr>
              <a:t>cho</a:t>
            </a:r>
            <a:r>
              <a:rPr lang="en-US" sz="4800" b="0" u="none" dirty="0" smtClean="0">
                <a:solidFill>
                  <a:srgbClr val="003399"/>
                </a:solidFill>
                <a:effectLst/>
                <a:latin typeface="+mj-lt"/>
                <a:cs typeface="Times New Roman" pitchFamily="18" charset="0"/>
              </a:rPr>
              <a:t> </a:t>
            </a:r>
            <a:r>
              <a:rPr lang="en-US" sz="4800" b="0" u="none" dirty="0" err="1" smtClean="0">
                <a:solidFill>
                  <a:srgbClr val="003399"/>
                </a:solidFill>
                <a:effectLst/>
                <a:latin typeface="+mj-lt"/>
                <a:cs typeface="Times New Roman" pitchFamily="18" charset="0"/>
              </a:rPr>
              <a:t>người</a:t>
            </a:r>
            <a:r>
              <a:rPr lang="en-US" sz="4800" b="0" u="none" dirty="0" smtClean="0">
                <a:solidFill>
                  <a:srgbClr val="003399"/>
                </a:solidFill>
                <a:effectLst/>
                <a:latin typeface="+mj-lt"/>
                <a:cs typeface="Times New Roman" pitchFamily="18" charset="0"/>
              </a:rPr>
              <a:t> </a:t>
            </a:r>
            <a:r>
              <a:rPr lang="en-US" sz="4800" b="0" u="none" dirty="0" err="1" smtClean="0">
                <a:solidFill>
                  <a:srgbClr val="003399"/>
                </a:solidFill>
                <a:effectLst/>
                <a:latin typeface="+mj-lt"/>
                <a:cs typeface="Times New Roman" pitchFamily="18" charset="0"/>
              </a:rPr>
              <a:t>mình</a:t>
            </a:r>
            <a:r>
              <a:rPr lang="en-US" sz="4800" b="0" u="none" dirty="0" smtClean="0">
                <a:solidFill>
                  <a:srgbClr val="003399"/>
                </a:solidFill>
                <a:effectLst/>
                <a:latin typeface="+mj-lt"/>
                <a:cs typeface="Times New Roman" pitchFamily="18" charset="0"/>
              </a:rPr>
              <a:t> </a:t>
            </a:r>
            <a:r>
              <a:rPr lang="en-US" sz="4800" b="0" u="none" dirty="0" err="1" smtClean="0">
                <a:solidFill>
                  <a:srgbClr val="003399"/>
                </a:solidFill>
                <a:effectLst/>
                <a:latin typeface="+mj-lt"/>
                <a:cs typeface="Times New Roman" pitchFamily="18" charset="0"/>
              </a:rPr>
              <a:t>thương</a:t>
            </a:r>
            <a:r>
              <a:rPr lang="en-US" sz="4800" b="0" u="none" dirty="0" smtClean="0">
                <a:solidFill>
                  <a:srgbClr val="003399"/>
                </a:solidFill>
                <a:effectLst/>
                <a:latin typeface="+mj-lt"/>
                <a:cs typeface="Times New Roman" pitchFamily="18" charset="0"/>
              </a:rPr>
              <a:t>. </a:t>
            </a:r>
            <a:r>
              <a:rPr lang="vi-VN" sz="4800" b="0" u="none" dirty="0">
                <a:solidFill>
                  <a:srgbClr val="003399"/>
                </a:solidFill>
                <a:effectLst/>
                <a:latin typeface="+mj-lt"/>
                <a:cs typeface="Times New Roman" pitchFamily="18" charset="0"/>
              </a:rPr>
              <a:t>Xuống nơi dương gian </a:t>
            </a:r>
            <a:r>
              <a:rPr lang="vi-VN" sz="4800" b="0" u="none" dirty="0" smtClean="0">
                <a:solidFill>
                  <a:srgbClr val="003399"/>
                </a:solidFill>
                <a:effectLst/>
                <a:latin typeface="+mj-lt"/>
                <a:cs typeface="Times New Roman" pitchFamily="18" charset="0"/>
              </a:rPr>
              <a:t>Chúa hiến </a:t>
            </a:r>
            <a:r>
              <a:rPr lang="vi-VN" sz="4800" b="0" u="none" dirty="0">
                <a:solidFill>
                  <a:srgbClr val="003399"/>
                </a:solidFill>
                <a:effectLst/>
                <a:latin typeface="+mj-lt"/>
                <a:cs typeface="Times New Roman" pitchFamily="18" charset="0"/>
              </a:rPr>
              <a:t>thân làm thần </a:t>
            </a:r>
            <a:r>
              <a:rPr lang="vi-VN" sz="4800" b="0" u="none" dirty="0" smtClean="0">
                <a:solidFill>
                  <a:srgbClr val="003399"/>
                </a:solidFill>
                <a:effectLst/>
                <a:latin typeface="+mj-lt"/>
                <a:cs typeface="Times New Roman" pitchFamily="18" charset="0"/>
              </a:rPr>
              <a:t>lương</a:t>
            </a:r>
            <a:r>
              <a:rPr lang="en-US" sz="4800" b="0" u="none" dirty="0" smtClean="0">
                <a:solidFill>
                  <a:srgbClr val="003399"/>
                </a:solidFill>
                <a:effectLst/>
                <a:latin typeface="+mj-lt"/>
                <a:cs typeface="Times New Roman" pitchFamily="18" charset="0"/>
              </a:rPr>
              <a:t>.</a:t>
            </a:r>
          </a:p>
        </p:txBody>
      </p:sp>
    </p:spTree>
    <p:extLst>
      <p:ext uri="{BB962C8B-B14F-4D97-AF65-F5344CB8AC3E}">
        <p14:creationId xmlns:p14="http://schemas.microsoft.com/office/powerpoint/2010/main" val="4198621812"/>
      </p:ext>
    </p:extLst>
  </p:cSld>
  <p:clrMapOvr>
    <a:masterClrMapping/>
  </p:clrMapOvr>
  <p:transition spd="slow"/>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3298" name="Rectangle 3"/>
          <p:cNvSpPr>
            <a:spLocks noGrp="1" noChangeArrowheads="1"/>
          </p:cNvSpPr>
          <p:nvPr>
            <p:ph type="subTitle" idx="1"/>
          </p:nvPr>
        </p:nvSpPr>
        <p:spPr>
          <a:xfrm>
            <a:off x="0" y="0"/>
            <a:ext cx="9144000" cy="5086350"/>
          </a:xfrm>
        </p:spPr>
        <p:txBody>
          <a:bodyPr/>
          <a:lstStyle/>
          <a:p>
            <a:pPr algn="just">
              <a:lnSpc>
                <a:spcPct val="140000"/>
              </a:lnSpc>
            </a:pPr>
            <a:r>
              <a:rPr lang="en-US" sz="6000" b="0" u="none" dirty="0" smtClean="0">
                <a:solidFill>
                  <a:srgbClr val="FF0000"/>
                </a:solidFill>
                <a:effectLst/>
                <a:latin typeface="+mj-lt"/>
                <a:cs typeface="Times New Roman" pitchFamily="18" charset="0"/>
              </a:rPr>
              <a:t>**</a:t>
            </a:r>
            <a:r>
              <a:rPr lang="en-US" sz="6000" b="0" u="none" dirty="0" smtClean="0">
                <a:solidFill>
                  <a:srgbClr val="003399"/>
                </a:solidFill>
                <a:effectLst/>
                <a:latin typeface="+mj-lt"/>
                <a:cs typeface="Times New Roman" pitchFamily="18" charset="0"/>
              </a:rPr>
              <a:t>  </a:t>
            </a:r>
            <a:r>
              <a:rPr lang="en-US" sz="6000" b="0" u="none" dirty="0" err="1" smtClean="0">
                <a:solidFill>
                  <a:srgbClr val="003399"/>
                </a:solidFill>
                <a:effectLst/>
                <a:latin typeface="+mj-lt"/>
                <a:cs typeface="Times New Roman" pitchFamily="18" charset="0"/>
              </a:rPr>
              <a:t>Để</a:t>
            </a:r>
            <a:r>
              <a:rPr lang="en-US" sz="6000" b="0" u="none" dirty="0" smtClean="0">
                <a:solidFill>
                  <a:srgbClr val="003399"/>
                </a:solidFill>
                <a:effectLst/>
                <a:latin typeface="+mj-lt"/>
                <a:cs typeface="Times New Roman" pitchFamily="18" charset="0"/>
              </a:rPr>
              <a:t> </a:t>
            </a:r>
            <a:r>
              <a:rPr lang="en-US" sz="6000" b="0" u="none" dirty="0" err="1" smtClean="0">
                <a:solidFill>
                  <a:srgbClr val="003399"/>
                </a:solidFill>
                <a:effectLst/>
                <a:latin typeface="+mj-lt"/>
                <a:cs typeface="Times New Roman" pitchFamily="18" charset="0"/>
              </a:rPr>
              <a:t>cho</a:t>
            </a:r>
            <a:r>
              <a:rPr lang="en-US" sz="6000" b="0" u="none" dirty="0" smtClean="0">
                <a:solidFill>
                  <a:srgbClr val="003399"/>
                </a:solidFill>
                <a:effectLst/>
                <a:latin typeface="+mj-lt"/>
                <a:cs typeface="Times New Roman" pitchFamily="18" charset="0"/>
              </a:rPr>
              <a:t> </a:t>
            </a:r>
            <a:r>
              <a:rPr lang="en-US" sz="6000" b="0" u="none" dirty="0" err="1" smtClean="0">
                <a:solidFill>
                  <a:srgbClr val="003399"/>
                </a:solidFill>
                <a:effectLst/>
                <a:latin typeface="+mj-lt"/>
                <a:cs typeface="Times New Roman" pitchFamily="18" charset="0"/>
              </a:rPr>
              <a:t>nhân</a:t>
            </a:r>
            <a:r>
              <a:rPr lang="en-US" sz="6000" b="0" u="none" dirty="0" smtClean="0">
                <a:solidFill>
                  <a:srgbClr val="003399"/>
                </a:solidFill>
                <a:effectLst/>
                <a:latin typeface="+mj-lt"/>
                <a:cs typeface="Times New Roman" pitchFamily="18" charset="0"/>
              </a:rPr>
              <a:t> </a:t>
            </a:r>
            <a:r>
              <a:rPr lang="en-US" sz="6000" b="0" u="none" dirty="0" err="1" smtClean="0">
                <a:solidFill>
                  <a:srgbClr val="003399"/>
                </a:solidFill>
                <a:effectLst/>
                <a:latin typeface="+mj-lt"/>
                <a:cs typeface="Times New Roman" pitchFamily="18" charset="0"/>
              </a:rPr>
              <a:t>gian</a:t>
            </a:r>
            <a:r>
              <a:rPr lang="en-US" sz="6000" b="0" u="none" dirty="0" smtClean="0">
                <a:solidFill>
                  <a:srgbClr val="003399"/>
                </a:solidFill>
                <a:effectLst/>
                <a:latin typeface="+mj-lt"/>
                <a:cs typeface="Times New Roman" pitchFamily="18" charset="0"/>
              </a:rPr>
              <a:t> </a:t>
            </a:r>
            <a:r>
              <a:rPr lang="en-US" sz="6000" b="0" u="none" dirty="0" err="1" smtClean="0">
                <a:solidFill>
                  <a:srgbClr val="003399"/>
                </a:solidFill>
                <a:effectLst/>
                <a:latin typeface="+mj-lt"/>
                <a:cs typeface="Times New Roman" pitchFamily="18" charset="0"/>
              </a:rPr>
              <a:t>từng</a:t>
            </a:r>
            <a:r>
              <a:rPr lang="en-US" sz="6000" b="0" u="none" dirty="0" smtClean="0">
                <a:solidFill>
                  <a:srgbClr val="003399"/>
                </a:solidFill>
                <a:effectLst/>
                <a:latin typeface="+mj-lt"/>
                <a:cs typeface="Times New Roman" pitchFamily="18" charset="0"/>
              </a:rPr>
              <a:t> </a:t>
            </a:r>
            <a:r>
              <a:rPr lang="en-US" sz="6000" b="0" u="none" dirty="0" err="1" smtClean="0">
                <a:solidFill>
                  <a:srgbClr val="003399"/>
                </a:solidFill>
                <a:effectLst/>
                <a:latin typeface="+mj-lt"/>
                <a:cs typeface="Times New Roman" pitchFamily="18" charset="0"/>
              </a:rPr>
              <a:t>đêm</a:t>
            </a:r>
            <a:r>
              <a:rPr lang="en-US" sz="6000" b="0" u="none" dirty="0" smtClean="0">
                <a:solidFill>
                  <a:srgbClr val="003399"/>
                </a:solidFill>
                <a:effectLst/>
                <a:latin typeface="+mj-lt"/>
                <a:cs typeface="Times New Roman" pitchFamily="18" charset="0"/>
              </a:rPr>
              <a:t> </a:t>
            </a:r>
            <a:r>
              <a:rPr lang="en-US" sz="6000" b="0" u="none" dirty="0" err="1" smtClean="0">
                <a:solidFill>
                  <a:srgbClr val="003399"/>
                </a:solidFill>
                <a:effectLst/>
                <a:latin typeface="+mj-lt"/>
                <a:cs typeface="Times New Roman" pitchFamily="18" charset="0"/>
              </a:rPr>
              <a:t>ngày</a:t>
            </a:r>
            <a:r>
              <a:rPr lang="en-US" sz="6000" b="0" u="none" dirty="0" smtClean="0">
                <a:solidFill>
                  <a:srgbClr val="003399"/>
                </a:solidFill>
                <a:effectLst/>
                <a:latin typeface="+mj-lt"/>
                <a:cs typeface="Times New Roman" pitchFamily="18" charset="0"/>
              </a:rPr>
              <a:t> </a:t>
            </a:r>
            <a:r>
              <a:rPr lang="en-US" sz="6000" b="0" u="none" dirty="0" err="1" smtClean="0">
                <a:solidFill>
                  <a:srgbClr val="003399"/>
                </a:solidFill>
                <a:effectLst/>
                <a:latin typeface="+mj-lt"/>
                <a:cs typeface="Times New Roman" pitchFamily="18" charset="0"/>
              </a:rPr>
              <a:t>mau</a:t>
            </a:r>
            <a:r>
              <a:rPr lang="en-US" sz="6000" b="0" u="none" dirty="0" smtClean="0">
                <a:solidFill>
                  <a:srgbClr val="003399"/>
                </a:solidFill>
                <a:effectLst/>
                <a:latin typeface="+mj-lt"/>
                <a:cs typeface="Times New Roman" pitchFamily="18" charset="0"/>
              </a:rPr>
              <a:t> </a:t>
            </a:r>
            <a:r>
              <a:rPr lang="en-US" sz="6000" b="0" u="none" dirty="0" err="1" smtClean="0">
                <a:solidFill>
                  <a:srgbClr val="003399"/>
                </a:solidFill>
                <a:effectLst/>
                <a:latin typeface="+mj-lt"/>
                <a:cs typeface="Times New Roman" pitchFamily="18" charset="0"/>
              </a:rPr>
              <a:t>đến</a:t>
            </a:r>
            <a:r>
              <a:rPr lang="en-US" sz="6000" b="0" u="none" dirty="0" smtClean="0">
                <a:solidFill>
                  <a:srgbClr val="003399"/>
                </a:solidFill>
                <a:effectLst/>
                <a:latin typeface="+mj-lt"/>
                <a:cs typeface="Times New Roman" pitchFamily="18" charset="0"/>
              </a:rPr>
              <a:t> </a:t>
            </a:r>
            <a:r>
              <a:rPr lang="en-US" sz="6000" b="0" u="none" dirty="0" err="1" smtClean="0">
                <a:solidFill>
                  <a:srgbClr val="003399"/>
                </a:solidFill>
                <a:effectLst/>
                <a:latin typeface="+mj-lt"/>
                <a:cs typeface="Times New Roman" pitchFamily="18" charset="0"/>
              </a:rPr>
              <a:t>tôn</a:t>
            </a:r>
            <a:r>
              <a:rPr lang="en-US" sz="6000" b="0" u="none" dirty="0" smtClean="0">
                <a:solidFill>
                  <a:srgbClr val="003399"/>
                </a:solidFill>
                <a:effectLst/>
                <a:latin typeface="+mj-lt"/>
                <a:cs typeface="Times New Roman" pitchFamily="18" charset="0"/>
              </a:rPr>
              <a:t> </a:t>
            </a:r>
            <a:r>
              <a:rPr lang="en-US" sz="6000" b="0" u="none" dirty="0" err="1" smtClean="0">
                <a:solidFill>
                  <a:srgbClr val="003399"/>
                </a:solidFill>
                <a:effectLst/>
                <a:latin typeface="+mj-lt"/>
                <a:cs typeface="Times New Roman" pitchFamily="18" charset="0"/>
              </a:rPr>
              <a:t>thờ</a:t>
            </a:r>
            <a:r>
              <a:rPr lang="en-US" sz="6000" b="0" u="none" dirty="0" smtClean="0">
                <a:solidFill>
                  <a:srgbClr val="003399"/>
                </a:solidFill>
                <a:effectLst/>
                <a:latin typeface="+mj-lt"/>
                <a:cs typeface="Times New Roman" pitchFamily="18" charset="0"/>
              </a:rPr>
              <a:t> </a:t>
            </a:r>
            <a:r>
              <a:rPr lang="vi-VN" sz="6000" b="0" u="none" dirty="0">
                <a:solidFill>
                  <a:srgbClr val="003399"/>
                </a:solidFill>
                <a:effectLst/>
                <a:latin typeface="+mj-lt"/>
                <a:cs typeface="Times New Roman" pitchFamily="18" charset="0"/>
              </a:rPr>
              <a:t>Như suối an bình mà loài người sẽ đến nương nhờ</a:t>
            </a:r>
            <a:r>
              <a:rPr lang="vi-VN" sz="6000" b="0" u="none" dirty="0" smtClean="0">
                <a:solidFill>
                  <a:srgbClr val="003399"/>
                </a:solidFill>
                <a:effectLst/>
                <a:latin typeface="+mj-lt"/>
                <a:cs typeface="Times New Roman" pitchFamily="18" charset="0"/>
              </a:rPr>
              <a:t>.</a:t>
            </a:r>
            <a:endParaRPr lang="vi-VN" sz="6000" b="0" u="none"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2380120656"/>
      </p:ext>
    </p:extLst>
  </p:cSld>
  <p:clrMapOvr>
    <a:masterClrMapping/>
  </p:clrMapOvr>
  <p:transition spd="slow"/>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7154" name="Rectangle 3"/>
          <p:cNvSpPr>
            <a:spLocks noGrp="1" noChangeArrowheads="1"/>
          </p:cNvSpPr>
          <p:nvPr>
            <p:ph type="subTitle" idx="1"/>
          </p:nvPr>
        </p:nvSpPr>
        <p:spPr>
          <a:xfrm>
            <a:off x="0" y="0"/>
            <a:ext cx="9144000" cy="5086350"/>
          </a:xfrm>
        </p:spPr>
        <p:txBody>
          <a:bodyPr/>
          <a:lstStyle/>
          <a:p>
            <a:pPr algn="just">
              <a:lnSpc>
                <a:spcPct val="140000"/>
              </a:lnSpc>
            </a:pPr>
            <a:r>
              <a:rPr lang="en-US" sz="5400" b="0" u="none" dirty="0" err="1" smtClean="0">
                <a:solidFill>
                  <a:srgbClr val="FF0000"/>
                </a:solidFill>
                <a:effectLst/>
                <a:latin typeface="+mj-lt"/>
                <a:cs typeface="Times New Roman" pitchFamily="18" charset="0"/>
              </a:rPr>
              <a:t>Đk</a:t>
            </a:r>
            <a:r>
              <a:rPr lang="en-US" sz="5400" b="0" u="none" dirty="0" smtClean="0">
                <a:solidFill>
                  <a:srgbClr val="FF0000"/>
                </a:solidFill>
                <a:effectLst/>
                <a:latin typeface="+mj-lt"/>
                <a:cs typeface="Times New Roman" pitchFamily="18" charset="0"/>
              </a:rPr>
              <a:t>:</a:t>
            </a:r>
            <a:r>
              <a:rPr lang="en-US" sz="5400" b="0" u="none" dirty="0" smtClean="0">
                <a:solidFill>
                  <a:srgbClr val="003399"/>
                </a:solidFill>
                <a:effectLst/>
                <a:latin typeface="+mj-lt"/>
                <a:cs typeface="Times New Roman" pitchFamily="18" charset="0"/>
              </a:rPr>
              <a:t>  </a:t>
            </a:r>
            <a:r>
              <a:rPr lang="en-US" sz="5400" b="0" u="none" dirty="0" err="1" smtClean="0">
                <a:solidFill>
                  <a:srgbClr val="003399"/>
                </a:solidFill>
                <a:effectLst/>
                <a:latin typeface="+mj-lt"/>
                <a:cs typeface="Times New Roman" pitchFamily="18" charset="0"/>
              </a:rPr>
              <a:t>Chúa</a:t>
            </a:r>
            <a:r>
              <a:rPr lang="en-US" sz="5400" b="0" u="none" dirty="0" smtClean="0">
                <a:solidFill>
                  <a:srgbClr val="003399"/>
                </a:solidFill>
                <a:effectLst/>
                <a:latin typeface="+mj-lt"/>
                <a:cs typeface="Times New Roman" pitchFamily="18" charset="0"/>
              </a:rPr>
              <a:t> </a:t>
            </a:r>
            <a:r>
              <a:rPr lang="en-US" sz="5400" b="0" u="none" dirty="0" err="1" smtClean="0">
                <a:solidFill>
                  <a:srgbClr val="003399"/>
                </a:solidFill>
                <a:effectLst/>
                <a:latin typeface="+mj-lt"/>
                <a:cs typeface="Times New Roman" pitchFamily="18" charset="0"/>
              </a:rPr>
              <a:t>yêu</a:t>
            </a:r>
            <a:r>
              <a:rPr lang="en-US" sz="5400" b="0" u="none" dirty="0" smtClean="0">
                <a:solidFill>
                  <a:srgbClr val="003399"/>
                </a:solidFill>
                <a:effectLst/>
                <a:latin typeface="+mj-lt"/>
                <a:cs typeface="Times New Roman" pitchFamily="18" charset="0"/>
              </a:rPr>
              <a:t> con (</a:t>
            </a:r>
            <a:r>
              <a:rPr lang="en-US" sz="5400" b="0" u="none" dirty="0" err="1" smtClean="0">
                <a:solidFill>
                  <a:srgbClr val="003399"/>
                </a:solidFill>
                <a:effectLst/>
                <a:latin typeface="+mj-lt"/>
                <a:cs typeface="Times New Roman" pitchFamily="18" charset="0"/>
              </a:rPr>
              <a:t>Chúa</a:t>
            </a:r>
            <a:r>
              <a:rPr lang="en-US" sz="5400" b="0" u="none" dirty="0" smtClean="0">
                <a:solidFill>
                  <a:srgbClr val="003399"/>
                </a:solidFill>
                <a:effectLst/>
                <a:latin typeface="+mj-lt"/>
                <a:cs typeface="Times New Roman" pitchFamily="18" charset="0"/>
              </a:rPr>
              <a:t> </a:t>
            </a:r>
            <a:r>
              <a:rPr lang="en-US" sz="5400" b="0" u="none" dirty="0" err="1" smtClean="0">
                <a:solidFill>
                  <a:srgbClr val="003399"/>
                </a:solidFill>
                <a:effectLst/>
                <a:latin typeface="+mj-lt"/>
                <a:cs typeface="Times New Roman" pitchFamily="18" charset="0"/>
              </a:rPr>
              <a:t>yêu</a:t>
            </a:r>
            <a:r>
              <a:rPr lang="en-US" sz="5400" b="0" u="none" dirty="0" smtClean="0">
                <a:solidFill>
                  <a:srgbClr val="003399"/>
                </a:solidFill>
                <a:effectLst/>
                <a:latin typeface="+mj-lt"/>
                <a:cs typeface="Times New Roman" pitchFamily="18" charset="0"/>
              </a:rPr>
              <a:t> con) </a:t>
            </a:r>
            <a:r>
              <a:rPr lang="en-US" sz="5400" b="0" u="none" dirty="0" err="1" smtClean="0">
                <a:solidFill>
                  <a:srgbClr val="003399"/>
                </a:solidFill>
                <a:effectLst/>
                <a:latin typeface="+mj-lt"/>
                <a:cs typeface="Times New Roman" pitchFamily="18" charset="0"/>
              </a:rPr>
              <a:t>sao</a:t>
            </a:r>
            <a:r>
              <a:rPr lang="en-US" sz="5400" b="0" u="none" dirty="0" smtClean="0">
                <a:solidFill>
                  <a:srgbClr val="003399"/>
                </a:solidFill>
                <a:effectLst/>
                <a:latin typeface="+mj-lt"/>
                <a:cs typeface="Times New Roman" pitchFamily="18" charset="0"/>
              </a:rPr>
              <a:t> </a:t>
            </a:r>
            <a:r>
              <a:rPr lang="en-US" sz="5400" b="0" u="none" dirty="0" err="1" smtClean="0">
                <a:solidFill>
                  <a:srgbClr val="003399"/>
                </a:solidFill>
                <a:effectLst/>
                <a:latin typeface="+mj-lt"/>
                <a:cs typeface="Times New Roman" pitchFamily="18" charset="0"/>
              </a:rPr>
              <a:t>quá</a:t>
            </a:r>
            <a:r>
              <a:rPr lang="en-US" sz="5400" b="0" u="none" dirty="0" smtClean="0">
                <a:solidFill>
                  <a:srgbClr val="003399"/>
                </a:solidFill>
                <a:effectLst/>
                <a:latin typeface="+mj-lt"/>
                <a:cs typeface="Times New Roman" pitchFamily="18" charset="0"/>
              </a:rPr>
              <a:t> </a:t>
            </a:r>
            <a:r>
              <a:rPr lang="en-US" sz="5400" b="0" u="none" dirty="0" err="1" smtClean="0">
                <a:solidFill>
                  <a:srgbClr val="003399"/>
                </a:solidFill>
                <a:effectLst/>
                <a:latin typeface="+mj-lt"/>
                <a:cs typeface="Times New Roman" pitchFamily="18" charset="0"/>
              </a:rPr>
              <a:t>là</a:t>
            </a:r>
            <a:r>
              <a:rPr lang="en-US" sz="5400" b="0" u="none" dirty="0" smtClean="0">
                <a:solidFill>
                  <a:srgbClr val="003399"/>
                </a:solidFill>
                <a:effectLst/>
                <a:latin typeface="+mj-lt"/>
                <a:cs typeface="Times New Roman" pitchFamily="18" charset="0"/>
              </a:rPr>
              <a:t> </a:t>
            </a:r>
            <a:r>
              <a:rPr lang="en-US" sz="5400" b="0" u="none" dirty="0" err="1" smtClean="0">
                <a:solidFill>
                  <a:srgbClr val="003399"/>
                </a:solidFill>
                <a:effectLst/>
                <a:latin typeface="+mj-lt"/>
                <a:cs typeface="Times New Roman" pitchFamily="18" charset="0"/>
              </a:rPr>
              <a:t>yêu</a:t>
            </a:r>
            <a:r>
              <a:rPr lang="en-US" sz="5400" b="0" u="none" dirty="0" smtClean="0">
                <a:solidFill>
                  <a:srgbClr val="003399"/>
                </a:solidFill>
                <a:effectLst/>
                <a:latin typeface="+mj-lt"/>
                <a:cs typeface="Times New Roman" pitchFamily="18" charset="0"/>
              </a:rPr>
              <a:t> . </a:t>
            </a:r>
            <a:r>
              <a:rPr lang="vi-VN" sz="5400" b="0" u="none" dirty="0">
                <a:solidFill>
                  <a:srgbClr val="003399"/>
                </a:solidFill>
                <a:effectLst/>
                <a:latin typeface="+mj-lt"/>
                <a:cs typeface="Times New Roman" pitchFamily="18" charset="0"/>
              </a:rPr>
              <a:t>(Sao quá là yêu) phần con đâu biết lấy gì đền ơn cho </a:t>
            </a:r>
            <a:r>
              <a:rPr lang="vi-VN" sz="5400" b="0" u="none" dirty="0" smtClean="0">
                <a:solidFill>
                  <a:srgbClr val="003399"/>
                </a:solidFill>
                <a:effectLst/>
                <a:latin typeface="+mj-lt"/>
                <a:cs typeface="Times New Roman" pitchFamily="18" charset="0"/>
              </a:rPr>
              <a:t>xứng</a:t>
            </a:r>
            <a:endParaRPr lang="vi-VN" sz="5400" b="0" u="none"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4047046594"/>
      </p:ext>
    </p:extLst>
  </p:cSld>
  <p:clrMapOvr>
    <a:masterClrMapping/>
  </p:clrMapOvr>
  <p:transition spd="slow"/>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9202" name="Rectangle 3"/>
          <p:cNvSpPr>
            <a:spLocks noGrp="1" noChangeArrowheads="1"/>
          </p:cNvSpPr>
          <p:nvPr>
            <p:ph type="subTitle" idx="1"/>
          </p:nvPr>
        </p:nvSpPr>
        <p:spPr>
          <a:xfrm>
            <a:off x="0" y="0"/>
            <a:ext cx="9144000" cy="5086350"/>
          </a:xfrm>
        </p:spPr>
        <p:txBody>
          <a:bodyPr/>
          <a:lstStyle/>
          <a:p>
            <a:pPr algn="just">
              <a:lnSpc>
                <a:spcPct val="140000"/>
              </a:lnSpc>
            </a:pPr>
            <a:r>
              <a:rPr lang="en-US" sz="5400" b="0" u="none" dirty="0" smtClean="0">
                <a:solidFill>
                  <a:srgbClr val="FF0000"/>
                </a:solidFill>
                <a:effectLst/>
                <a:latin typeface="+mj-lt"/>
                <a:cs typeface="Times New Roman" pitchFamily="18" charset="0"/>
              </a:rPr>
              <a:t>**</a:t>
            </a:r>
            <a:r>
              <a:rPr lang="en-US" sz="5400" b="0" u="none" dirty="0" smtClean="0">
                <a:solidFill>
                  <a:srgbClr val="003399"/>
                </a:solidFill>
                <a:effectLst/>
                <a:latin typeface="+mj-lt"/>
                <a:cs typeface="Times New Roman" pitchFamily="18" charset="0"/>
              </a:rPr>
              <a:t>  </a:t>
            </a:r>
            <a:r>
              <a:rPr lang="en-US" sz="5400" b="0" u="none" dirty="0" err="1" smtClean="0">
                <a:solidFill>
                  <a:srgbClr val="003399"/>
                </a:solidFill>
                <a:effectLst/>
                <a:latin typeface="+mj-lt"/>
                <a:cs typeface="Times New Roman" pitchFamily="18" charset="0"/>
              </a:rPr>
              <a:t>Chỉ</a:t>
            </a:r>
            <a:r>
              <a:rPr lang="en-US" sz="5400" b="0" u="none" dirty="0" smtClean="0">
                <a:solidFill>
                  <a:srgbClr val="003399"/>
                </a:solidFill>
                <a:effectLst/>
                <a:latin typeface="+mj-lt"/>
                <a:cs typeface="Times New Roman" pitchFamily="18" charset="0"/>
              </a:rPr>
              <a:t> </a:t>
            </a:r>
            <a:r>
              <a:rPr lang="en-US" sz="5400" b="0" u="none" dirty="0" err="1" smtClean="0">
                <a:solidFill>
                  <a:srgbClr val="003399"/>
                </a:solidFill>
                <a:effectLst/>
                <a:latin typeface="+mj-lt"/>
                <a:cs typeface="Times New Roman" pitchFamily="18" charset="0"/>
              </a:rPr>
              <a:t>xin</a:t>
            </a:r>
            <a:r>
              <a:rPr lang="en-US" sz="5400" b="0" u="none" dirty="0" smtClean="0">
                <a:solidFill>
                  <a:srgbClr val="003399"/>
                </a:solidFill>
                <a:effectLst/>
                <a:latin typeface="+mj-lt"/>
                <a:cs typeface="Times New Roman" pitchFamily="18" charset="0"/>
              </a:rPr>
              <a:t> </a:t>
            </a:r>
            <a:r>
              <a:rPr lang="en-US" sz="5400" b="0" u="none" dirty="0" err="1" smtClean="0">
                <a:solidFill>
                  <a:srgbClr val="003399"/>
                </a:solidFill>
                <a:effectLst/>
                <a:latin typeface="+mj-lt"/>
                <a:cs typeface="Times New Roman" pitchFamily="18" charset="0"/>
              </a:rPr>
              <a:t>chúa</a:t>
            </a:r>
            <a:r>
              <a:rPr lang="en-US" sz="5400" b="0" u="none" dirty="0" smtClean="0">
                <a:solidFill>
                  <a:srgbClr val="003399"/>
                </a:solidFill>
                <a:effectLst/>
                <a:latin typeface="+mj-lt"/>
                <a:cs typeface="Times New Roman" pitchFamily="18" charset="0"/>
              </a:rPr>
              <a:t> </a:t>
            </a:r>
            <a:r>
              <a:rPr lang="en-US" sz="5400" b="0" u="none" dirty="0" err="1" smtClean="0">
                <a:solidFill>
                  <a:srgbClr val="003399"/>
                </a:solidFill>
                <a:effectLst/>
                <a:latin typeface="+mj-lt"/>
                <a:cs typeface="Times New Roman" pitchFamily="18" charset="0"/>
              </a:rPr>
              <a:t>cho</a:t>
            </a:r>
            <a:r>
              <a:rPr lang="en-US" sz="5400" b="0" u="none" dirty="0" smtClean="0">
                <a:solidFill>
                  <a:srgbClr val="003399"/>
                </a:solidFill>
                <a:effectLst/>
                <a:latin typeface="+mj-lt"/>
                <a:cs typeface="Times New Roman" pitchFamily="18" charset="0"/>
              </a:rPr>
              <a:t> con </a:t>
            </a:r>
            <a:r>
              <a:rPr lang="en-US" sz="5400" b="0" u="none" dirty="0" err="1" smtClean="0">
                <a:solidFill>
                  <a:srgbClr val="003399"/>
                </a:solidFill>
                <a:effectLst/>
                <a:latin typeface="+mj-lt"/>
                <a:cs typeface="Times New Roman" pitchFamily="18" charset="0"/>
              </a:rPr>
              <a:t>yêu</a:t>
            </a:r>
            <a:r>
              <a:rPr lang="en-US" sz="5400" b="0" u="none" dirty="0" smtClean="0">
                <a:solidFill>
                  <a:srgbClr val="003399"/>
                </a:solidFill>
                <a:effectLst/>
                <a:latin typeface="+mj-lt"/>
                <a:cs typeface="Times New Roman" pitchFamily="18" charset="0"/>
              </a:rPr>
              <a:t> </a:t>
            </a:r>
            <a:r>
              <a:rPr lang="en-US" sz="5400" b="0" u="none" dirty="0" err="1" smtClean="0">
                <a:solidFill>
                  <a:srgbClr val="003399"/>
                </a:solidFill>
                <a:effectLst/>
                <a:latin typeface="+mj-lt"/>
                <a:cs typeface="Times New Roman" pitchFamily="18" charset="0"/>
              </a:rPr>
              <a:t>chúa</a:t>
            </a:r>
            <a:r>
              <a:rPr lang="en-US" sz="5400" b="0" u="none" dirty="0" smtClean="0">
                <a:solidFill>
                  <a:srgbClr val="003399"/>
                </a:solidFill>
                <a:effectLst/>
                <a:latin typeface="+mj-lt"/>
                <a:cs typeface="Times New Roman" pitchFamily="18" charset="0"/>
              </a:rPr>
              <a:t> </a:t>
            </a:r>
            <a:r>
              <a:rPr lang="en-US" sz="5400" b="0" u="none" dirty="0" err="1" smtClean="0">
                <a:solidFill>
                  <a:srgbClr val="003399"/>
                </a:solidFill>
                <a:effectLst/>
                <a:latin typeface="+mj-lt"/>
                <a:cs typeface="Times New Roman" pitchFamily="18" charset="0"/>
              </a:rPr>
              <a:t>nhiều</a:t>
            </a:r>
            <a:r>
              <a:rPr lang="en-US" sz="5400" b="0" u="none" dirty="0" smtClean="0">
                <a:solidFill>
                  <a:srgbClr val="003399"/>
                </a:solidFill>
                <a:effectLst/>
                <a:latin typeface="+mj-lt"/>
                <a:cs typeface="Times New Roman" pitchFamily="18" charset="0"/>
              </a:rPr>
              <a:t>. </a:t>
            </a:r>
            <a:r>
              <a:rPr lang="en-US" sz="5400" b="0" u="none" dirty="0" err="1" smtClean="0">
                <a:solidFill>
                  <a:srgbClr val="003399"/>
                </a:solidFill>
                <a:effectLst/>
                <a:latin typeface="+mj-lt"/>
                <a:cs typeface="Times New Roman" pitchFamily="18" charset="0"/>
              </a:rPr>
              <a:t>Dẫu</a:t>
            </a:r>
            <a:r>
              <a:rPr lang="en-US" sz="5400" b="0" u="none" dirty="0" smtClean="0">
                <a:solidFill>
                  <a:srgbClr val="003399"/>
                </a:solidFill>
                <a:effectLst/>
                <a:latin typeface="+mj-lt"/>
                <a:cs typeface="Times New Roman" pitchFamily="18" charset="0"/>
              </a:rPr>
              <a:t> </a:t>
            </a:r>
            <a:r>
              <a:rPr lang="en-US" sz="5400" b="0" u="none" dirty="0" err="1" smtClean="0">
                <a:solidFill>
                  <a:srgbClr val="003399"/>
                </a:solidFill>
                <a:effectLst/>
                <a:latin typeface="+mj-lt"/>
                <a:cs typeface="Times New Roman" pitchFamily="18" charset="0"/>
              </a:rPr>
              <a:t>bao</a:t>
            </a:r>
            <a:r>
              <a:rPr lang="en-US" sz="5400" b="0" u="none" dirty="0" smtClean="0">
                <a:solidFill>
                  <a:srgbClr val="003399"/>
                </a:solidFill>
                <a:effectLst/>
                <a:latin typeface="+mj-lt"/>
                <a:cs typeface="Times New Roman" pitchFamily="18" charset="0"/>
              </a:rPr>
              <a:t> </a:t>
            </a:r>
            <a:r>
              <a:rPr lang="en-US" sz="5400" b="0" u="none" dirty="0" err="1" smtClean="0">
                <a:solidFill>
                  <a:srgbClr val="003399"/>
                </a:solidFill>
                <a:effectLst/>
                <a:latin typeface="+mj-lt"/>
                <a:cs typeface="Times New Roman" pitchFamily="18" charset="0"/>
              </a:rPr>
              <a:t>gian</a:t>
            </a:r>
            <a:r>
              <a:rPr lang="en-US" sz="5400" b="0" u="none" dirty="0" smtClean="0">
                <a:solidFill>
                  <a:srgbClr val="003399"/>
                </a:solidFill>
                <a:effectLst/>
                <a:latin typeface="+mj-lt"/>
                <a:cs typeface="Times New Roman" pitchFamily="18" charset="0"/>
              </a:rPr>
              <a:t> nan </a:t>
            </a:r>
            <a:r>
              <a:rPr lang="en-US" sz="5400" b="0" u="none" dirty="0" err="1" smtClean="0">
                <a:solidFill>
                  <a:srgbClr val="003399"/>
                </a:solidFill>
                <a:effectLst/>
                <a:latin typeface="+mj-lt"/>
                <a:cs typeface="Times New Roman" pitchFamily="18" charset="0"/>
              </a:rPr>
              <a:t>sớm</a:t>
            </a:r>
            <a:r>
              <a:rPr lang="en-US" sz="5400" b="0" u="none" dirty="0" smtClean="0">
                <a:solidFill>
                  <a:srgbClr val="003399"/>
                </a:solidFill>
                <a:effectLst/>
                <a:latin typeface="+mj-lt"/>
                <a:cs typeface="Times New Roman" pitchFamily="18" charset="0"/>
              </a:rPr>
              <a:t> </a:t>
            </a:r>
            <a:r>
              <a:rPr lang="en-US" sz="5400" b="0" u="none" dirty="0" err="1" smtClean="0">
                <a:solidFill>
                  <a:srgbClr val="003399"/>
                </a:solidFill>
                <a:effectLst/>
                <a:latin typeface="+mj-lt"/>
                <a:cs typeface="Times New Roman" pitchFamily="18" charset="0"/>
              </a:rPr>
              <a:t>chiều</a:t>
            </a:r>
            <a:r>
              <a:rPr lang="en-US" sz="5400" b="0" u="none" dirty="0" smtClean="0">
                <a:solidFill>
                  <a:srgbClr val="003399"/>
                </a:solidFill>
                <a:effectLst/>
                <a:latin typeface="+mj-lt"/>
                <a:cs typeface="Times New Roman" pitchFamily="18" charset="0"/>
              </a:rPr>
              <a:t> </a:t>
            </a:r>
            <a:r>
              <a:rPr lang="vi-VN" sz="5400" b="0" u="none" dirty="0">
                <a:solidFill>
                  <a:srgbClr val="003399"/>
                </a:solidFill>
                <a:effectLst/>
                <a:latin typeface="+mj-lt"/>
                <a:cs typeface="Times New Roman" pitchFamily="18" charset="0"/>
              </a:rPr>
              <a:t>Rước mình thánh chúa đến trong lòng </a:t>
            </a:r>
            <a:r>
              <a:rPr lang="vi-VN" sz="5400" b="0" u="none" dirty="0" smtClean="0">
                <a:solidFill>
                  <a:srgbClr val="003399"/>
                </a:solidFill>
                <a:effectLst/>
                <a:latin typeface="+mj-lt"/>
                <a:cs typeface="Times New Roman" pitchFamily="18" charset="0"/>
              </a:rPr>
              <a:t>con</a:t>
            </a:r>
            <a:r>
              <a:rPr lang="en-US" sz="5400" b="0" u="none" dirty="0" smtClean="0">
                <a:solidFill>
                  <a:srgbClr val="003399"/>
                </a:solidFill>
                <a:effectLst/>
                <a:latin typeface="+mj-lt"/>
                <a:cs typeface="Times New Roman" pitchFamily="18" charset="0"/>
              </a:rPr>
              <a:t>.</a:t>
            </a:r>
            <a:endParaRPr lang="vi-VN" sz="5400" b="0" u="none"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1647476231"/>
      </p:ext>
    </p:extLst>
  </p:cSld>
  <p:clrMapOvr>
    <a:masterClrMapping/>
  </p:clrMapOvr>
  <p:transition spd="slow"/>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9442" name="Rectangle 3"/>
          <p:cNvSpPr>
            <a:spLocks noGrp="1" noChangeArrowheads="1"/>
          </p:cNvSpPr>
          <p:nvPr>
            <p:ph type="subTitle" idx="1"/>
          </p:nvPr>
        </p:nvSpPr>
        <p:spPr>
          <a:xfrm>
            <a:off x="0" y="114300"/>
            <a:ext cx="9144000" cy="4972050"/>
          </a:xfrm>
        </p:spPr>
        <p:txBody>
          <a:bodyPr/>
          <a:lstStyle/>
          <a:p>
            <a:pPr algn="just">
              <a:lnSpc>
                <a:spcPct val="140000"/>
              </a:lnSpc>
            </a:pPr>
            <a:r>
              <a:rPr lang="en-US" sz="5400" b="0" u="none" dirty="0" smtClean="0">
                <a:solidFill>
                  <a:srgbClr val="FF0000"/>
                </a:solidFill>
                <a:effectLst/>
                <a:latin typeface="+mj-lt"/>
                <a:cs typeface="Times New Roman" pitchFamily="18" charset="0"/>
              </a:rPr>
              <a:t>Pk3:</a:t>
            </a:r>
            <a:r>
              <a:rPr lang="en-US" sz="5400" b="0" u="none" dirty="0" smtClean="0">
                <a:solidFill>
                  <a:srgbClr val="003399"/>
                </a:solidFill>
                <a:effectLst/>
                <a:latin typeface="+mj-lt"/>
                <a:cs typeface="Times New Roman" pitchFamily="18" charset="0"/>
              </a:rPr>
              <a:t>  </a:t>
            </a:r>
            <a:r>
              <a:rPr lang="en-US" sz="5400" b="0" u="none" dirty="0" err="1" smtClean="0">
                <a:solidFill>
                  <a:srgbClr val="003399"/>
                </a:solidFill>
                <a:effectLst/>
                <a:latin typeface="+mj-lt"/>
                <a:cs typeface="Times New Roman" pitchFamily="18" charset="0"/>
              </a:rPr>
              <a:t>Nhớ</a:t>
            </a:r>
            <a:r>
              <a:rPr lang="en-US" sz="5400" b="0" u="none" dirty="0" smtClean="0">
                <a:solidFill>
                  <a:srgbClr val="003399"/>
                </a:solidFill>
                <a:effectLst/>
                <a:latin typeface="+mj-lt"/>
                <a:cs typeface="Times New Roman" pitchFamily="18" charset="0"/>
              </a:rPr>
              <a:t> </a:t>
            </a:r>
            <a:r>
              <a:rPr lang="en-US" sz="5400" b="0" u="none" dirty="0" err="1" smtClean="0">
                <a:solidFill>
                  <a:srgbClr val="003399"/>
                </a:solidFill>
                <a:effectLst/>
                <a:latin typeface="+mj-lt"/>
                <a:cs typeface="Times New Roman" pitchFamily="18" charset="0"/>
              </a:rPr>
              <a:t>đêm</a:t>
            </a:r>
            <a:r>
              <a:rPr lang="en-US" sz="5400" b="0" u="none" dirty="0" smtClean="0">
                <a:solidFill>
                  <a:srgbClr val="003399"/>
                </a:solidFill>
                <a:effectLst/>
                <a:latin typeface="+mj-lt"/>
                <a:cs typeface="Times New Roman" pitchFamily="18" charset="0"/>
              </a:rPr>
              <a:t> </a:t>
            </a:r>
            <a:r>
              <a:rPr lang="en-US" sz="5400" b="0" u="none" dirty="0" err="1" smtClean="0">
                <a:solidFill>
                  <a:srgbClr val="003399"/>
                </a:solidFill>
                <a:effectLst/>
                <a:latin typeface="+mj-lt"/>
                <a:cs typeface="Times New Roman" pitchFamily="18" charset="0"/>
              </a:rPr>
              <a:t>năm</a:t>
            </a:r>
            <a:r>
              <a:rPr lang="en-US" sz="5400" b="0" u="none" dirty="0" smtClean="0">
                <a:solidFill>
                  <a:srgbClr val="003399"/>
                </a:solidFill>
                <a:effectLst/>
                <a:latin typeface="+mj-lt"/>
                <a:cs typeface="Times New Roman" pitchFamily="18" charset="0"/>
              </a:rPr>
              <a:t> </a:t>
            </a:r>
            <a:r>
              <a:rPr lang="en-US" sz="5400" b="0" u="none" dirty="0" err="1" smtClean="0">
                <a:solidFill>
                  <a:srgbClr val="003399"/>
                </a:solidFill>
                <a:effectLst/>
                <a:latin typeface="+mj-lt"/>
                <a:cs typeface="Times New Roman" pitchFamily="18" charset="0"/>
              </a:rPr>
              <a:t>xưa</a:t>
            </a:r>
            <a:r>
              <a:rPr lang="en-US" sz="5400" b="0" u="none" dirty="0" smtClean="0">
                <a:solidFill>
                  <a:srgbClr val="003399"/>
                </a:solidFill>
                <a:effectLst/>
                <a:latin typeface="+mj-lt"/>
                <a:cs typeface="Times New Roman" pitchFamily="18" charset="0"/>
              </a:rPr>
              <a:t> </a:t>
            </a:r>
            <a:r>
              <a:rPr lang="en-US" sz="5400" b="0" u="none" dirty="0" err="1" smtClean="0">
                <a:solidFill>
                  <a:srgbClr val="003399"/>
                </a:solidFill>
                <a:effectLst/>
                <a:latin typeface="+mj-lt"/>
                <a:cs typeface="Times New Roman" pitchFamily="18" charset="0"/>
              </a:rPr>
              <a:t>Chúa</a:t>
            </a:r>
            <a:r>
              <a:rPr lang="en-US" sz="5400" b="0" u="none" dirty="0" smtClean="0">
                <a:solidFill>
                  <a:srgbClr val="003399"/>
                </a:solidFill>
                <a:effectLst/>
                <a:latin typeface="+mj-lt"/>
                <a:cs typeface="Times New Roman" pitchFamily="18" charset="0"/>
              </a:rPr>
              <a:t> </a:t>
            </a:r>
            <a:r>
              <a:rPr lang="en-US" sz="5400" b="0" u="none" dirty="0" err="1" smtClean="0">
                <a:solidFill>
                  <a:srgbClr val="003399"/>
                </a:solidFill>
                <a:effectLst/>
                <a:latin typeface="+mj-lt"/>
                <a:cs typeface="Times New Roman" pitchFamily="18" charset="0"/>
              </a:rPr>
              <a:t>nói</a:t>
            </a:r>
            <a:r>
              <a:rPr lang="en-US" sz="5400" b="0" u="none" dirty="0" smtClean="0">
                <a:solidFill>
                  <a:srgbClr val="003399"/>
                </a:solidFill>
                <a:effectLst/>
                <a:latin typeface="+mj-lt"/>
                <a:cs typeface="Times New Roman" pitchFamily="18" charset="0"/>
              </a:rPr>
              <a:t> </a:t>
            </a:r>
            <a:r>
              <a:rPr lang="en-US" sz="5400" b="0" u="none" dirty="0" err="1" smtClean="0">
                <a:solidFill>
                  <a:srgbClr val="003399"/>
                </a:solidFill>
                <a:effectLst/>
                <a:latin typeface="+mj-lt"/>
                <a:cs typeface="Times New Roman" pitchFamily="18" charset="0"/>
              </a:rPr>
              <a:t>cho</a:t>
            </a:r>
            <a:r>
              <a:rPr lang="en-US" sz="5400" b="0" u="none" dirty="0" smtClean="0">
                <a:solidFill>
                  <a:srgbClr val="003399"/>
                </a:solidFill>
                <a:effectLst/>
                <a:latin typeface="+mj-lt"/>
                <a:cs typeface="Times New Roman" pitchFamily="18" charset="0"/>
              </a:rPr>
              <a:t> </a:t>
            </a:r>
            <a:r>
              <a:rPr lang="en-US" sz="5400" b="0" u="none" dirty="0" err="1" smtClean="0">
                <a:solidFill>
                  <a:srgbClr val="003399"/>
                </a:solidFill>
                <a:effectLst/>
                <a:latin typeface="+mj-lt"/>
                <a:cs typeface="Times New Roman" pitchFamily="18" charset="0"/>
              </a:rPr>
              <a:t>người</a:t>
            </a:r>
            <a:r>
              <a:rPr lang="en-US" sz="5400" b="0" u="none" dirty="0" smtClean="0">
                <a:solidFill>
                  <a:srgbClr val="003399"/>
                </a:solidFill>
                <a:effectLst/>
                <a:latin typeface="+mj-lt"/>
                <a:cs typeface="Times New Roman" pitchFamily="18" charset="0"/>
              </a:rPr>
              <a:t> </a:t>
            </a:r>
            <a:r>
              <a:rPr lang="en-US" sz="5400" b="0" u="none" dirty="0" err="1" smtClean="0">
                <a:solidFill>
                  <a:srgbClr val="003399"/>
                </a:solidFill>
                <a:effectLst/>
                <a:latin typeface="+mj-lt"/>
                <a:cs typeface="Times New Roman" pitchFamily="18" charset="0"/>
              </a:rPr>
              <a:t>trần</a:t>
            </a:r>
            <a:r>
              <a:rPr lang="en-US" sz="5400" b="0" u="none" dirty="0" smtClean="0">
                <a:solidFill>
                  <a:srgbClr val="003399"/>
                </a:solidFill>
                <a:effectLst/>
                <a:latin typeface="+mj-lt"/>
                <a:cs typeface="Times New Roman" pitchFamily="18" charset="0"/>
              </a:rPr>
              <a:t> </a:t>
            </a:r>
            <a:r>
              <a:rPr lang="en-US" sz="5400" b="0" u="none" dirty="0" err="1" smtClean="0">
                <a:solidFill>
                  <a:srgbClr val="003399"/>
                </a:solidFill>
                <a:effectLst/>
                <a:latin typeface="+mj-lt"/>
                <a:cs typeface="Times New Roman" pitchFamily="18" charset="0"/>
              </a:rPr>
              <a:t>gian</a:t>
            </a:r>
            <a:r>
              <a:rPr lang="en-US" sz="5400" b="0" u="none" dirty="0" smtClean="0">
                <a:solidFill>
                  <a:srgbClr val="003399"/>
                </a:solidFill>
                <a:effectLst/>
                <a:latin typeface="+mj-lt"/>
                <a:cs typeface="Times New Roman" pitchFamily="18" charset="0"/>
              </a:rPr>
              <a:t> </a:t>
            </a:r>
            <a:r>
              <a:rPr lang="vi-VN" sz="5400" b="0" u="none" dirty="0">
                <a:solidFill>
                  <a:srgbClr val="003399"/>
                </a:solidFill>
                <a:effectLst/>
                <a:latin typeface="+mj-lt"/>
                <a:cs typeface="Times New Roman" pitchFamily="18" charset="0"/>
              </a:rPr>
              <a:t>Máu </a:t>
            </a:r>
            <a:r>
              <a:rPr lang="vi-VN" sz="5400" b="0" u="none" dirty="0" smtClean="0">
                <a:solidFill>
                  <a:srgbClr val="003399"/>
                </a:solidFill>
                <a:effectLst/>
                <a:latin typeface="+mj-lt"/>
                <a:cs typeface="Times New Roman" pitchFamily="18" charset="0"/>
              </a:rPr>
              <a:t>Ta ban </a:t>
            </a:r>
            <a:r>
              <a:rPr lang="vi-VN" sz="5400" b="0" u="none" dirty="0">
                <a:solidFill>
                  <a:srgbClr val="003399"/>
                </a:solidFill>
                <a:effectLst/>
                <a:latin typeface="+mj-lt"/>
                <a:cs typeface="Times New Roman" pitchFamily="18" charset="0"/>
              </a:rPr>
              <a:t>cho thức uống muôn đời trường </a:t>
            </a:r>
            <a:r>
              <a:rPr lang="vi-VN" sz="5400" b="0" u="none" dirty="0" smtClean="0">
                <a:solidFill>
                  <a:srgbClr val="003399"/>
                </a:solidFill>
                <a:effectLst/>
                <a:latin typeface="+mj-lt"/>
                <a:cs typeface="Times New Roman" pitchFamily="18" charset="0"/>
              </a:rPr>
              <a:t>sinh</a:t>
            </a:r>
            <a:endParaRPr lang="vi-VN" sz="5400" b="0" u="none"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2064896213"/>
      </p:ext>
    </p:extLst>
  </p:cSld>
  <p:clrMapOvr>
    <a:masterClrMapping/>
  </p:clrMapOvr>
  <p:transition spd="slow"/>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1490" name="Rectangle 3"/>
          <p:cNvSpPr>
            <a:spLocks noGrp="1" noChangeArrowheads="1"/>
          </p:cNvSpPr>
          <p:nvPr>
            <p:ph type="subTitle" idx="1"/>
          </p:nvPr>
        </p:nvSpPr>
        <p:spPr>
          <a:xfrm>
            <a:off x="0" y="0"/>
            <a:ext cx="9144000" cy="5086350"/>
          </a:xfrm>
        </p:spPr>
        <p:txBody>
          <a:bodyPr/>
          <a:lstStyle/>
          <a:p>
            <a:pPr algn="just">
              <a:lnSpc>
                <a:spcPct val="140000"/>
              </a:lnSpc>
            </a:pPr>
            <a:r>
              <a:rPr lang="en-US" sz="6000" b="0" u="none" dirty="0" smtClean="0">
                <a:solidFill>
                  <a:srgbClr val="FF0000"/>
                </a:solidFill>
                <a:effectLst/>
                <a:latin typeface="+mj-lt"/>
                <a:cs typeface="Times New Roman" pitchFamily="18" charset="0"/>
              </a:rPr>
              <a:t>** </a:t>
            </a:r>
            <a:r>
              <a:rPr lang="en-US" sz="6000" b="0" u="none" dirty="0" smtClean="0">
                <a:solidFill>
                  <a:srgbClr val="003399"/>
                </a:solidFill>
                <a:effectLst/>
                <a:latin typeface="+mj-lt"/>
                <a:cs typeface="Times New Roman" pitchFamily="18" charset="0"/>
              </a:rPr>
              <a:t> </a:t>
            </a:r>
            <a:r>
              <a:rPr lang="en-US" sz="6000" b="0" u="none" dirty="0" err="1" smtClean="0">
                <a:solidFill>
                  <a:srgbClr val="003399"/>
                </a:solidFill>
                <a:effectLst/>
                <a:latin typeface="+mj-lt"/>
                <a:cs typeface="Times New Roman" pitchFamily="18" charset="0"/>
              </a:rPr>
              <a:t>Để</a:t>
            </a:r>
            <a:r>
              <a:rPr lang="en-US" sz="6000" b="0" u="none" dirty="0" smtClean="0">
                <a:solidFill>
                  <a:srgbClr val="003399"/>
                </a:solidFill>
                <a:effectLst/>
                <a:latin typeface="+mj-lt"/>
                <a:cs typeface="Times New Roman" pitchFamily="18" charset="0"/>
              </a:rPr>
              <a:t> </a:t>
            </a:r>
            <a:r>
              <a:rPr lang="en-US" sz="6000" b="0" u="none" dirty="0" err="1" smtClean="0">
                <a:solidFill>
                  <a:srgbClr val="003399"/>
                </a:solidFill>
                <a:effectLst/>
                <a:latin typeface="+mj-lt"/>
                <a:cs typeface="Times New Roman" pitchFamily="18" charset="0"/>
              </a:rPr>
              <a:t>cho</a:t>
            </a:r>
            <a:r>
              <a:rPr lang="en-US" sz="6000" b="0" u="none" dirty="0" smtClean="0">
                <a:solidFill>
                  <a:srgbClr val="003399"/>
                </a:solidFill>
                <a:effectLst/>
                <a:latin typeface="+mj-lt"/>
                <a:cs typeface="Times New Roman" pitchFamily="18" charset="0"/>
              </a:rPr>
              <a:t> </a:t>
            </a:r>
            <a:r>
              <a:rPr lang="en-US" sz="6000" b="0" u="none" dirty="0" err="1" smtClean="0">
                <a:solidFill>
                  <a:srgbClr val="003399"/>
                </a:solidFill>
                <a:effectLst/>
                <a:latin typeface="+mj-lt"/>
                <a:cs typeface="Times New Roman" pitchFamily="18" charset="0"/>
              </a:rPr>
              <a:t>ai</a:t>
            </a:r>
            <a:r>
              <a:rPr lang="en-US" sz="6000" b="0" u="none" dirty="0" smtClean="0">
                <a:solidFill>
                  <a:srgbClr val="003399"/>
                </a:solidFill>
                <a:effectLst/>
                <a:latin typeface="+mj-lt"/>
                <a:cs typeface="Times New Roman" pitchFamily="18" charset="0"/>
              </a:rPr>
              <a:t> tin </a:t>
            </a:r>
            <a:r>
              <a:rPr lang="en-US" sz="6000" b="0" u="none" dirty="0" err="1" smtClean="0">
                <a:solidFill>
                  <a:srgbClr val="003399"/>
                </a:solidFill>
                <a:effectLst/>
                <a:latin typeface="+mj-lt"/>
                <a:cs typeface="Times New Roman" pitchFamily="18" charset="0"/>
              </a:rPr>
              <a:t>từng</a:t>
            </a:r>
            <a:r>
              <a:rPr lang="en-US" sz="6000" b="0" u="none" dirty="0" smtClean="0">
                <a:solidFill>
                  <a:srgbClr val="003399"/>
                </a:solidFill>
                <a:effectLst/>
                <a:latin typeface="+mj-lt"/>
                <a:cs typeface="Times New Roman" pitchFamily="18" charset="0"/>
              </a:rPr>
              <a:t> </a:t>
            </a:r>
            <a:r>
              <a:rPr lang="en-US" sz="6000" b="0" u="none" dirty="0" err="1" smtClean="0">
                <a:solidFill>
                  <a:srgbClr val="003399"/>
                </a:solidFill>
                <a:effectLst/>
                <a:latin typeface="+mj-lt"/>
                <a:cs typeface="Times New Roman" pitchFamily="18" charset="0"/>
              </a:rPr>
              <a:t>đêm</a:t>
            </a:r>
            <a:r>
              <a:rPr lang="en-US" sz="6000" b="0" u="none" dirty="0" smtClean="0">
                <a:solidFill>
                  <a:srgbClr val="003399"/>
                </a:solidFill>
                <a:effectLst/>
                <a:latin typeface="+mj-lt"/>
                <a:cs typeface="Times New Roman" pitchFamily="18" charset="0"/>
              </a:rPr>
              <a:t> </a:t>
            </a:r>
            <a:r>
              <a:rPr lang="en-US" sz="6000" b="0" u="none" dirty="0" err="1" smtClean="0">
                <a:solidFill>
                  <a:srgbClr val="003399"/>
                </a:solidFill>
                <a:effectLst/>
                <a:latin typeface="+mj-lt"/>
                <a:cs typeface="Times New Roman" pitchFamily="18" charset="0"/>
              </a:rPr>
              <a:t>ngày</a:t>
            </a:r>
            <a:r>
              <a:rPr lang="en-US" sz="6000" b="0" u="none" dirty="0" smtClean="0">
                <a:solidFill>
                  <a:srgbClr val="003399"/>
                </a:solidFill>
                <a:effectLst/>
                <a:latin typeface="+mj-lt"/>
                <a:cs typeface="Times New Roman" pitchFamily="18" charset="0"/>
              </a:rPr>
              <a:t> </a:t>
            </a:r>
            <a:r>
              <a:rPr lang="en-US" sz="6000" b="0" u="none" dirty="0" err="1" smtClean="0">
                <a:solidFill>
                  <a:srgbClr val="003399"/>
                </a:solidFill>
                <a:effectLst/>
                <a:latin typeface="+mj-lt"/>
                <a:cs typeface="Times New Roman" pitchFamily="18" charset="0"/>
              </a:rPr>
              <a:t>khao</a:t>
            </a:r>
            <a:r>
              <a:rPr lang="en-US" sz="6000" b="0" u="none" dirty="0" smtClean="0">
                <a:solidFill>
                  <a:srgbClr val="003399"/>
                </a:solidFill>
                <a:effectLst/>
                <a:latin typeface="+mj-lt"/>
                <a:cs typeface="Times New Roman" pitchFamily="18" charset="0"/>
              </a:rPr>
              <a:t> </a:t>
            </a:r>
            <a:r>
              <a:rPr lang="en-US" sz="6000" b="0" u="none" dirty="0" err="1" smtClean="0">
                <a:solidFill>
                  <a:srgbClr val="003399"/>
                </a:solidFill>
                <a:effectLst/>
                <a:latin typeface="+mj-lt"/>
                <a:cs typeface="Times New Roman" pitchFamily="18" charset="0"/>
              </a:rPr>
              <a:t>khát</a:t>
            </a:r>
            <a:r>
              <a:rPr lang="en-US" sz="6000" b="0" u="none" dirty="0" smtClean="0">
                <a:solidFill>
                  <a:srgbClr val="003399"/>
                </a:solidFill>
                <a:effectLst/>
                <a:latin typeface="+mj-lt"/>
                <a:cs typeface="Times New Roman" pitchFamily="18" charset="0"/>
              </a:rPr>
              <a:t> </a:t>
            </a:r>
            <a:r>
              <a:rPr lang="en-US" sz="6000" b="0" u="none" dirty="0" err="1" smtClean="0">
                <a:solidFill>
                  <a:srgbClr val="003399"/>
                </a:solidFill>
                <a:effectLst/>
                <a:latin typeface="+mj-lt"/>
                <a:cs typeface="Times New Roman" pitchFamily="18" charset="0"/>
              </a:rPr>
              <a:t>mong</a:t>
            </a:r>
            <a:r>
              <a:rPr lang="en-US" sz="6000" b="0" u="none" dirty="0" smtClean="0">
                <a:solidFill>
                  <a:srgbClr val="003399"/>
                </a:solidFill>
                <a:effectLst/>
                <a:latin typeface="+mj-lt"/>
                <a:cs typeface="Times New Roman" pitchFamily="18" charset="0"/>
              </a:rPr>
              <a:t> </a:t>
            </a:r>
            <a:r>
              <a:rPr lang="en-US" sz="6000" b="0" u="none" dirty="0" err="1" smtClean="0">
                <a:solidFill>
                  <a:srgbClr val="003399"/>
                </a:solidFill>
                <a:effectLst/>
                <a:latin typeface="+mj-lt"/>
                <a:cs typeface="Times New Roman" pitchFamily="18" charset="0"/>
              </a:rPr>
              <a:t>chờ</a:t>
            </a:r>
            <a:r>
              <a:rPr lang="en-US" sz="6000" b="0" u="none" dirty="0" smtClean="0">
                <a:solidFill>
                  <a:srgbClr val="003399"/>
                </a:solidFill>
                <a:effectLst/>
                <a:latin typeface="+mj-lt"/>
                <a:cs typeface="Times New Roman" pitchFamily="18" charset="0"/>
              </a:rPr>
              <a:t> </a:t>
            </a:r>
            <a:r>
              <a:rPr lang="vi-VN" sz="6000" b="0" u="none" dirty="0">
                <a:solidFill>
                  <a:srgbClr val="003399"/>
                </a:solidFill>
                <a:effectLst/>
                <a:latin typeface="+mj-lt"/>
                <a:cs typeface="Times New Roman" pitchFamily="18" charset="0"/>
              </a:rPr>
              <a:t>Sẽ uống no đầy và lòng người no thoả không ngờ</a:t>
            </a:r>
            <a:r>
              <a:rPr lang="vi-VN" sz="6000" b="0" u="none" dirty="0" smtClean="0">
                <a:solidFill>
                  <a:srgbClr val="003399"/>
                </a:solidFill>
                <a:effectLst/>
                <a:latin typeface="+mj-lt"/>
                <a:cs typeface="Times New Roman" pitchFamily="18" charset="0"/>
              </a:rPr>
              <a:t>.</a:t>
            </a:r>
            <a:endParaRPr lang="vi-VN" sz="6000" b="0" u="none"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2017308215"/>
      </p:ext>
    </p:extLst>
  </p:cSld>
  <p:clrMapOvr>
    <a:masterClrMapping/>
  </p:clrMapOvr>
  <p:transition spd="slow"/>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7154" name="Rectangle 3"/>
          <p:cNvSpPr>
            <a:spLocks noGrp="1" noChangeArrowheads="1"/>
          </p:cNvSpPr>
          <p:nvPr>
            <p:ph type="subTitle" idx="1"/>
          </p:nvPr>
        </p:nvSpPr>
        <p:spPr>
          <a:xfrm>
            <a:off x="0" y="0"/>
            <a:ext cx="9144000" cy="5086350"/>
          </a:xfrm>
        </p:spPr>
        <p:txBody>
          <a:bodyPr/>
          <a:lstStyle/>
          <a:p>
            <a:pPr algn="just">
              <a:lnSpc>
                <a:spcPct val="140000"/>
              </a:lnSpc>
            </a:pPr>
            <a:r>
              <a:rPr lang="en-US" sz="5400" b="0" u="none" dirty="0" err="1" smtClean="0">
                <a:solidFill>
                  <a:srgbClr val="FF0000"/>
                </a:solidFill>
                <a:effectLst/>
                <a:latin typeface="+mj-lt"/>
                <a:cs typeface="Times New Roman" pitchFamily="18" charset="0"/>
              </a:rPr>
              <a:t>Đk</a:t>
            </a:r>
            <a:r>
              <a:rPr lang="en-US" sz="5400" b="0" u="none" dirty="0" smtClean="0">
                <a:solidFill>
                  <a:srgbClr val="FF0000"/>
                </a:solidFill>
                <a:effectLst/>
                <a:latin typeface="+mj-lt"/>
                <a:cs typeface="Times New Roman" pitchFamily="18" charset="0"/>
              </a:rPr>
              <a:t>:</a:t>
            </a:r>
            <a:r>
              <a:rPr lang="en-US" sz="5400" b="0" u="none" dirty="0" smtClean="0">
                <a:solidFill>
                  <a:srgbClr val="003399"/>
                </a:solidFill>
                <a:effectLst/>
                <a:latin typeface="+mj-lt"/>
                <a:cs typeface="Times New Roman" pitchFamily="18" charset="0"/>
              </a:rPr>
              <a:t>  </a:t>
            </a:r>
            <a:r>
              <a:rPr lang="en-US" sz="5400" b="0" u="none" dirty="0" err="1" smtClean="0">
                <a:solidFill>
                  <a:srgbClr val="003399"/>
                </a:solidFill>
                <a:effectLst/>
                <a:latin typeface="+mj-lt"/>
                <a:cs typeface="Times New Roman" pitchFamily="18" charset="0"/>
              </a:rPr>
              <a:t>Chúa</a:t>
            </a:r>
            <a:r>
              <a:rPr lang="en-US" sz="5400" b="0" u="none" dirty="0" smtClean="0">
                <a:solidFill>
                  <a:srgbClr val="003399"/>
                </a:solidFill>
                <a:effectLst/>
                <a:latin typeface="+mj-lt"/>
                <a:cs typeface="Times New Roman" pitchFamily="18" charset="0"/>
              </a:rPr>
              <a:t> </a:t>
            </a:r>
            <a:r>
              <a:rPr lang="en-US" sz="5400" b="0" u="none" dirty="0" err="1" smtClean="0">
                <a:solidFill>
                  <a:srgbClr val="003399"/>
                </a:solidFill>
                <a:effectLst/>
                <a:latin typeface="+mj-lt"/>
                <a:cs typeface="Times New Roman" pitchFamily="18" charset="0"/>
              </a:rPr>
              <a:t>yêu</a:t>
            </a:r>
            <a:r>
              <a:rPr lang="en-US" sz="5400" b="0" u="none" dirty="0" smtClean="0">
                <a:solidFill>
                  <a:srgbClr val="003399"/>
                </a:solidFill>
                <a:effectLst/>
                <a:latin typeface="+mj-lt"/>
                <a:cs typeface="Times New Roman" pitchFamily="18" charset="0"/>
              </a:rPr>
              <a:t> con (</a:t>
            </a:r>
            <a:r>
              <a:rPr lang="en-US" sz="5400" b="0" u="none" dirty="0" err="1" smtClean="0">
                <a:solidFill>
                  <a:srgbClr val="003399"/>
                </a:solidFill>
                <a:effectLst/>
                <a:latin typeface="+mj-lt"/>
                <a:cs typeface="Times New Roman" pitchFamily="18" charset="0"/>
              </a:rPr>
              <a:t>Chúa</a:t>
            </a:r>
            <a:r>
              <a:rPr lang="en-US" sz="5400" b="0" u="none" dirty="0" smtClean="0">
                <a:solidFill>
                  <a:srgbClr val="003399"/>
                </a:solidFill>
                <a:effectLst/>
                <a:latin typeface="+mj-lt"/>
                <a:cs typeface="Times New Roman" pitchFamily="18" charset="0"/>
              </a:rPr>
              <a:t> </a:t>
            </a:r>
            <a:r>
              <a:rPr lang="en-US" sz="5400" b="0" u="none" dirty="0" err="1" smtClean="0">
                <a:solidFill>
                  <a:srgbClr val="003399"/>
                </a:solidFill>
                <a:effectLst/>
                <a:latin typeface="+mj-lt"/>
                <a:cs typeface="Times New Roman" pitchFamily="18" charset="0"/>
              </a:rPr>
              <a:t>yêu</a:t>
            </a:r>
            <a:r>
              <a:rPr lang="en-US" sz="5400" b="0" u="none" dirty="0" smtClean="0">
                <a:solidFill>
                  <a:srgbClr val="003399"/>
                </a:solidFill>
                <a:effectLst/>
                <a:latin typeface="+mj-lt"/>
                <a:cs typeface="Times New Roman" pitchFamily="18" charset="0"/>
              </a:rPr>
              <a:t> con) </a:t>
            </a:r>
            <a:r>
              <a:rPr lang="en-US" sz="5400" b="0" u="none" dirty="0" err="1" smtClean="0">
                <a:solidFill>
                  <a:srgbClr val="003399"/>
                </a:solidFill>
                <a:effectLst/>
                <a:latin typeface="+mj-lt"/>
                <a:cs typeface="Times New Roman" pitchFamily="18" charset="0"/>
              </a:rPr>
              <a:t>sao</a:t>
            </a:r>
            <a:r>
              <a:rPr lang="en-US" sz="5400" b="0" u="none" dirty="0" smtClean="0">
                <a:solidFill>
                  <a:srgbClr val="003399"/>
                </a:solidFill>
                <a:effectLst/>
                <a:latin typeface="+mj-lt"/>
                <a:cs typeface="Times New Roman" pitchFamily="18" charset="0"/>
              </a:rPr>
              <a:t> </a:t>
            </a:r>
            <a:r>
              <a:rPr lang="en-US" sz="5400" b="0" u="none" dirty="0" err="1" smtClean="0">
                <a:solidFill>
                  <a:srgbClr val="003399"/>
                </a:solidFill>
                <a:effectLst/>
                <a:latin typeface="+mj-lt"/>
                <a:cs typeface="Times New Roman" pitchFamily="18" charset="0"/>
              </a:rPr>
              <a:t>quá</a:t>
            </a:r>
            <a:r>
              <a:rPr lang="en-US" sz="5400" b="0" u="none" dirty="0" smtClean="0">
                <a:solidFill>
                  <a:srgbClr val="003399"/>
                </a:solidFill>
                <a:effectLst/>
                <a:latin typeface="+mj-lt"/>
                <a:cs typeface="Times New Roman" pitchFamily="18" charset="0"/>
              </a:rPr>
              <a:t> </a:t>
            </a:r>
            <a:r>
              <a:rPr lang="en-US" sz="5400" b="0" u="none" dirty="0" err="1" smtClean="0">
                <a:solidFill>
                  <a:srgbClr val="003399"/>
                </a:solidFill>
                <a:effectLst/>
                <a:latin typeface="+mj-lt"/>
                <a:cs typeface="Times New Roman" pitchFamily="18" charset="0"/>
              </a:rPr>
              <a:t>là</a:t>
            </a:r>
            <a:r>
              <a:rPr lang="en-US" sz="5400" b="0" u="none" dirty="0" smtClean="0">
                <a:solidFill>
                  <a:srgbClr val="003399"/>
                </a:solidFill>
                <a:effectLst/>
                <a:latin typeface="+mj-lt"/>
                <a:cs typeface="Times New Roman" pitchFamily="18" charset="0"/>
              </a:rPr>
              <a:t> </a:t>
            </a:r>
            <a:r>
              <a:rPr lang="en-US" sz="5400" b="0" u="none" dirty="0" err="1" smtClean="0">
                <a:solidFill>
                  <a:srgbClr val="003399"/>
                </a:solidFill>
                <a:effectLst/>
                <a:latin typeface="+mj-lt"/>
                <a:cs typeface="Times New Roman" pitchFamily="18" charset="0"/>
              </a:rPr>
              <a:t>yêu</a:t>
            </a:r>
            <a:r>
              <a:rPr lang="en-US" sz="5400" b="0" u="none" dirty="0" smtClean="0">
                <a:solidFill>
                  <a:srgbClr val="003399"/>
                </a:solidFill>
                <a:effectLst/>
                <a:latin typeface="+mj-lt"/>
                <a:cs typeface="Times New Roman" pitchFamily="18" charset="0"/>
              </a:rPr>
              <a:t> . </a:t>
            </a:r>
            <a:r>
              <a:rPr lang="vi-VN" sz="5400" b="0" u="none" dirty="0">
                <a:solidFill>
                  <a:srgbClr val="003399"/>
                </a:solidFill>
                <a:effectLst/>
                <a:latin typeface="+mj-lt"/>
                <a:cs typeface="Times New Roman" pitchFamily="18" charset="0"/>
              </a:rPr>
              <a:t>(Sao quá là yêu) phần con đâu biết lấy gì đền ơn cho </a:t>
            </a:r>
            <a:r>
              <a:rPr lang="vi-VN" sz="5400" b="0" u="none" dirty="0" smtClean="0">
                <a:solidFill>
                  <a:srgbClr val="003399"/>
                </a:solidFill>
                <a:effectLst/>
                <a:latin typeface="+mj-lt"/>
                <a:cs typeface="Times New Roman" pitchFamily="18" charset="0"/>
              </a:rPr>
              <a:t>xứng</a:t>
            </a:r>
            <a:endParaRPr lang="vi-VN" sz="5400" b="0" u="none"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1384404479"/>
      </p:ext>
    </p:extLst>
  </p:cSld>
  <p:clrMapOvr>
    <a:masterClrMapping/>
  </p:clrMapOvr>
  <p:transition spd="slow"/>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9202" name="Rectangle 3"/>
          <p:cNvSpPr>
            <a:spLocks noGrp="1" noChangeArrowheads="1"/>
          </p:cNvSpPr>
          <p:nvPr>
            <p:ph type="subTitle" idx="1"/>
          </p:nvPr>
        </p:nvSpPr>
        <p:spPr>
          <a:xfrm>
            <a:off x="0" y="0"/>
            <a:ext cx="9144000" cy="5086350"/>
          </a:xfrm>
        </p:spPr>
        <p:txBody>
          <a:bodyPr/>
          <a:lstStyle/>
          <a:p>
            <a:pPr algn="just">
              <a:lnSpc>
                <a:spcPct val="140000"/>
              </a:lnSpc>
            </a:pPr>
            <a:r>
              <a:rPr lang="en-US" sz="5400" b="0" u="none" dirty="0" smtClean="0">
                <a:solidFill>
                  <a:srgbClr val="FF0000"/>
                </a:solidFill>
                <a:effectLst/>
                <a:latin typeface="+mj-lt"/>
                <a:cs typeface="Times New Roman" pitchFamily="18" charset="0"/>
              </a:rPr>
              <a:t>**</a:t>
            </a:r>
            <a:r>
              <a:rPr lang="en-US" sz="5400" b="0" u="none" dirty="0" smtClean="0">
                <a:solidFill>
                  <a:srgbClr val="003399"/>
                </a:solidFill>
                <a:effectLst/>
                <a:latin typeface="+mj-lt"/>
                <a:cs typeface="Times New Roman" pitchFamily="18" charset="0"/>
              </a:rPr>
              <a:t>  </a:t>
            </a:r>
            <a:r>
              <a:rPr lang="en-US" sz="5400" b="0" u="none" dirty="0" err="1" smtClean="0">
                <a:solidFill>
                  <a:srgbClr val="003399"/>
                </a:solidFill>
                <a:effectLst/>
                <a:latin typeface="+mj-lt"/>
                <a:cs typeface="Times New Roman" pitchFamily="18" charset="0"/>
              </a:rPr>
              <a:t>Chỉ</a:t>
            </a:r>
            <a:r>
              <a:rPr lang="en-US" sz="5400" b="0" u="none" dirty="0" smtClean="0">
                <a:solidFill>
                  <a:srgbClr val="003399"/>
                </a:solidFill>
                <a:effectLst/>
                <a:latin typeface="+mj-lt"/>
                <a:cs typeface="Times New Roman" pitchFamily="18" charset="0"/>
              </a:rPr>
              <a:t> </a:t>
            </a:r>
            <a:r>
              <a:rPr lang="en-US" sz="5400" b="0" u="none" dirty="0" err="1" smtClean="0">
                <a:solidFill>
                  <a:srgbClr val="003399"/>
                </a:solidFill>
                <a:effectLst/>
                <a:latin typeface="+mj-lt"/>
                <a:cs typeface="Times New Roman" pitchFamily="18" charset="0"/>
              </a:rPr>
              <a:t>xin</a:t>
            </a:r>
            <a:r>
              <a:rPr lang="en-US" sz="5400" b="0" u="none" dirty="0" smtClean="0">
                <a:solidFill>
                  <a:srgbClr val="003399"/>
                </a:solidFill>
                <a:effectLst/>
                <a:latin typeface="+mj-lt"/>
                <a:cs typeface="Times New Roman" pitchFamily="18" charset="0"/>
              </a:rPr>
              <a:t> </a:t>
            </a:r>
            <a:r>
              <a:rPr lang="en-US" sz="5400" b="0" u="none" dirty="0" err="1" smtClean="0">
                <a:solidFill>
                  <a:srgbClr val="003399"/>
                </a:solidFill>
                <a:effectLst/>
                <a:latin typeface="+mj-lt"/>
                <a:cs typeface="Times New Roman" pitchFamily="18" charset="0"/>
              </a:rPr>
              <a:t>chúa</a:t>
            </a:r>
            <a:r>
              <a:rPr lang="en-US" sz="5400" b="0" u="none" dirty="0" smtClean="0">
                <a:solidFill>
                  <a:srgbClr val="003399"/>
                </a:solidFill>
                <a:effectLst/>
                <a:latin typeface="+mj-lt"/>
                <a:cs typeface="Times New Roman" pitchFamily="18" charset="0"/>
              </a:rPr>
              <a:t> </a:t>
            </a:r>
            <a:r>
              <a:rPr lang="en-US" sz="5400" b="0" u="none" dirty="0" err="1" smtClean="0">
                <a:solidFill>
                  <a:srgbClr val="003399"/>
                </a:solidFill>
                <a:effectLst/>
                <a:latin typeface="+mj-lt"/>
                <a:cs typeface="Times New Roman" pitchFamily="18" charset="0"/>
              </a:rPr>
              <a:t>cho</a:t>
            </a:r>
            <a:r>
              <a:rPr lang="en-US" sz="5400" b="0" u="none" dirty="0" smtClean="0">
                <a:solidFill>
                  <a:srgbClr val="003399"/>
                </a:solidFill>
                <a:effectLst/>
                <a:latin typeface="+mj-lt"/>
                <a:cs typeface="Times New Roman" pitchFamily="18" charset="0"/>
              </a:rPr>
              <a:t> con </a:t>
            </a:r>
            <a:r>
              <a:rPr lang="en-US" sz="5400" b="0" u="none" dirty="0" err="1" smtClean="0">
                <a:solidFill>
                  <a:srgbClr val="003399"/>
                </a:solidFill>
                <a:effectLst/>
                <a:latin typeface="+mj-lt"/>
                <a:cs typeface="Times New Roman" pitchFamily="18" charset="0"/>
              </a:rPr>
              <a:t>yêu</a:t>
            </a:r>
            <a:r>
              <a:rPr lang="en-US" sz="5400" b="0" u="none" dirty="0" smtClean="0">
                <a:solidFill>
                  <a:srgbClr val="003399"/>
                </a:solidFill>
                <a:effectLst/>
                <a:latin typeface="+mj-lt"/>
                <a:cs typeface="Times New Roman" pitchFamily="18" charset="0"/>
              </a:rPr>
              <a:t> </a:t>
            </a:r>
            <a:r>
              <a:rPr lang="en-US" sz="5400" b="0" u="none" dirty="0" err="1" smtClean="0">
                <a:solidFill>
                  <a:srgbClr val="003399"/>
                </a:solidFill>
                <a:effectLst/>
                <a:latin typeface="+mj-lt"/>
                <a:cs typeface="Times New Roman" pitchFamily="18" charset="0"/>
              </a:rPr>
              <a:t>chúa</a:t>
            </a:r>
            <a:r>
              <a:rPr lang="en-US" sz="5400" b="0" u="none" dirty="0" smtClean="0">
                <a:solidFill>
                  <a:srgbClr val="003399"/>
                </a:solidFill>
                <a:effectLst/>
                <a:latin typeface="+mj-lt"/>
                <a:cs typeface="Times New Roman" pitchFamily="18" charset="0"/>
              </a:rPr>
              <a:t> </a:t>
            </a:r>
            <a:r>
              <a:rPr lang="en-US" sz="5400" b="0" u="none" dirty="0" err="1" smtClean="0">
                <a:solidFill>
                  <a:srgbClr val="003399"/>
                </a:solidFill>
                <a:effectLst/>
                <a:latin typeface="+mj-lt"/>
                <a:cs typeface="Times New Roman" pitchFamily="18" charset="0"/>
              </a:rPr>
              <a:t>nhiều</a:t>
            </a:r>
            <a:r>
              <a:rPr lang="en-US" sz="5400" b="0" u="none" dirty="0" smtClean="0">
                <a:solidFill>
                  <a:srgbClr val="003399"/>
                </a:solidFill>
                <a:effectLst/>
                <a:latin typeface="+mj-lt"/>
                <a:cs typeface="Times New Roman" pitchFamily="18" charset="0"/>
              </a:rPr>
              <a:t>. </a:t>
            </a:r>
            <a:r>
              <a:rPr lang="en-US" sz="5400" b="0" u="none" dirty="0" err="1" smtClean="0">
                <a:solidFill>
                  <a:srgbClr val="003399"/>
                </a:solidFill>
                <a:effectLst/>
                <a:latin typeface="+mj-lt"/>
                <a:cs typeface="Times New Roman" pitchFamily="18" charset="0"/>
              </a:rPr>
              <a:t>Dẫu</a:t>
            </a:r>
            <a:r>
              <a:rPr lang="en-US" sz="5400" b="0" u="none" dirty="0" smtClean="0">
                <a:solidFill>
                  <a:srgbClr val="003399"/>
                </a:solidFill>
                <a:effectLst/>
                <a:latin typeface="+mj-lt"/>
                <a:cs typeface="Times New Roman" pitchFamily="18" charset="0"/>
              </a:rPr>
              <a:t> </a:t>
            </a:r>
            <a:r>
              <a:rPr lang="en-US" sz="5400" b="0" u="none" dirty="0" err="1" smtClean="0">
                <a:solidFill>
                  <a:srgbClr val="003399"/>
                </a:solidFill>
                <a:effectLst/>
                <a:latin typeface="+mj-lt"/>
                <a:cs typeface="Times New Roman" pitchFamily="18" charset="0"/>
              </a:rPr>
              <a:t>bao</a:t>
            </a:r>
            <a:r>
              <a:rPr lang="en-US" sz="5400" b="0" u="none" dirty="0" smtClean="0">
                <a:solidFill>
                  <a:srgbClr val="003399"/>
                </a:solidFill>
                <a:effectLst/>
                <a:latin typeface="+mj-lt"/>
                <a:cs typeface="Times New Roman" pitchFamily="18" charset="0"/>
              </a:rPr>
              <a:t> </a:t>
            </a:r>
            <a:r>
              <a:rPr lang="en-US" sz="5400" b="0" u="none" dirty="0" err="1" smtClean="0">
                <a:solidFill>
                  <a:srgbClr val="003399"/>
                </a:solidFill>
                <a:effectLst/>
                <a:latin typeface="+mj-lt"/>
                <a:cs typeface="Times New Roman" pitchFamily="18" charset="0"/>
              </a:rPr>
              <a:t>gian</a:t>
            </a:r>
            <a:r>
              <a:rPr lang="en-US" sz="5400" b="0" u="none" dirty="0" smtClean="0">
                <a:solidFill>
                  <a:srgbClr val="003399"/>
                </a:solidFill>
                <a:effectLst/>
                <a:latin typeface="+mj-lt"/>
                <a:cs typeface="Times New Roman" pitchFamily="18" charset="0"/>
              </a:rPr>
              <a:t> nan </a:t>
            </a:r>
            <a:r>
              <a:rPr lang="en-US" sz="5400" b="0" u="none" dirty="0" err="1" smtClean="0">
                <a:solidFill>
                  <a:srgbClr val="003399"/>
                </a:solidFill>
                <a:effectLst/>
                <a:latin typeface="+mj-lt"/>
                <a:cs typeface="Times New Roman" pitchFamily="18" charset="0"/>
              </a:rPr>
              <a:t>sớm</a:t>
            </a:r>
            <a:r>
              <a:rPr lang="en-US" sz="5400" b="0" u="none" dirty="0" smtClean="0">
                <a:solidFill>
                  <a:srgbClr val="003399"/>
                </a:solidFill>
                <a:effectLst/>
                <a:latin typeface="+mj-lt"/>
                <a:cs typeface="Times New Roman" pitchFamily="18" charset="0"/>
              </a:rPr>
              <a:t> </a:t>
            </a:r>
            <a:r>
              <a:rPr lang="en-US" sz="5400" b="0" u="none" dirty="0" err="1" smtClean="0">
                <a:solidFill>
                  <a:srgbClr val="003399"/>
                </a:solidFill>
                <a:effectLst/>
                <a:latin typeface="+mj-lt"/>
                <a:cs typeface="Times New Roman" pitchFamily="18" charset="0"/>
              </a:rPr>
              <a:t>chiều</a:t>
            </a:r>
            <a:r>
              <a:rPr lang="en-US" sz="5400" b="0" u="none" dirty="0" smtClean="0">
                <a:solidFill>
                  <a:srgbClr val="003399"/>
                </a:solidFill>
                <a:effectLst/>
                <a:latin typeface="+mj-lt"/>
                <a:cs typeface="Times New Roman" pitchFamily="18" charset="0"/>
              </a:rPr>
              <a:t> </a:t>
            </a:r>
            <a:r>
              <a:rPr lang="vi-VN" sz="5400" b="0" u="none" dirty="0">
                <a:solidFill>
                  <a:srgbClr val="003399"/>
                </a:solidFill>
                <a:effectLst/>
                <a:latin typeface="+mj-lt"/>
                <a:cs typeface="Times New Roman" pitchFamily="18" charset="0"/>
              </a:rPr>
              <a:t>Rước mình thánh chúa đến trong lòng </a:t>
            </a:r>
            <a:r>
              <a:rPr lang="vi-VN" sz="5400" b="0" u="none" dirty="0" smtClean="0">
                <a:solidFill>
                  <a:srgbClr val="003399"/>
                </a:solidFill>
                <a:effectLst/>
                <a:latin typeface="+mj-lt"/>
                <a:cs typeface="Times New Roman" pitchFamily="18" charset="0"/>
              </a:rPr>
              <a:t>con</a:t>
            </a:r>
            <a:r>
              <a:rPr lang="en-US" sz="5400" b="0" u="none" dirty="0" smtClean="0">
                <a:solidFill>
                  <a:srgbClr val="003399"/>
                </a:solidFill>
                <a:effectLst/>
                <a:latin typeface="+mj-lt"/>
                <a:cs typeface="Times New Roman" pitchFamily="18" charset="0"/>
              </a:rPr>
              <a:t>.</a:t>
            </a:r>
            <a:endParaRPr lang="vi-VN" sz="5400" b="0" u="none"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3462067545"/>
      </p:ext>
    </p:extLst>
  </p:cSld>
  <p:clrMapOvr>
    <a:masterClrMapping/>
  </p:clrMapOvr>
  <p:transition spd="slow"/>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7634" name="Rectangle 3"/>
          <p:cNvSpPr>
            <a:spLocks noGrp="1" noChangeArrowheads="1"/>
          </p:cNvSpPr>
          <p:nvPr>
            <p:ph type="subTitle" idx="1"/>
          </p:nvPr>
        </p:nvSpPr>
        <p:spPr>
          <a:xfrm>
            <a:off x="0" y="-247650"/>
            <a:ext cx="9144000" cy="5143500"/>
          </a:xfrm>
        </p:spPr>
        <p:txBody>
          <a:bodyPr/>
          <a:lstStyle/>
          <a:p>
            <a:pPr algn="just">
              <a:lnSpc>
                <a:spcPct val="140000"/>
              </a:lnSpc>
            </a:pPr>
            <a:r>
              <a:rPr lang="en-US" sz="6000" b="0" u="none" dirty="0" smtClean="0">
                <a:solidFill>
                  <a:srgbClr val="FF0000"/>
                </a:solidFill>
                <a:effectLst/>
                <a:latin typeface="+mj-lt"/>
                <a:cs typeface="Times New Roman" pitchFamily="18" charset="0"/>
              </a:rPr>
              <a:t>Pk4:</a:t>
            </a:r>
            <a:r>
              <a:rPr lang="en-US" sz="6000" b="0" u="none" dirty="0" smtClean="0">
                <a:solidFill>
                  <a:srgbClr val="003399"/>
                </a:solidFill>
                <a:effectLst/>
                <a:latin typeface="+mj-lt"/>
                <a:cs typeface="Times New Roman" pitchFamily="18" charset="0"/>
              </a:rPr>
              <a:t>  </a:t>
            </a:r>
            <a:r>
              <a:rPr lang="en-US" sz="6000" b="0" u="none" dirty="0" err="1" smtClean="0">
                <a:solidFill>
                  <a:srgbClr val="003399"/>
                </a:solidFill>
                <a:effectLst/>
                <a:latin typeface="+mj-lt"/>
                <a:cs typeface="Times New Roman" pitchFamily="18" charset="0"/>
              </a:rPr>
              <a:t>nhớ</a:t>
            </a:r>
            <a:r>
              <a:rPr lang="en-US" sz="6000" b="0" u="none" dirty="0" smtClean="0">
                <a:solidFill>
                  <a:srgbClr val="003399"/>
                </a:solidFill>
                <a:effectLst/>
                <a:latin typeface="+mj-lt"/>
                <a:cs typeface="Times New Roman" pitchFamily="18" charset="0"/>
              </a:rPr>
              <a:t> </a:t>
            </a:r>
            <a:r>
              <a:rPr lang="en-US" sz="6000" b="0" u="none" dirty="0" err="1" smtClean="0">
                <a:solidFill>
                  <a:srgbClr val="003399"/>
                </a:solidFill>
                <a:effectLst/>
                <a:latin typeface="+mj-lt"/>
                <a:cs typeface="Times New Roman" pitchFamily="18" charset="0"/>
              </a:rPr>
              <a:t>đêm</a:t>
            </a:r>
            <a:r>
              <a:rPr lang="en-US" sz="6000" b="0" u="none" dirty="0" smtClean="0">
                <a:solidFill>
                  <a:srgbClr val="003399"/>
                </a:solidFill>
                <a:effectLst/>
                <a:latin typeface="+mj-lt"/>
                <a:cs typeface="Times New Roman" pitchFamily="18" charset="0"/>
              </a:rPr>
              <a:t> </a:t>
            </a:r>
            <a:r>
              <a:rPr lang="en-US" sz="6000" b="0" u="none" dirty="0" err="1" smtClean="0">
                <a:solidFill>
                  <a:srgbClr val="003399"/>
                </a:solidFill>
                <a:effectLst/>
                <a:latin typeface="+mj-lt"/>
                <a:cs typeface="Times New Roman" pitchFamily="18" charset="0"/>
              </a:rPr>
              <a:t>năm</a:t>
            </a:r>
            <a:r>
              <a:rPr lang="en-US" sz="6000" b="0" u="none" dirty="0" smtClean="0">
                <a:solidFill>
                  <a:srgbClr val="003399"/>
                </a:solidFill>
                <a:effectLst/>
                <a:latin typeface="+mj-lt"/>
                <a:cs typeface="Times New Roman" pitchFamily="18" charset="0"/>
              </a:rPr>
              <a:t> </a:t>
            </a:r>
            <a:r>
              <a:rPr lang="en-US" sz="6000" b="0" u="none" dirty="0" err="1" smtClean="0">
                <a:solidFill>
                  <a:srgbClr val="003399"/>
                </a:solidFill>
                <a:effectLst/>
                <a:latin typeface="+mj-lt"/>
                <a:cs typeface="Times New Roman" pitchFamily="18" charset="0"/>
              </a:rPr>
              <a:t>xưa</a:t>
            </a:r>
            <a:r>
              <a:rPr lang="en-US" sz="6000" b="0" u="none" dirty="0" smtClean="0">
                <a:solidFill>
                  <a:srgbClr val="003399"/>
                </a:solidFill>
                <a:effectLst/>
                <a:latin typeface="+mj-lt"/>
                <a:cs typeface="Times New Roman" pitchFamily="18" charset="0"/>
              </a:rPr>
              <a:t> </a:t>
            </a:r>
            <a:r>
              <a:rPr lang="en-US" sz="6000" b="0" u="none" dirty="0" err="1" smtClean="0">
                <a:solidFill>
                  <a:srgbClr val="003399"/>
                </a:solidFill>
                <a:effectLst/>
                <a:latin typeface="+mj-lt"/>
                <a:cs typeface="Times New Roman" pitchFamily="18" charset="0"/>
              </a:rPr>
              <a:t>chúa</a:t>
            </a:r>
            <a:r>
              <a:rPr lang="en-US" sz="6000" b="0" u="none" dirty="0" smtClean="0">
                <a:solidFill>
                  <a:srgbClr val="003399"/>
                </a:solidFill>
                <a:effectLst/>
                <a:latin typeface="+mj-lt"/>
                <a:cs typeface="Times New Roman" pitchFamily="18" charset="0"/>
              </a:rPr>
              <a:t> </a:t>
            </a:r>
            <a:r>
              <a:rPr lang="en-US" sz="6000" b="0" u="none" dirty="0" err="1" smtClean="0">
                <a:solidFill>
                  <a:srgbClr val="003399"/>
                </a:solidFill>
                <a:effectLst/>
                <a:latin typeface="+mj-lt"/>
                <a:cs typeface="Times New Roman" pitchFamily="18" charset="0"/>
              </a:rPr>
              <a:t>nói</a:t>
            </a:r>
            <a:r>
              <a:rPr lang="en-US" sz="6000" b="0" u="none" dirty="0" smtClean="0">
                <a:solidFill>
                  <a:srgbClr val="003399"/>
                </a:solidFill>
                <a:effectLst/>
                <a:latin typeface="+mj-lt"/>
                <a:cs typeface="Times New Roman" pitchFamily="18" charset="0"/>
              </a:rPr>
              <a:t> </a:t>
            </a:r>
            <a:r>
              <a:rPr lang="en-US" sz="6000" b="0" u="none" dirty="0" err="1" smtClean="0">
                <a:solidFill>
                  <a:srgbClr val="003399"/>
                </a:solidFill>
                <a:effectLst/>
                <a:latin typeface="+mj-lt"/>
                <a:cs typeface="Times New Roman" pitchFamily="18" charset="0"/>
              </a:rPr>
              <a:t>như</a:t>
            </a:r>
            <a:r>
              <a:rPr lang="en-US" sz="6000" b="0" u="none" dirty="0" smtClean="0">
                <a:solidFill>
                  <a:srgbClr val="003399"/>
                </a:solidFill>
                <a:effectLst/>
                <a:latin typeface="+mj-lt"/>
                <a:cs typeface="Times New Roman" pitchFamily="18" charset="0"/>
              </a:rPr>
              <a:t> </a:t>
            </a:r>
            <a:r>
              <a:rPr lang="en-US" sz="6000" b="0" u="none" dirty="0" err="1" smtClean="0">
                <a:solidFill>
                  <a:srgbClr val="003399"/>
                </a:solidFill>
                <a:effectLst/>
                <a:latin typeface="+mj-lt"/>
                <a:cs typeface="Times New Roman" pitchFamily="18" charset="0"/>
              </a:rPr>
              <a:t>bài</a:t>
            </a:r>
            <a:r>
              <a:rPr lang="en-US" sz="6000" b="0" u="none" dirty="0" smtClean="0">
                <a:solidFill>
                  <a:srgbClr val="003399"/>
                </a:solidFill>
                <a:effectLst/>
                <a:latin typeface="+mj-lt"/>
                <a:cs typeface="Times New Roman" pitchFamily="18" charset="0"/>
              </a:rPr>
              <a:t> </a:t>
            </a:r>
            <a:r>
              <a:rPr lang="en-US" sz="6000" b="0" u="none" dirty="0" err="1" smtClean="0">
                <a:solidFill>
                  <a:srgbClr val="003399"/>
                </a:solidFill>
                <a:effectLst/>
                <a:latin typeface="+mj-lt"/>
                <a:cs typeface="Times New Roman" pitchFamily="18" charset="0"/>
              </a:rPr>
              <a:t>hùng</a:t>
            </a:r>
            <a:r>
              <a:rPr lang="en-US" sz="6000" b="0" u="none" dirty="0" smtClean="0">
                <a:solidFill>
                  <a:srgbClr val="003399"/>
                </a:solidFill>
                <a:effectLst/>
                <a:latin typeface="+mj-lt"/>
                <a:cs typeface="Times New Roman" pitchFamily="18" charset="0"/>
              </a:rPr>
              <a:t> </a:t>
            </a:r>
            <a:r>
              <a:rPr lang="en-US" sz="6000" b="0" u="none" dirty="0" err="1" smtClean="0">
                <a:solidFill>
                  <a:srgbClr val="003399"/>
                </a:solidFill>
                <a:effectLst/>
                <a:latin typeface="+mj-lt"/>
                <a:cs typeface="Times New Roman" pitchFamily="18" charset="0"/>
              </a:rPr>
              <a:t>ca</a:t>
            </a:r>
            <a:r>
              <a:rPr lang="en-US" sz="6000" b="0" u="none" dirty="0" smtClean="0">
                <a:solidFill>
                  <a:srgbClr val="003399"/>
                </a:solidFill>
                <a:effectLst/>
                <a:latin typeface="+mj-lt"/>
                <a:cs typeface="Times New Roman" pitchFamily="18" charset="0"/>
              </a:rPr>
              <a:t> </a:t>
            </a:r>
            <a:r>
              <a:rPr lang="vi-VN" sz="6000" b="0" u="none" dirty="0">
                <a:solidFill>
                  <a:srgbClr val="003399"/>
                </a:solidFill>
                <a:effectLst/>
                <a:latin typeface="+mj-lt"/>
                <a:cs typeface="Times New Roman" pitchFamily="18" charset="0"/>
              </a:rPr>
              <a:t>Bánh ta ban cho, đó chính thân mình của ta</a:t>
            </a:r>
            <a:r>
              <a:rPr lang="vi-VN" sz="6000" b="0" u="none" dirty="0" smtClean="0">
                <a:solidFill>
                  <a:srgbClr val="003399"/>
                </a:solidFill>
                <a:effectLst/>
                <a:latin typeface="+mj-lt"/>
                <a:cs typeface="Times New Roman" pitchFamily="18" charset="0"/>
              </a:rPr>
              <a:t>.</a:t>
            </a:r>
            <a:endParaRPr lang="vi-VN" sz="6000" b="0" u="none"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1740898443"/>
      </p:ext>
    </p:extLst>
  </p:cSld>
  <p:clrMapOvr>
    <a:masterClrMapping/>
  </p:clrMapOvr>
  <p:transition spd="slow"/>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9682" name="Rectangle 3"/>
          <p:cNvSpPr>
            <a:spLocks noGrp="1" noChangeArrowheads="1"/>
          </p:cNvSpPr>
          <p:nvPr>
            <p:ph type="subTitle" idx="1"/>
          </p:nvPr>
        </p:nvSpPr>
        <p:spPr>
          <a:xfrm>
            <a:off x="0" y="-95250"/>
            <a:ext cx="9144000" cy="5086350"/>
          </a:xfrm>
        </p:spPr>
        <p:txBody>
          <a:bodyPr/>
          <a:lstStyle/>
          <a:p>
            <a:pPr algn="just">
              <a:lnSpc>
                <a:spcPct val="140000"/>
              </a:lnSpc>
            </a:pPr>
            <a:r>
              <a:rPr lang="en-US" sz="5400" b="0" u="none" dirty="0" smtClean="0">
                <a:solidFill>
                  <a:srgbClr val="FF0000"/>
                </a:solidFill>
                <a:effectLst/>
                <a:latin typeface="+mj-lt"/>
                <a:cs typeface="Times New Roman" pitchFamily="18" charset="0"/>
              </a:rPr>
              <a:t>**</a:t>
            </a:r>
            <a:r>
              <a:rPr lang="en-US" sz="5400" b="0" u="none" dirty="0" smtClean="0">
                <a:solidFill>
                  <a:srgbClr val="003399"/>
                </a:solidFill>
                <a:effectLst/>
                <a:latin typeface="+mj-lt"/>
                <a:cs typeface="Times New Roman" pitchFamily="18" charset="0"/>
              </a:rPr>
              <a:t>  </a:t>
            </a:r>
            <a:r>
              <a:rPr lang="en-US" sz="5400" b="0" u="none" dirty="0" err="1" smtClean="0">
                <a:solidFill>
                  <a:srgbClr val="003399"/>
                </a:solidFill>
                <a:effectLst/>
                <a:latin typeface="+mj-lt"/>
                <a:cs typeface="Times New Roman" pitchFamily="18" charset="0"/>
              </a:rPr>
              <a:t>Để</a:t>
            </a:r>
            <a:r>
              <a:rPr lang="en-US" sz="5400" b="0" u="none" dirty="0" smtClean="0">
                <a:solidFill>
                  <a:srgbClr val="003399"/>
                </a:solidFill>
                <a:effectLst/>
                <a:latin typeface="+mj-lt"/>
                <a:cs typeface="Times New Roman" pitchFamily="18" charset="0"/>
              </a:rPr>
              <a:t> </a:t>
            </a:r>
            <a:r>
              <a:rPr lang="en-US" sz="5400" b="0" u="none" dirty="0" err="1" smtClean="0">
                <a:solidFill>
                  <a:srgbClr val="003399"/>
                </a:solidFill>
                <a:effectLst/>
                <a:latin typeface="+mj-lt"/>
                <a:cs typeface="Times New Roman" pitchFamily="18" charset="0"/>
              </a:rPr>
              <a:t>cho</a:t>
            </a:r>
            <a:r>
              <a:rPr lang="en-US" sz="5400" b="0" u="none" dirty="0" smtClean="0">
                <a:solidFill>
                  <a:srgbClr val="003399"/>
                </a:solidFill>
                <a:effectLst/>
                <a:latin typeface="+mj-lt"/>
                <a:cs typeface="Times New Roman" pitchFamily="18" charset="0"/>
              </a:rPr>
              <a:t> </a:t>
            </a:r>
            <a:r>
              <a:rPr lang="en-US" sz="5400" b="0" u="none" dirty="0" err="1" smtClean="0">
                <a:solidFill>
                  <a:srgbClr val="003399"/>
                </a:solidFill>
                <a:effectLst/>
                <a:latin typeface="+mj-lt"/>
                <a:cs typeface="Times New Roman" pitchFamily="18" charset="0"/>
              </a:rPr>
              <a:t>ai</a:t>
            </a:r>
            <a:r>
              <a:rPr lang="en-US" sz="5400" b="0" u="none" dirty="0" smtClean="0">
                <a:solidFill>
                  <a:srgbClr val="003399"/>
                </a:solidFill>
                <a:effectLst/>
                <a:latin typeface="+mj-lt"/>
                <a:cs typeface="Times New Roman" pitchFamily="18" charset="0"/>
              </a:rPr>
              <a:t> tin </a:t>
            </a:r>
            <a:r>
              <a:rPr lang="en-US" sz="5400" b="0" u="none" dirty="0" err="1" smtClean="0">
                <a:solidFill>
                  <a:srgbClr val="003399"/>
                </a:solidFill>
                <a:effectLst/>
                <a:latin typeface="+mj-lt"/>
                <a:cs typeface="Times New Roman" pitchFamily="18" charset="0"/>
              </a:rPr>
              <a:t>làm</a:t>
            </a:r>
            <a:r>
              <a:rPr lang="en-US" sz="5400" b="0" u="none" dirty="0" smtClean="0">
                <a:solidFill>
                  <a:srgbClr val="003399"/>
                </a:solidFill>
                <a:effectLst/>
                <a:latin typeface="+mj-lt"/>
                <a:cs typeface="Times New Roman" pitchFamily="18" charset="0"/>
              </a:rPr>
              <a:t> </a:t>
            </a:r>
            <a:r>
              <a:rPr lang="en-US" sz="5400" b="0" u="none" dirty="0" err="1" smtClean="0">
                <a:solidFill>
                  <a:srgbClr val="003399"/>
                </a:solidFill>
                <a:effectLst/>
                <a:latin typeface="+mj-lt"/>
                <a:cs typeface="Times New Roman" pitchFamily="18" charset="0"/>
              </a:rPr>
              <a:t>lương</a:t>
            </a:r>
            <a:r>
              <a:rPr lang="en-US" sz="5400" b="0" u="none" dirty="0" smtClean="0">
                <a:solidFill>
                  <a:srgbClr val="003399"/>
                </a:solidFill>
                <a:effectLst/>
                <a:latin typeface="+mj-lt"/>
                <a:cs typeface="Times New Roman" pitchFamily="18" charset="0"/>
              </a:rPr>
              <a:t> </a:t>
            </a:r>
            <a:r>
              <a:rPr lang="en-US" sz="5400" b="0" u="none" dirty="0" err="1" smtClean="0">
                <a:solidFill>
                  <a:srgbClr val="003399"/>
                </a:solidFill>
                <a:effectLst/>
                <a:latin typeface="+mj-lt"/>
                <a:cs typeface="Times New Roman" pitchFamily="18" charset="0"/>
              </a:rPr>
              <a:t>thực</a:t>
            </a:r>
            <a:r>
              <a:rPr lang="en-US" sz="5400" b="0" u="none" dirty="0" smtClean="0">
                <a:solidFill>
                  <a:srgbClr val="003399"/>
                </a:solidFill>
                <a:effectLst/>
                <a:latin typeface="+mj-lt"/>
                <a:cs typeface="Times New Roman" pitchFamily="18" charset="0"/>
              </a:rPr>
              <a:t> </a:t>
            </a:r>
            <a:r>
              <a:rPr lang="en-US" sz="5400" b="0" u="none" dirty="0" err="1" smtClean="0">
                <a:solidFill>
                  <a:srgbClr val="003399"/>
                </a:solidFill>
                <a:effectLst/>
                <a:latin typeface="+mj-lt"/>
                <a:cs typeface="Times New Roman" pitchFamily="18" charset="0"/>
              </a:rPr>
              <a:t>nuôi</a:t>
            </a:r>
            <a:r>
              <a:rPr lang="en-US" sz="5400" b="0" u="none" dirty="0" smtClean="0">
                <a:solidFill>
                  <a:srgbClr val="003399"/>
                </a:solidFill>
                <a:effectLst/>
                <a:latin typeface="+mj-lt"/>
                <a:cs typeface="Times New Roman" pitchFamily="18" charset="0"/>
              </a:rPr>
              <a:t> </a:t>
            </a:r>
            <a:r>
              <a:rPr lang="en-US" sz="5400" b="0" u="none" dirty="0" err="1" smtClean="0">
                <a:solidFill>
                  <a:srgbClr val="003399"/>
                </a:solidFill>
                <a:effectLst/>
                <a:latin typeface="+mj-lt"/>
                <a:cs typeface="Times New Roman" pitchFamily="18" charset="0"/>
              </a:rPr>
              <a:t>sống</a:t>
            </a:r>
            <a:r>
              <a:rPr lang="en-US" sz="5400" b="0" u="none" dirty="0" smtClean="0">
                <a:solidFill>
                  <a:srgbClr val="003399"/>
                </a:solidFill>
                <a:effectLst/>
                <a:latin typeface="+mj-lt"/>
                <a:cs typeface="Times New Roman" pitchFamily="18" charset="0"/>
              </a:rPr>
              <a:t> </a:t>
            </a:r>
            <a:r>
              <a:rPr lang="en-US" sz="5400" b="0" u="none" dirty="0" err="1" smtClean="0">
                <a:solidFill>
                  <a:srgbClr val="003399"/>
                </a:solidFill>
                <a:effectLst/>
                <a:latin typeface="+mj-lt"/>
                <a:cs typeface="Times New Roman" pitchFamily="18" charset="0"/>
              </a:rPr>
              <a:t>linh</a:t>
            </a:r>
            <a:r>
              <a:rPr lang="en-US" sz="5400" b="0" u="none" dirty="0" smtClean="0">
                <a:solidFill>
                  <a:srgbClr val="003399"/>
                </a:solidFill>
                <a:effectLst/>
                <a:latin typeface="+mj-lt"/>
                <a:cs typeface="Times New Roman" pitchFamily="18" charset="0"/>
              </a:rPr>
              <a:t> </a:t>
            </a:r>
            <a:r>
              <a:rPr lang="en-US" sz="5400" b="0" u="none" dirty="0" err="1" smtClean="0">
                <a:solidFill>
                  <a:srgbClr val="003399"/>
                </a:solidFill>
                <a:effectLst/>
                <a:latin typeface="+mj-lt"/>
                <a:cs typeface="Times New Roman" pitchFamily="18" charset="0"/>
              </a:rPr>
              <a:t>hồn</a:t>
            </a:r>
            <a:r>
              <a:rPr lang="en-US" sz="5400" b="0" u="none" dirty="0" smtClean="0">
                <a:solidFill>
                  <a:srgbClr val="003399"/>
                </a:solidFill>
                <a:effectLst/>
                <a:latin typeface="+mj-lt"/>
                <a:cs typeface="Times New Roman" pitchFamily="18" charset="0"/>
              </a:rPr>
              <a:t>. </a:t>
            </a:r>
            <a:r>
              <a:rPr lang="vi-VN" sz="5400" b="0" u="none" dirty="0">
                <a:solidFill>
                  <a:srgbClr val="003399"/>
                </a:solidFill>
                <a:effectLst/>
                <a:latin typeface="+mj-lt"/>
                <a:cs typeface="Times New Roman" pitchFamily="18" charset="0"/>
              </a:rPr>
              <a:t>Trên bước gian trần cùng mình </a:t>
            </a:r>
            <a:r>
              <a:rPr lang="vi-VN" sz="5400" b="0" u="none" dirty="0" smtClean="0">
                <a:solidFill>
                  <a:srgbClr val="003399"/>
                </a:solidFill>
                <a:effectLst/>
                <a:latin typeface="+mj-lt"/>
                <a:cs typeface="Times New Roman" pitchFamily="18" charset="0"/>
              </a:rPr>
              <a:t>Ngài đi </a:t>
            </a:r>
            <a:r>
              <a:rPr lang="vi-VN" sz="5400" b="0" u="none" dirty="0">
                <a:solidFill>
                  <a:srgbClr val="003399"/>
                </a:solidFill>
                <a:effectLst/>
                <a:latin typeface="+mj-lt"/>
                <a:cs typeface="Times New Roman" pitchFamily="18" charset="0"/>
              </a:rPr>
              <a:t>đến thiên đường</a:t>
            </a:r>
            <a:r>
              <a:rPr lang="vi-VN" sz="5400" b="0" u="none" dirty="0" smtClean="0">
                <a:solidFill>
                  <a:srgbClr val="003399"/>
                </a:solidFill>
                <a:effectLst/>
                <a:latin typeface="+mj-lt"/>
                <a:cs typeface="Times New Roman" pitchFamily="18" charset="0"/>
              </a:rPr>
              <a:t>.</a:t>
            </a:r>
            <a:endParaRPr lang="vi-VN" sz="5400" b="0" u="none"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3192939438"/>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38FF0002-F9DA-9150-5034-0415D11F8759}"/>
              </a:ext>
            </a:extLst>
          </p:cNvPr>
          <p:cNvSpPr txBox="1"/>
          <p:nvPr/>
        </p:nvSpPr>
        <p:spPr>
          <a:xfrm>
            <a:off x="0" y="231649"/>
            <a:ext cx="9088912" cy="4685898"/>
          </a:xfrm>
          <a:prstGeom prst="rect">
            <a:avLst/>
          </a:prstGeom>
          <a:noFill/>
        </p:spPr>
        <p:txBody>
          <a:bodyPr wrap="square" lIns="68580" tIns="34290" rIns="68580" bIns="34290">
            <a:spAutoFit/>
          </a:bodyPr>
          <a:lstStyle/>
          <a:p>
            <a:pPr algn="just" defTabSz="685800"/>
            <a:r>
              <a:rPr lang="vi-VN" sz="5000" dirty="0">
                <a:solidFill>
                  <a:srgbClr val="002060"/>
                </a:solidFill>
                <a:latin typeface="+mj-lt"/>
                <a:ea typeface="Segoe UI Black" panose="020B0A02040204020203" pitchFamily="34" charset="0"/>
              </a:rPr>
              <a:t>Xin cho ân sủng của Năm</a:t>
            </a:r>
            <a:r>
              <a:rPr lang="en-US" sz="5000" dirty="0">
                <a:solidFill>
                  <a:srgbClr val="002060"/>
                </a:solidFill>
                <a:ea typeface="Segoe UI Black" panose="020B0A02040204020203" pitchFamily="34" charset="0"/>
              </a:rPr>
              <a:t> </a:t>
            </a:r>
            <a:r>
              <a:rPr lang="vi-VN" sz="5000" dirty="0">
                <a:solidFill>
                  <a:srgbClr val="002060"/>
                </a:solidFill>
                <a:latin typeface="+mj-lt"/>
                <a:ea typeface="Segoe UI Black" panose="020B0A02040204020203" pitchFamily="34" charset="0"/>
              </a:rPr>
              <a:t>Thánh này</a:t>
            </a:r>
            <a:r>
              <a:rPr lang="en-US" sz="5000" dirty="0">
                <a:solidFill>
                  <a:srgbClr val="C00000"/>
                </a:solidFill>
                <a:ea typeface="Segoe UI Black" panose="020B0A02040204020203" pitchFamily="34" charset="0"/>
              </a:rPr>
              <a:t>/</a:t>
            </a:r>
            <a:r>
              <a:rPr lang="en-US" sz="5000" dirty="0">
                <a:solidFill>
                  <a:srgbClr val="002060"/>
                </a:solidFill>
                <a:ea typeface="Segoe UI Black" panose="020B0A02040204020203" pitchFamily="34" charset="0"/>
              </a:rPr>
              <a:t> </a:t>
            </a:r>
            <a:r>
              <a:rPr lang="vi-VN" sz="5000" dirty="0">
                <a:solidFill>
                  <a:srgbClr val="002060"/>
                </a:solidFill>
                <a:latin typeface="+mj-lt"/>
                <a:ea typeface="Segoe UI Black" panose="020B0A02040204020203" pitchFamily="34" charset="0"/>
              </a:rPr>
              <a:t>khơi dậy trong chúng con</a:t>
            </a:r>
            <a:r>
              <a:rPr lang="en-US" sz="5000" dirty="0">
                <a:solidFill>
                  <a:srgbClr val="C00000"/>
                </a:solidFill>
                <a:ea typeface="Segoe UI Black" panose="020B0A02040204020203" pitchFamily="34" charset="0"/>
              </a:rPr>
              <a:t>/</a:t>
            </a:r>
            <a:r>
              <a:rPr lang="vi-VN" sz="5000" dirty="0">
                <a:solidFill>
                  <a:srgbClr val="002060"/>
                </a:solidFill>
                <a:latin typeface="+mj-lt"/>
                <a:ea typeface="Segoe UI Black" panose="020B0A02040204020203" pitchFamily="34" charset="0"/>
              </a:rPr>
              <a:t> là Những Người Lữ Hành Hy Vọng</a:t>
            </a:r>
            <a:r>
              <a:rPr lang="en-US" sz="5000" dirty="0">
                <a:solidFill>
                  <a:srgbClr val="C00000"/>
                </a:solidFill>
                <a:ea typeface="Segoe UI Black" panose="020B0A02040204020203" pitchFamily="34" charset="0"/>
              </a:rPr>
              <a:t>/ </a:t>
            </a:r>
            <a:r>
              <a:rPr lang="vi-VN" sz="5000" dirty="0">
                <a:solidFill>
                  <a:srgbClr val="002060"/>
                </a:solidFill>
                <a:latin typeface="+mj-lt"/>
                <a:ea typeface="Segoe UI Black" panose="020B0A02040204020203" pitchFamily="34" charset="0"/>
              </a:rPr>
              <a:t>niềm khao khát kho tàng ở trên trời</a:t>
            </a:r>
            <a:r>
              <a:rPr lang="en-US" sz="5000" dirty="0">
                <a:solidFill>
                  <a:srgbClr val="C00000"/>
                </a:solidFill>
                <a:ea typeface="Segoe UI Black" panose="020B0A02040204020203" pitchFamily="34" charset="0"/>
              </a:rPr>
              <a:t>/</a:t>
            </a:r>
            <a:r>
              <a:rPr lang="en-US" sz="5000" dirty="0">
                <a:solidFill>
                  <a:srgbClr val="002060"/>
                </a:solidFill>
                <a:ea typeface="Segoe UI Black" panose="020B0A02040204020203" pitchFamily="34" charset="0"/>
              </a:rPr>
              <a:t> đ</a:t>
            </a:r>
            <a:r>
              <a:rPr lang="vi-VN" sz="5000" dirty="0">
                <a:solidFill>
                  <a:srgbClr val="002060"/>
                </a:solidFill>
                <a:latin typeface="+mj-lt"/>
                <a:ea typeface="Segoe UI Black" panose="020B0A02040204020203" pitchFamily="34" charset="0"/>
              </a:rPr>
              <a:t>ồng thời cũng làm lan tỏa trên khắp thế giới</a:t>
            </a:r>
            <a:r>
              <a:rPr lang="en-US" sz="5000" dirty="0">
                <a:solidFill>
                  <a:srgbClr val="C00000"/>
                </a:solidFill>
                <a:ea typeface="Segoe UI Black" panose="020B0A02040204020203" pitchFamily="34" charset="0"/>
              </a:rPr>
              <a:t>/</a:t>
            </a:r>
            <a:endParaRPr lang="vi-VN" sz="5000" dirty="0">
              <a:solidFill>
                <a:srgbClr val="C00000"/>
              </a:solidFill>
              <a:latin typeface="+mj-lt"/>
              <a:ea typeface="Segoe UI Black" panose="020B0A02040204020203" pitchFamily="34" charset="0"/>
            </a:endParaRPr>
          </a:p>
        </p:txBody>
      </p:sp>
    </p:spTree>
    <p:extLst>
      <p:ext uri="{BB962C8B-B14F-4D97-AF65-F5344CB8AC3E}">
        <p14:creationId xmlns:p14="http://schemas.microsoft.com/office/powerpoint/2010/main" val="282925110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7154" name="Rectangle 3"/>
          <p:cNvSpPr>
            <a:spLocks noGrp="1" noChangeArrowheads="1"/>
          </p:cNvSpPr>
          <p:nvPr>
            <p:ph type="subTitle" idx="1"/>
          </p:nvPr>
        </p:nvSpPr>
        <p:spPr>
          <a:xfrm>
            <a:off x="0" y="0"/>
            <a:ext cx="9144000" cy="5086350"/>
          </a:xfrm>
        </p:spPr>
        <p:txBody>
          <a:bodyPr/>
          <a:lstStyle/>
          <a:p>
            <a:pPr algn="just">
              <a:lnSpc>
                <a:spcPct val="140000"/>
              </a:lnSpc>
            </a:pPr>
            <a:r>
              <a:rPr lang="en-US" sz="5400" b="0" u="none" dirty="0" err="1" smtClean="0">
                <a:solidFill>
                  <a:srgbClr val="FF0000"/>
                </a:solidFill>
                <a:effectLst/>
                <a:latin typeface="+mj-lt"/>
                <a:cs typeface="Times New Roman" pitchFamily="18" charset="0"/>
              </a:rPr>
              <a:t>Đk</a:t>
            </a:r>
            <a:r>
              <a:rPr lang="en-US" sz="5400" b="0" u="none" dirty="0" smtClean="0">
                <a:solidFill>
                  <a:srgbClr val="FF0000"/>
                </a:solidFill>
                <a:effectLst/>
                <a:latin typeface="+mj-lt"/>
                <a:cs typeface="Times New Roman" pitchFamily="18" charset="0"/>
              </a:rPr>
              <a:t>:</a:t>
            </a:r>
            <a:r>
              <a:rPr lang="en-US" sz="5400" b="0" u="none" dirty="0" smtClean="0">
                <a:solidFill>
                  <a:srgbClr val="003399"/>
                </a:solidFill>
                <a:effectLst/>
                <a:latin typeface="+mj-lt"/>
                <a:cs typeface="Times New Roman" pitchFamily="18" charset="0"/>
              </a:rPr>
              <a:t>  </a:t>
            </a:r>
            <a:r>
              <a:rPr lang="en-US" sz="5400" b="0" u="none" dirty="0" err="1" smtClean="0">
                <a:solidFill>
                  <a:srgbClr val="003399"/>
                </a:solidFill>
                <a:effectLst/>
                <a:latin typeface="+mj-lt"/>
                <a:cs typeface="Times New Roman" pitchFamily="18" charset="0"/>
              </a:rPr>
              <a:t>Chúa</a:t>
            </a:r>
            <a:r>
              <a:rPr lang="en-US" sz="5400" b="0" u="none" dirty="0" smtClean="0">
                <a:solidFill>
                  <a:srgbClr val="003399"/>
                </a:solidFill>
                <a:effectLst/>
                <a:latin typeface="+mj-lt"/>
                <a:cs typeface="Times New Roman" pitchFamily="18" charset="0"/>
              </a:rPr>
              <a:t> </a:t>
            </a:r>
            <a:r>
              <a:rPr lang="en-US" sz="5400" b="0" u="none" dirty="0" err="1" smtClean="0">
                <a:solidFill>
                  <a:srgbClr val="003399"/>
                </a:solidFill>
                <a:effectLst/>
                <a:latin typeface="+mj-lt"/>
                <a:cs typeface="Times New Roman" pitchFamily="18" charset="0"/>
              </a:rPr>
              <a:t>yêu</a:t>
            </a:r>
            <a:r>
              <a:rPr lang="en-US" sz="5400" b="0" u="none" dirty="0" smtClean="0">
                <a:solidFill>
                  <a:srgbClr val="003399"/>
                </a:solidFill>
                <a:effectLst/>
                <a:latin typeface="+mj-lt"/>
                <a:cs typeface="Times New Roman" pitchFamily="18" charset="0"/>
              </a:rPr>
              <a:t> con (</a:t>
            </a:r>
            <a:r>
              <a:rPr lang="en-US" sz="5400" b="0" u="none" dirty="0" err="1" smtClean="0">
                <a:solidFill>
                  <a:srgbClr val="003399"/>
                </a:solidFill>
                <a:effectLst/>
                <a:latin typeface="+mj-lt"/>
                <a:cs typeface="Times New Roman" pitchFamily="18" charset="0"/>
              </a:rPr>
              <a:t>Chúa</a:t>
            </a:r>
            <a:r>
              <a:rPr lang="en-US" sz="5400" b="0" u="none" dirty="0" smtClean="0">
                <a:solidFill>
                  <a:srgbClr val="003399"/>
                </a:solidFill>
                <a:effectLst/>
                <a:latin typeface="+mj-lt"/>
                <a:cs typeface="Times New Roman" pitchFamily="18" charset="0"/>
              </a:rPr>
              <a:t> </a:t>
            </a:r>
            <a:r>
              <a:rPr lang="en-US" sz="5400" b="0" u="none" dirty="0" err="1" smtClean="0">
                <a:solidFill>
                  <a:srgbClr val="003399"/>
                </a:solidFill>
                <a:effectLst/>
                <a:latin typeface="+mj-lt"/>
                <a:cs typeface="Times New Roman" pitchFamily="18" charset="0"/>
              </a:rPr>
              <a:t>yêu</a:t>
            </a:r>
            <a:r>
              <a:rPr lang="en-US" sz="5400" b="0" u="none" dirty="0" smtClean="0">
                <a:solidFill>
                  <a:srgbClr val="003399"/>
                </a:solidFill>
                <a:effectLst/>
                <a:latin typeface="+mj-lt"/>
                <a:cs typeface="Times New Roman" pitchFamily="18" charset="0"/>
              </a:rPr>
              <a:t> con) </a:t>
            </a:r>
            <a:r>
              <a:rPr lang="en-US" sz="5400" b="0" u="none" dirty="0" err="1" smtClean="0">
                <a:solidFill>
                  <a:srgbClr val="003399"/>
                </a:solidFill>
                <a:effectLst/>
                <a:latin typeface="+mj-lt"/>
                <a:cs typeface="Times New Roman" pitchFamily="18" charset="0"/>
              </a:rPr>
              <a:t>sao</a:t>
            </a:r>
            <a:r>
              <a:rPr lang="en-US" sz="5400" b="0" u="none" dirty="0" smtClean="0">
                <a:solidFill>
                  <a:srgbClr val="003399"/>
                </a:solidFill>
                <a:effectLst/>
                <a:latin typeface="+mj-lt"/>
                <a:cs typeface="Times New Roman" pitchFamily="18" charset="0"/>
              </a:rPr>
              <a:t> </a:t>
            </a:r>
            <a:r>
              <a:rPr lang="en-US" sz="5400" b="0" u="none" dirty="0" err="1" smtClean="0">
                <a:solidFill>
                  <a:srgbClr val="003399"/>
                </a:solidFill>
                <a:effectLst/>
                <a:latin typeface="+mj-lt"/>
                <a:cs typeface="Times New Roman" pitchFamily="18" charset="0"/>
              </a:rPr>
              <a:t>quá</a:t>
            </a:r>
            <a:r>
              <a:rPr lang="en-US" sz="5400" b="0" u="none" dirty="0" smtClean="0">
                <a:solidFill>
                  <a:srgbClr val="003399"/>
                </a:solidFill>
                <a:effectLst/>
                <a:latin typeface="+mj-lt"/>
                <a:cs typeface="Times New Roman" pitchFamily="18" charset="0"/>
              </a:rPr>
              <a:t> </a:t>
            </a:r>
            <a:r>
              <a:rPr lang="en-US" sz="5400" b="0" u="none" dirty="0" err="1" smtClean="0">
                <a:solidFill>
                  <a:srgbClr val="003399"/>
                </a:solidFill>
                <a:effectLst/>
                <a:latin typeface="+mj-lt"/>
                <a:cs typeface="Times New Roman" pitchFamily="18" charset="0"/>
              </a:rPr>
              <a:t>là</a:t>
            </a:r>
            <a:r>
              <a:rPr lang="en-US" sz="5400" b="0" u="none" dirty="0" smtClean="0">
                <a:solidFill>
                  <a:srgbClr val="003399"/>
                </a:solidFill>
                <a:effectLst/>
                <a:latin typeface="+mj-lt"/>
                <a:cs typeface="Times New Roman" pitchFamily="18" charset="0"/>
              </a:rPr>
              <a:t> </a:t>
            </a:r>
            <a:r>
              <a:rPr lang="en-US" sz="5400" b="0" u="none" dirty="0" err="1" smtClean="0">
                <a:solidFill>
                  <a:srgbClr val="003399"/>
                </a:solidFill>
                <a:effectLst/>
                <a:latin typeface="+mj-lt"/>
                <a:cs typeface="Times New Roman" pitchFamily="18" charset="0"/>
              </a:rPr>
              <a:t>yêu</a:t>
            </a:r>
            <a:r>
              <a:rPr lang="en-US" sz="5400" b="0" u="none" dirty="0" smtClean="0">
                <a:solidFill>
                  <a:srgbClr val="003399"/>
                </a:solidFill>
                <a:effectLst/>
                <a:latin typeface="+mj-lt"/>
                <a:cs typeface="Times New Roman" pitchFamily="18" charset="0"/>
              </a:rPr>
              <a:t> . </a:t>
            </a:r>
            <a:r>
              <a:rPr lang="vi-VN" sz="5400" b="0" u="none" dirty="0">
                <a:solidFill>
                  <a:srgbClr val="003399"/>
                </a:solidFill>
                <a:effectLst/>
                <a:latin typeface="+mj-lt"/>
                <a:cs typeface="Times New Roman" pitchFamily="18" charset="0"/>
              </a:rPr>
              <a:t>(Sao quá là yêu) phần con đâu biết lấy gì đền ơn cho </a:t>
            </a:r>
            <a:r>
              <a:rPr lang="vi-VN" sz="5400" b="0" u="none" dirty="0" smtClean="0">
                <a:solidFill>
                  <a:srgbClr val="003399"/>
                </a:solidFill>
                <a:effectLst/>
                <a:latin typeface="+mj-lt"/>
                <a:cs typeface="Times New Roman" pitchFamily="18" charset="0"/>
              </a:rPr>
              <a:t>xứng</a:t>
            </a:r>
            <a:endParaRPr lang="vi-VN" sz="5400" b="0" u="none"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1781065310"/>
      </p:ext>
    </p:extLst>
  </p:cSld>
  <p:clrMapOvr>
    <a:masterClrMapping/>
  </p:clrMapOvr>
  <p:transition spd="slow"/>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9202" name="Rectangle 3"/>
          <p:cNvSpPr>
            <a:spLocks noGrp="1" noChangeArrowheads="1"/>
          </p:cNvSpPr>
          <p:nvPr>
            <p:ph type="subTitle" idx="1"/>
          </p:nvPr>
        </p:nvSpPr>
        <p:spPr>
          <a:xfrm>
            <a:off x="0" y="0"/>
            <a:ext cx="9144000" cy="5086350"/>
          </a:xfrm>
        </p:spPr>
        <p:txBody>
          <a:bodyPr/>
          <a:lstStyle/>
          <a:p>
            <a:pPr algn="just">
              <a:lnSpc>
                <a:spcPct val="140000"/>
              </a:lnSpc>
            </a:pPr>
            <a:r>
              <a:rPr lang="en-US" sz="5400" b="0" u="none" dirty="0" smtClean="0">
                <a:solidFill>
                  <a:srgbClr val="FF0000"/>
                </a:solidFill>
                <a:effectLst/>
                <a:latin typeface="+mj-lt"/>
                <a:cs typeface="Times New Roman" pitchFamily="18" charset="0"/>
              </a:rPr>
              <a:t>**</a:t>
            </a:r>
            <a:r>
              <a:rPr lang="en-US" sz="5400" b="0" u="none" dirty="0" smtClean="0">
                <a:solidFill>
                  <a:srgbClr val="003399"/>
                </a:solidFill>
                <a:effectLst/>
                <a:latin typeface="+mj-lt"/>
                <a:cs typeface="Times New Roman" pitchFamily="18" charset="0"/>
              </a:rPr>
              <a:t>  </a:t>
            </a:r>
            <a:r>
              <a:rPr lang="en-US" sz="5400" b="0" u="none" dirty="0" err="1" smtClean="0">
                <a:solidFill>
                  <a:srgbClr val="003399"/>
                </a:solidFill>
                <a:effectLst/>
                <a:latin typeface="+mj-lt"/>
                <a:cs typeface="Times New Roman" pitchFamily="18" charset="0"/>
              </a:rPr>
              <a:t>Chỉ</a:t>
            </a:r>
            <a:r>
              <a:rPr lang="en-US" sz="5400" b="0" u="none" dirty="0" smtClean="0">
                <a:solidFill>
                  <a:srgbClr val="003399"/>
                </a:solidFill>
                <a:effectLst/>
                <a:latin typeface="+mj-lt"/>
                <a:cs typeface="Times New Roman" pitchFamily="18" charset="0"/>
              </a:rPr>
              <a:t> </a:t>
            </a:r>
            <a:r>
              <a:rPr lang="en-US" sz="5400" b="0" u="none" dirty="0" err="1" smtClean="0">
                <a:solidFill>
                  <a:srgbClr val="003399"/>
                </a:solidFill>
                <a:effectLst/>
                <a:latin typeface="+mj-lt"/>
                <a:cs typeface="Times New Roman" pitchFamily="18" charset="0"/>
              </a:rPr>
              <a:t>xin</a:t>
            </a:r>
            <a:r>
              <a:rPr lang="en-US" sz="5400" b="0" u="none" dirty="0" smtClean="0">
                <a:solidFill>
                  <a:srgbClr val="003399"/>
                </a:solidFill>
                <a:effectLst/>
                <a:latin typeface="+mj-lt"/>
                <a:cs typeface="Times New Roman" pitchFamily="18" charset="0"/>
              </a:rPr>
              <a:t> </a:t>
            </a:r>
            <a:r>
              <a:rPr lang="en-US" sz="5400" b="0" u="none" dirty="0" err="1" smtClean="0">
                <a:solidFill>
                  <a:srgbClr val="003399"/>
                </a:solidFill>
                <a:effectLst/>
                <a:latin typeface="+mj-lt"/>
                <a:cs typeface="Times New Roman" pitchFamily="18" charset="0"/>
              </a:rPr>
              <a:t>chúa</a:t>
            </a:r>
            <a:r>
              <a:rPr lang="en-US" sz="5400" b="0" u="none" dirty="0" smtClean="0">
                <a:solidFill>
                  <a:srgbClr val="003399"/>
                </a:solidFill>
                <a:effectLst/>
                <a:latin typeface="+mj-lt"/>
                <a:cs typeface="Times New Roman" pitchFamily="18" charset="0"/>
              </a:rPr>
              <a:t> </a:t>
            </a:r>
            <a:r>
              <a:rPr lang="en-US" sz="5400" b="0" u="none" dirty="0" err="1" smtClean="0">
                <a:solidFill>
                  <a:srgbClr val="003399"/>
                </a:solidFill>
                <a:effectLst/>
                <a:latin typeface="+mj-lt"/>
                <a:cs typeface="Times New Roman" pitchFamily="18" charset="0"/>
              </a:rPr>
              <a:t>cho</a:t>
            </a:r>
            <a:r>
              <a:rPr lang="en-US" sz="5400" b="0" u="none" dirty="0" smtClean="0">
                <a:solidFill>
                  <a:srgbClr val="003399"/>
                </a:solidFill>
                <a:effectLst/>
                <a:latin typeface="+mj-lt"/>
                <a:cs typeface="Times New Roman" pitchFamily="18" charset="0"/>
              </a:rPr>
              <a:t> con </a:t>
            </a:r>
            <a:r>
              <a:rPr lang="en-US" sz="5400" b="0" u="none" dirty="0" err="1" smtClean="0">
                <a:solidFill>
                  <a:srgbClr val="003399"/>
                </a:solidFill>
                <a:effectLst/>
                <a:latin typeface="+mj-lt"/>
                <a:cs typeface="Times New Roman" pitchFamily="18" charset="0"/>
              </a:rPr>
              <a:t>yêu</a:t>
            </a:r>
            <a:r>
              <a:rPr lang="en-US" sz="5400" b="0" u="none" dirty="0" smtClean="0">
                <a:solidFill>
                  <a:srgbClr val="003399"/>
                </a:solidFill>
                <a:effectLst/>
                <a:latin typeface="+mj-lt"/>
                <a:cs typeface="Times New Roman" pitchFamily="18" charset="0"/>
              </a:rPr>
              <a:t> </a:t>
            </a:r>
            <a:r>
              <a:rPr lang="en-US" sz="5400" b="0" u="none" dirty="0" err="1" smtClean="0">
                <a:solidFill>
                  <a:srgbClr val="003399"/>
                </a:solidFill>
                <a:effectLst/>
                <a:latin typeface="+mj-lt"/>
                <a:cs typeface="Times New Roman" pitchFamily="18" charset="0"/>
              </a:rPr>
              <a:t>chúa</a:t>
            </a:r>
            <a:r>
              <a:rPr lang="en-US" sz="5400" b="0" u="none" dirty="0" smtClean="0">
                <a:solidFill>
                  <a:srgbClr val="003399"/>
                </a:solidFill>
                <a:effectLst/>
                <a:latin typeface="+mj-lt"/>
                <a:cs typeface="Times New Roman" pitchFamily="18" charset="0"/>
              </a:rPr>
              <a:t> </a:t>
            </a:r>
            <a:r>
              <a:rPr lang="en-US" sz="5400" b="0" u="none" dirty="0" err="1" smtClean="0">
                <a:solidFill>
                  <a:srgbClr val="003399"/>
                </a:solidFill>
                <a:effectLst/>
                <a:latin typeface="+mj-lt"/>
                <a:cs typeface="Times New Roman" pitchFamily="18" charset="0"/>
              </a:rPr>
              <a:t>nhiều</a:t>
            </a:r>
            <a:r>
              <a:rPr lang="en-US" sz="5400" b="0" u="none" dirty="0" smtClean="0">
                <a:solidFill>
                  <a:srgbClr val="003399"/>
                </a:solidFill>
                <a:effectLst/>
                <a:latin typeface="+mj-lt"/>
                <a:cs typeface="Times New Roman" pitchFamily="18" charset="0"/>
              </a:rPr>
              <a:t>. </a:t>
            </a:r>
            <a:r>
              <a:rPr lang="en-US" sz="5400" b="0" u="none" dirty="0" err="1" smtClean="0">
                <a:solidFill>
                  <a:srgbClr val="003399"/>
                </a:solidFill>
                <a:effectLst/>
                <a:latin typeface="+mj-lt"/>
                <a:cs typeface="Times New Roman" pitchFamily="18" charset="0"/>
              </a:rPr>
              <a:t>Dẫu</a:t>
            </a:r>
            <a:r>
              <a:rPr lang="en-US" sz="5400" b="0" u="none" dirty="0" smtClean="0">
                <a:solidFill>
                  <a:srgbClr val="003399"/>
                </a:solidFill>
                <a:effectLst/>
                <a:latin typeface="+mj-lt"/>
                <a:cs typeface="Times New Roman" pitchFamily="18" charset="0"/>
              </a:rPr>
              <a:t> </a:t>
            </a:r>
            <a:r>
              <a:rPr lang="en-US" sz="5400" b="0" u="none" dirty="0" err="1" smtClean="0">
                <a:solidFill>
                  <a:srgbClr val="003399"/>
                </a:solidFill>
                <a:effectLst/>
                <a:latin typeface="+mj-lt"/>
                <a:cs typeface="Times New Roman" pitchFamily="18" charset="0"/>
              </a:rPr>
              <a:t>bao</a:t>
            </a:r>
            <a:r>
              <a:rPr lang="en-US" sz="5400" b="0" u="none" dirty="0" smtClean="0">
                <a:solidFill>
                  <a:srgbClr val="003399"/>
                </a:solidFill>
                <a:effectLst/>
                <a:latin typeface="+mj-lt"/>
                <a:cs typeface="Times New Roman" pitchFamily="18" charset="0"/>
              </a:rPr>
              <a:t> </a:t>
            </a:r>
            <a:r>
              <a:rPr lang="en-US" sz="5400" b="0" u="none" dirty="0" err="1" smtClean="0">
                <a:solidFill>
                  <a:srgbClr val="003399"/>
                </a:solidFill>
                <a:effectLst/>
                <a:latin typeface="+mj-lt"/>
                <a:cs typeface="Times New Roman" pitchFamily="18" charset="0"/>
              </a:rPr>
              <a:t>gian</a:t>
            </a:r>
            <a:r>
              <a:rPr lang="en-US" sz="5400" b="0" u="none" dirty="0" smtClean="0">
                <a:solidFill>
                  <a:srgbClr val="003399"/>
                </a:solidFill>
                <a:effectLst/>
                <a:latin typeface="+mj-lt"/>
                <a:cs typeface="Times New Roman" pitchFamily="18" charset="0"/>
              </a:rPr>
              <a:t> nan </a:t>
            </a:r>
            <a:r>
              <a:rPr lang="en-US" sz="5400" b="0" u="none" dirty="0" err="1" smtClean="0">
                <a:solidFill>
                  <a:srgbClr val="003399"/>
                </a:solidFill>
                <a:effectLst/>
                <a:latin typeface="+mj-lt"/>
                <a:cs typeface="Times New Roman" pitchFamily="18" charset="0"/>
              </a:rPr>
              <a:t>sớm</a:t>
            </a:r>
            <a:r>
              <a:rPr lang="en-US" sz="5400" b="0" u="none" dirty="0" smtClean="0">
                <a:solidFill>
                  <a:srgbClr val="003399"/>
                </a:solidFill>
                <a:effectLst/>
                <a:latin typeface="+mj-lt"/>
                <a:cs typeface="Times New Roman" pitchFamily="18" charset="0"/>
              </a:rPr>
              <a:t> </a:t>
            </a:r>
            <a:r>
              <a:rPr lang="en-US" sz="5400" b="0" u="none" dirty="0" err="1" smtClean="0">
                <a:solidFill>
                  <a:srgbClr val="003399"/>
                </a:solidFill>
                <a:effectLst/>
                <a:latin typeface="+mj-lt"/>
                <a:cs typeface="Times New Roman" pitchFamily="18" charset="0"/>
              </a:rPr>
              <a:t>chiều</a:t>
            </a:r>
            <a:r>
              <a:rPr lang="en-US" sz="5400" b="0" u="none" dirty="0" smtClean="0">
                <a:solidFill>
                  <a:srgbClr val="003399"/>
                </a:solidFill>
                <a:effectLst/>
                <a:latin typeface="+mj-lt"/>
                <a:cs typeface="Times New Roman" pitchFamily="18" charset="0"/>
              </a:rPr>
              <a:t> </a:t>
            </a:r>
            <a:r>
              <a:rPr lang="vi-VN" sz="5400" b="0" u="none" dirty="0">
                <a:solidFill>
                  <a:srgbClr val="003399"/>
                </a:solidFill>
                <a:effectLst/>
                <a:latin typeface="+mj-lt"/>
                <a:cs typeface="Times New Roman" pitchFamily="18" charset="0"/>
              </a:rPr>
              <a:t>Rước mình thánh chúa đến trong lòng </a:t>
            </a:r>
            <a:r>
              <a:rPr lang="vi-VN" sz="5400" b="0" u="none" dirty="0" smtClean="0">
                <a:solidFill>
                  <a:srgbClr val="003399"/>
                </a:solidFill>
                <a:effectLst/>
                <a:latin typeface="+mj-lt"/>
                <a:cs typeface="Times New Roman" pitchFamily="18" charset="0"/>
              </a:rPr>
              <a:t>con</a:t>
            </a:r>
            <a:r>
              <a:rPr lang="en-US" sz="5400" b="0" u="none" dirty="0" smtClean="0">
                <a:solidFill>
                  <a:srgbClr val="003399"/>
                </a:solidFill>
                <a:effectLst/>
                <a:latin typeface="+mj-lt"/>
                <a:cs typeface="Times New Roman" pitchFamily="18" charset="0"/>
              </a:rPr>
              <a:t>.</a:t>
            </a:r>
            <a:endParaRPr lang="vi-VN" sz="5400" b="0" u="none"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137895277"/>
      </p:ext>
    </p:extLst>
  </p:cSld>
  <p:clrMapOvr>
    <a:masterClrMapping/>
  </p:clrMapOvr>
  <p:transition spd="slow"/>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34865574"/>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u="none" dirty="0">
                <a:solidFill>
                  <a:srgbClr val="FF0000"/>
                </a:solidFill>
                <a:effectLst/>
                <a:latin typeface="+mj-lt"/>
                <a:cs typeface="Times New Roman" pitchFamily="18" charset="0"/>
              </a:rPr>
              <a:t>Ca </a:t>
            </a:r>
            <a:r>
              <a:rPr lang="en-US" sz="6000" b="0" u="none" dirty="0" err="1">
                <a:solidFill>
                  <a:srgbClr val="FF0000"/>
                </a:solidFill>
                <a:effectLst/>
                <a:latin typeface="+mj-lt"/>
                <a:cs typeface="Times New Roman" pitchFamily="18" charset="0"/>
              </a:rPr>
              <a:t>Kết</a:t>
            </a:r>
            <a:r>
              <a:rPr lang="en-US" sz="6000" b="0" u="none" dirty="0">
                <a:solidFill>
                  <a:srgbClr val="FF0000"/>
                </a:solidFill>
                <a:effectLst/>
                <a:latin typeface="+mj-lt"/>
                <a:cs typeface="Times New Roman" pitchFamily="18" charset="0"/>
              </a:rPr>
              <a:t> </a:t>
            </a:r>
            <a:r>
              <a:rPr lang="en-US" sz="6000" b="0" u="none" dirty="0" err="1">
                <a:solidFill>
                  <a:srgbClr val="FF0000"/>
                </a:solidFill>
                <a:effectLst/>
                <a:latin typeface="+mj-lt"/>
                <a:cs typeface="Times New Roman" pitchFamily="18" charset="0"/>
              </a:rPr>
              <a:t>Lễ</a:t>
            </a:r>
            <a:r>
              <a:rPr lang="en-US" sz="8000" b="0" u="none" dirty="0">
                <a:solidFill>
                  <a:srgbClr val="FF0000"/>
                </a:solidFill>
                <a:effectLst/>
                <a:latin typeface="+mj-lt"/>
                <a:cs typeface="Times New Roman" pitchFamily="18" charset="0"/>
              </a:rPr>
              <a:t/>
            </a:r>
            <a:br>
              <a:rPr lang="en-US" sz="8000" b="0" u="none" dirty="0">
                <a:solidFill>
                  <a:srgbClr val="FF0000"/>
                </a:solidFill>
                <a:effectLst/>
                <a:latin typeface="+mj-lt"/>
                <a:cs typeface="Times New Roman" pitchFamily="18" charset="0"/>
              </a:rPr>
            </a:br>
            <a:r>
              <a:rPr lang="en-US" sz="4800" b="0" u="none" dirty="0" smtClean="0">
                <a:solidFill>
                  <a:srgbClr val="FF0000"/>
                </a:solidFill>
                <a:effectLst/>
                <a:latin typeface="+mj-lt"/>
                <a:cs typeface="Times New Roman" pitchFamily="18" charset="0"/>
              </a:rPr>
              <a:t>Ra </a:t>
            </a:r>
            <a:r>
              <a:rPr lang="en-US" sz="4800" b="0" u="none" dirty="0" err="1" smtClean="0">
                <a:solidFill>
                  <a:srgbClr val="FF0000"/>
                </a:solidFill>
                <a:effectLst/>
                <a:latin typeface="+mj-lt"/>
                <a:cs typeface="Times New Roman" pitchFamily="18" charset="0"/>
              </a:rPr>
              <a:t>Đi</a:t>
            </a:r>
            <a:r>
              <a:rPr lang="en-US" sz="4800" b="0" u="none" dirty="0" smtClean="0">
                <a:solidFill>
                  <a:srgbClr val="FF0000"/>
                </a:solidFill>
                <a:effectLst/>
                <a:latin typeface="+mj-lt"/>
                <a:cs typeface="Times New Roman" pitchFamily="18" charset="0"/>
              </a:rPr>
              <a:t> </a:t>
            </a:r>
            <a:r>
              <a:rPr lang="en-US" sz="4800" b="0" u="none" dirty="0" err="1" smtClean="0">
                <a:solidFill>
                  <a:srgbClr val="FF0000"/>
                </a:solidFill>
                <a:effectLst/>
                <a:latin typeface="+mj-lt"/>
                <a:cs typeface="Times New Roman" pitchFamily="18" charset="0"/>
              </a:rPr>
              <a:t>Làm</a:t>
            </a:r>
            <a:r>
              <a:rPr lang="en-US" sz="4800" b="0" u="none" dirty="0" smtClean="0">
                <a:solidFill>
                  <a:srgbClr val="FF0000"/>
                </a:solidFill>
                <a:effectLst/>
                <a:latin typeface="+mj-lt"/>
                <a:cs typeface="Times New Roman" pitchFamily="18" charset="0"/>
              </a:rPr>
              <a:t> </a:t>
            </a:r>
            <a:r>
              <a:rPr lang="en-US" sz="4800" b="0" u="none" dirty="0" err="1" smtClean="0">
                <a:solidFill>
                  <a:srgbClr val="FF0000"/>
                </a:solidFill>
                <a:effectLst/>
                <a:latin typeface="+mj-lt"/>
                <a:cs typeface="Times New Roman" pitchFamily="18" charset="0"/>
              </a:rPr>
              <a:t>Nhân</a:t>
            </a:r>
            <a:r>
              <a:rPr lang="en-US" sz="4800" b="0" u="none" dirty="0" smtClean="0">
                <a:solidFill>
                  <a:srgbClr val="FF0000"/>
                </a:solidFill>
                <a:effectLst/>
                <a:latin typeface="+mj-lt"/>
                <a:cs typeface="Times New Roman" pitchFamily="18" charset="0"/>
              </a:rPr>
              <a:t> </a:t>
            </a:r>
            <a:r>
              <a:rPr lang="en-US" sz="4800" b="0" u="none" dirty="0" err="1" smtClean="0">
                <a:solidFill>
                  <a:srgbClr val="FF0000"/>
                </a:solidFill>
                <a:effectLst/>
                <a:latin typeface="+mj-lt"/>
                <a:cs typeface="Times New Roman" pitchFamily="18" charset="0"/>
              </a:rPr>
              <a:t>Chứng</a:t>
            </a:r>
            <a:r>
              <a:rPr lang="en-US" sz="4800" b="0" u="none" dirty="0" smtClean="0">
                <a:solidFill>
                  <a:srgbClr val="FF0000"/>
                </a:solidFill>
                <a:effectLst/>
                <a:latin typeface="+mj-lt"/>
                <a:cs typeface="Times New Roman" pitchFamily="18" charset="0"/>
              </a:rPr>
              <a:t/>
            </a:r>
            <a:br>
              <a:rPr lang="en-US" sz="4800" b="0" u="none" dirty="0" smtClean="0">
                <a:solidFill>
                  <a:srgbClr val="FF0000"/>
                </a:solidFill>
                <a:effectLst/>
                <a:latin typeface="+mj-lt"/>
                <a:cs typeface="Times New Roman" pitchFamily="18" charset="0"/>
              </a:rPr>
            </a:br>
            <a:r>
              <a:rPr lang="en-US" b="0" i="1" u="none" dirty="0" err="1" smtClean="0">
                <a:solidFill>
                  <a:srgbClr val="002060"/>
                </a:solidFill>
                <a:effectLst/>
                <a:latin typeface="+mj-lt"/>
                <a:cs typeface="Times New Roman" pitchFamily="18" charset="0"/>
              </a:rPr>
              <a:t>Đinh</a:t>
            </a:r>
            <a:r>
              <a:rPr lang="en-US" b="0" i="1" u="none" dirty="0" smtClean="0">
                <a:solidFill>
                  <a:srgbClr val="002060"/>
                </a:solidFill>
                <a:effectLst/>
                <a:latin typeface="+mj-lt"/>
                <a:cs typeface="Times New Roman" pitchFamily="18" charset="0"/>
              </a:rPr>
              <a:t> </a:t>
            </a:r>
            <a:r>
              <a:rPr lang="en-US" b="0" i="1" u="none" dirty="0" err="1">
                <a:solidFill>
                  <a:srgbClr val="002060"/>
                </a:solidFill>
                <a:effectLst/>
                <a:latin typeface="+mj-lt"/>
                <a:cs typeface="Times New Roman" pitchFamily="18" charset="0"/>
              </a:rPr>
              <a:t>Công</a:t>
            </a:r>
            <a:r>
              <a:rPr lang="en-US" b="0" i="1" u="none" dirty="0">
                <a:solidFill>
                  <a:srgbClr val="002060"/>
                </a:solidFill>
                <a:effectLst/>
                <a:latin typeface="+mj-lt"/>
                <a:cs typeface="Times New Roman" pitchFamily="18" charset="0"/>
              </a:rPr>
              <a:t> </a:t>
            </a:r>
            <a:r>
              <a:rPr lang="en-US" b="0" i="1" u="none" dirty="0" err="1">
                <a:solidFill>
                  <a:srgbClr val="002060"/>
                </a:solidFill>
                <a:effectLst/>
                <a:latin typeface="+mj-lt"/>
                <a:cs typeface="Times New Roman" pitchFamily="18" charset="0"/>
              </a:rPr>
              <a:t>Huỳnh</a:t>
            </a:r>
            <a:endParaRPr lang="vi-VN" sz="2000" b="0" i="1" u="none"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95550837"/>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500"/>
          </a:xfrm>
        </p:spPr>
        <p:txBody>
          <a:bodyPr>
            <a:noAutofit/>
          </a:bodyPr>
          <a:lstStyle/>
          <a:p>
            <a:pPr algn="just"/>
            <a:r>
              <a:rPr lang="en-US" sz="4800" b="0" u="none" dirty="0" err="1">
                <a:solidFill>
                  <a:srgbClr val="FF0000"/>
                </a:solidFill>
                <a:effectLst/>
                <a:latin typeface="+mj-lt"/>
                <a:cs typeface="Times New Roman" pitchFamily="18" charset="0"/>
              </a:rPr>
              <a:t>Đk</a:t>
            </a:r>
            <a:r>
              <a:rPr lang="en-US" sz="4800" b="0" u="none" dirty="0">
                <a:solidFill>
                  <a:srgbClr val="FF0000"/>
                </a:solidFill>
                <a:effectLst/>
                <a:latin typeface="+mj-lt"/>
                <a:cs typeface="Times New Roman" pitchFamily="18" charset="0"/>
              </a:rPr>
              <a:t>:</a:t>
            </a:r>
            <a:r>
              <a:rPr lang="en-US" sz="4800" b="0" u="none" dirty="0">
                <a:solidFill>
                  <a:srgbClr val="003399"/>
                </a:solidFill>
                <a:effectLst/>
                <a:latin typeface="+mj-lt"/>
                <a:cs typeface="Times New Roman" pitchFamily="18" charset="0"/>
              </a:rPr>
              <a:t> </a:t>
            </a:r>
            <a:r>
              <a:rPr lang="vi-VN" sz="4800" b="0" u="none" dirty="0">
                <a:solidFill>
                  <a:srgbClr val="003399"/>
                </a:solidFill>
                <a:effectLst/>
                <a:latin typeface="+mj-lt"/>
              </a:rPr>
              <a:t>Ra đi làm nhân chứng tình yêu Chúa cho muôn người, đi rao truyền lời Chúa lời nuôi dưỡng linh hồn tôi. Được dự tiệc cao sang vào đời làm chứng tá, rắc gieo Phúc Âm gần xa đến ai chưa nhận ra Cha.</a:t>
            </a:r>
            <a:endParaRPr lang="vi-VN" sz="4800" b="0" u="none"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3408754902"/>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499"/>
          </a:xfrm>
        </p:spPr>
        <p:txBody>
          <a:bodyPr>
            <a:noAutofit/>
          </a:bodyPr>
          <a:lstStyle/>
          <a:p>
            <a:pPr algn="just"/>
            <a:r>
              <a:rPr lang="en-US" sz="5400" b="0" u="none" dirty="0" smtClean="0">
                <a:solidFill>
                  <a:srgbClr val="FF0000"/>
                </a:solidFill>
                <a:effectLst/>
                <a:latin typeface="+mj-lt"/>
                <a:cs typeface="Times New Roman" pitchFamily="18" charset="0"/>
              </a:rPr>
              <a:t>Tk1:</a:t>
            </a:r>
            <a:r>
              <a:rPr lang="en-US" sz="4700" b="0" u="none" dirty="0" smtClean="0">
                <a:solidFill>
                  <a:srgbClr val="003399"/>
                </a:solidFill>
                <a:effectLst/>
                <a:latin typeface="+mj-lt"/>
                <a:cs typeface="Times New Roman" pitchFamily="18" charset="0"/>
              </a:rPr>
              <a:t> </a:t>
            </a:r>
            <a:r>
              <a:rPr lang="vi-VN" sz="6600" b="0" u="none" dirty="0">
                <a:solidFill>
                  <a:srgbClr val="003399"/>
                </a:solidFill>
                <a:effectLst/>
                <a:latin typeface="+mj-lt"/>
              </a:rPr>
              <a:t>Xin cho cuộc đời con phản chiếu đức tin sáng ngời, để họ luôn tin nhận chính Ngài là Chúa muôn loài</a:t>
            </a:r>
            <a:r>
              <a:rPr lang="vi-VN" sz="6600" b="0" u="none" dirty="0" smtClean="0">
                <a:solidFill>
                  <a:srgbClr val="003399"/>
                </a:solidFill>
                <a:effectLst/>
                <a:latin typeface="+mj-lt"/>
              </a:rPr>
              <a:t>.</a:t>
            </a:r>
            <a:endParaRPr lang="vi-VN" sz="4700" b="0" u="none"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1295806360"/>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5146"/>
            <a:ext cx="9144000" cy="5143500"/>
          </a:xfrm>
        </p:spPr>
        <p:txBody>
          <a:bodyPr>
            <a:noAutofit/>
          </a:bodyPr>
          <a:lstStyle/>
          <a:p>
            <a:pPr algn="just"/>
            <a:r>
              <a:rPr lang="en-US" sz="4800" b="0" u="none" dirty="0" err="1">
                <a:solidFill>
                  <a:srgbClr val="FF0000"/>
                </a:solidFill>
                <a:effectLst/>
                <a:latin typeface="+mj-lt"/>
                <a:cs typeface="Times New Roman" pitchFamily="18" charset="0"/>
              </a:rPr>
              <a:t>Đk</a:t>
            </a:r>
            <a:r>
              <a:rPr lang="en-US" sz="4800" b="0" u="none" dirty="0">
                <a:solidFill>
                  <a:srgbClr val="FF0000"/>
                </a:solidFill>
                <a:effectLst/>
                <a:latin typeface="+mj-lt"/>
                <a:cs typeface="Times New Roman" pitchFamily="18" charset="0"/>
              </a:rPr>
              <a:t>:</a:t>
            </a:r>
            <a:r>
              <a:rPr lang="en-US" sz="4800" b="0" u="none" dirty="0">
                <a:solidFill>
                  <a:srgbClr val="003399"/>
                </a:solidFill>
                <a:effectLst/>
                <a:latin typeface="+mj-lt"/>
                <a:cs typeface="Times New Roman" pitchFamily="18" charset="0"/>
              </a:rPr>
              <a:t> </a:t>
            </a:r>
            <a:r>
              <a:rPr lang="vi-VN" sz="4800" b="0" u="none" dirty="0">
                <a:solidFill>
                  <a:srgbClr val="003399"/>
                </a:solidFill>
                <a:effectLst/>
                <a:latin typeface="+mj-lt"/>
              </a:rPr>
              <a:t>Ra đi làm nhân chứng tình yêu Chúa cho muôn người, đi rao truyền lời Chúa lời nuôi dưỡng linh hồn tôi. Được dự tiệc cao sang vào đời làm chứng tá, rắc gieo Phúc Âm gần xa đến ai chưa nhận ra Cha.</a:t>
            </a:r>
            <a:endParaRPr lang="vi-VN" sz="4800" b="0" u="none"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3940200901"/>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499"/>
          </a:xfrm>
        </p:spPr>
        <p:txBody>
          <a:bodyPr>
            <a:noAutofit/>
          </a:bodyPr>
          <a:lstStyle/>
          <a:p>
            <a:pPr algn="just"/>
            <a:r>
              <a:rPr lang="en-US" sz="5400" b="0" u="none" dirty="0" smtClean="0">
                <a:solidFill>
                  <a:srgbClr val="FF0000"/>
                </a:solidFill>
                <a:effectLst/>
                <a:latin typeface="+mj-lt"/>
                <a:cs typeface="Times New Roman" pitchFamily="18" charset="0"/>
              </a:rPr>
              <a:t>Tk2:</a:t>
            </a:r>
            <a:r>
              <a:rPr lang="en-US" sz="4700" b="0" u="none" dirty="0" smtClean="0">
                <a:solidFill>
                  <a:srgbClr val="003399"/>
                </a:solidFill>
                <a:effectLst/>
                <a:latin typeface="+mj-lt"/>
                <a:cs typeface="Times New Roman" pitchFamily="18" charset="0"/>
              </a:rPr>
              <a:t> </a:t>
            </a:r>
            <a:r>
              <a:rPr lang="vi-VN" sz="6600" b="0" u="none" dirty="0">
                <a:solidFill>
                  <a:srgbClr val="003399"/>
                </a:solidFill>
                <a:effectLst/>
                <a:latin typeface="+mj-lt"/>
              </a:rPr>
              <a:t>Gieo Tin Mừng vào nơi sầu khổ, khóc than, thất vọng, và ủi an bao người đã từng lạc mất Thiên Đường.</a:t>
            </a:r>
            <a:endParaRPr lang="vi-VN" sz="4700" b="0" u="none"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451183917"/>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500"/>
          </a:xfrm>
        </p:spPr>
        <p:txBody>
          <a:bodyPr>
            <a:noAutofit/>
          </a:bodyPr>
          <a:lstStyle/>
          <a:p>
            <a:pPr algn="just"/>
            <a:r>
              <a:rPr lang="en-US" sz="4800" b="0" u="none" dirty="0" err="1">
                <a:solidFill>
                  <a:srgbClr val="FF0000"/>
                </a:solidFill>
                <a:effectLst/>
                <a:latin typeface="+mj-lt"/>
                <a:cs typeface="Times New Roman" pitchFamily="18" charset="0"/>
              </a:rPr>
              <a:t>Đk</a:t>
            </a:r>
            <a:r>
              <a:rPr lang="en-US" sz="4800" b="0" u="none" dirty="0">
                <a:solidFill>
                  <a:srgbClr val="FF0000"/>
                </a:solidFill>
                <a:effectLst/>
                <a:latin typeface="+mj-lt"/>
                <a:cs typeface="Times New Roman" pitchFamily="18" charset="0"/>
              </a:rPr>
              <a:t>:</a:t>
            </a:r>
            <a:r>
              <a:rPr lang="en-US" sz="4800" b="0" u="none" dirty="0">
                <a:solidFill>
                  <a:srgbClr val="003399"/>
                </a:solidFill>
                <a:effectLst/>
                <a:latin typeface="+mj-lt"/>
                <a:cs typeface="Times New Roman" pitchFamily="18" charset="0"/>
              </a:rPr>
              <a:t> </a:t>
            </a:r>
            <a:r>
              <a:rPr lang="vi-VN" sz="4800" b="0" u="none" dirty="0">
                <a:solidFill>
                  <a:srgbClr val="003399"/>
                </a:solidFill>
                <a:effectLst/>
                <a:latin typeface="+mj-lt"/>
              </a:rPr>
              <a:t>Ra đi làm nhân chứng tình yêu Chúa cho muôn người, đi rao truyền lời Chúa lời nuôi dưỡng linh hồn tôi. Được dự tiệc cao sang vào đời làm chứng tá, rắc gieo Phúc Âm gần xa đến ai chưa nhận ra Cha.</a:t>
            </a:r>
            <a:endParaRPr lang="vi-VN" sz="4800" b="0" u="none"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1289480426"/>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6304711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18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410</TotalTime>
  <Words>2315</Words>
  <Application>Microsoft Office PowerPoint</Application>
  <PresentationFormat>On-screen Show (16:9)</PresentationFormat>
  <Paragraphs>123</Paragraphs>
  <Slides>99</Slides>
  <Notes>10</Notes>
  <HiddenSlides>0</HiddenSlides>
  <MMClips>0</MMClips>
  <ScaleCrop>false</ScaleCrop>
  <HeadingPairs>
    <vt:vector size="4" baseType="variant">
      <vt:variant>
        <vt:lpstr>Theme</vt:lpstr>
      </vt:variant>
      <vt:variant>
        <vt:i4>24</vt:i4>
      </vt:variant>
      <vt:variant>
        <vt:lpstr>Slide Titles</vt:lpstr>
      </vt:variant>
      <vt:variant>
        <vt:i4>99</vt:i4>
      </vt:variant>
    </vt:vector>
  </HeadingPairs>
  <TitlesOfParts>
    <vt:vector size="123" baseType="lpstr">
      <vt:lpstr>Office Theme</vt:lpstr>
      <vt:lpstr>3_Office Theme</vt:lpstr>
      <vt:lpstr>5_Office Theme</vt:lpstr>
      <vt:lpstr>36_Default Design</vt:lpstr>
      <vt:lpstr>4_Office Theme</vt:lpstr>
      <vt:lpstr>7_Office Theme</vt:lpstr>
      <vt:lpstr>2_Office Theme</vt:lpstr>
      <vt:lpstr>37_Default Design</vt:lpstr>
      <vt:lpstr>9_Office Theme</vt:lpstr>
      <vt:lpstr>10_Office Theme</vt:lpstr>
      <vt:lpstr>11_Office Theme</vt:lpstr>
      <vt:lpstr>12_Office Theme</vt:lpstr>
      <vt:lpstr>13_Office Theme</vt:lpstr>
      <vt:lpstr>Default Design</vt:lpstr>
      <vt:lpstr>1_Default Design</vt:lpstr>
      <vt:lpstr>6_Office Theme</vt:lpstr>
      <vt:lpstr>19_Office Theme</vt:lpstr>
      <vt:lpstr>14_Office Theme</vt:lpstr>
      <vt:lpstr>1_Office Theme</vt:lpstr>
      <vt:lpstr>8_Office Theme</vt:lpstr>
      <vt:lpstr>15_Office Theme</vt:lpstr>
      <vt:lpstr>16_Office Theme</vt:lpstr>
      <vt:lpstr>17_Office Theme</vt:lpstr>
      <vt:lpstr>18_Office Theme</vt:lpstr>
      <vt:lpstr>PowerPoint Presentation</vt:lpstr>
      <vt:lpstr>Đk: Muôn đời con là Thượng Tế theo phẩm hàm Mel-ki-sê-đê.</vt:lpstr>
      <vt:lpstr>Chúa phán: Ta là bánh hằng sống từ trời xuống, ai ăn bánh này sẽ được sống muôn đời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KINH THƯƠNG XÓT ( Bộ Lễ Ca Lên Đi 2 )</vt:lpstr>
      <vt:lpstr>Xin Chúa thương xót chúng con. Xin Chúa thương (nguyện) xin Chúa thương, xin thương xót chúng con. Xin Chúa Ki-tô, xin Chúa Ki-tô thương xót chúng con. </vt:lpstr>
      <vt:lpstr>Xin Chúa Ki-tô, xin Chúa Ki-tô thương xót chúng con. Xin Chúa thương xót chúng con, xin thương xót chúng con. Xin thương xót chúng con.</vt:lpstr>
      <vt:lpstr>PowerPoint Presentation</vt:lpstr>
      <vt:lpstr>KINH VINH DANH ( Bộ Lễ Ca Lên Đi 2 )</vt:lpstr>
      <vt:lpstr>Chủ tế: Vinh danh Thiên Chúa trên các tầng trời.</vt:lpstr>
      <vt:lpstr>Và bình an dưới thế, bình an dưới thế cho người thiện tâm. Chúng con ca ngợi Chúa. Chúng con chúc tụng Chúa. Chúng con thờ lạy Chúa. Chúng con tôn vinh Chúa. </vt:lpstr>
      <vt:lpstr>Chúng con cảm tạ Chúa vì vinh quang cao cả Chúa. Lạy Chúa là Thiên Chúa, là Vua trên trời, là Chúa Cha toàn năng. Lạy Con Một Thiên Chúa.</vt:lpstr>
      <vt:lpstr>Chúa Giê-su Ki-tô. Lạy Chúa là Thiên Chúa, là Chiên Thiên Chúa, là Con Đức Chúa Cha. Chúa xoá tội trần gian, xin thương, xin thương, xin thương xót chúng con. </vt:lpstr>
      <vt:lpstr>Chúa xoá tội trần gian, Xin nhận lời chúng con cầu khẩn. Chúa ngự bên hữu Đức Chúa Cha, xin thương, xin thương, xin thương xót chúng con. Vì lạy Chúa Giê-su Ki-tô, </vt:lpstr>
      <vt:lpstr>chỉ có Chúa là Đấng Thánh, chỉ có Chúa là Chúa, chỉ có Chúa là Đấng Tối Cao, cùng Đức Chúa Thánh Thần trong vinh quang Đức Chúa Cha. A-men. A-men.</vt:lpstr>
      <vt:lpstr>PowerPoint Presentation</vt:lpstr>
      <vt:lpstr> </vt:lpstr>
      <vt:lpstr> </vt:lpstr>
      <vt:lpstr> </vt:lpstr>
      <vt:lpstr> </vt:lpstr>
      <vt:lpstr> </vt:lpstr>
      <vt:lpstr> </vt:lpstr>
      <vt:lpstr> </vt:lpstr>
      <vt:lpstr> </vt:lpstr>
      <vt:lpstr>PowerPoint Presentation</vt:lpstr>
      <vt:lpstr>PowerPoint Presentation</vt:lpstr>
      <vt:lpstr>PowerPoint Presentation</vt:lpstr>
      <vt:lpstr>Đk: Muôn đời con là Thượng Tế theo phẩm hàm Mel-ki-sê-đê.</vt:lpstr>
      <vt:lpstr>Tk1: Sấm ngôn của Đức Chúa ngỏ cùng Chúa Thượng tôi; Bên hữu Cha đây con lên ngự trị, rồi bao quân thù Cha sẽ đặt làm bệ dưới chân con.</vt:lpstr>
      <vt:lpstr>Đk: Muôn đời con là Thượng Tế theo phẩm hàm Mel-ki-sê-đê.</vt:lpstr>
      <vt:lpstr>Tk2: Chính nay, từ Sion tay Người sẽ mở rộng cho tới muôn nơi. Đây vương quyền Người, ngay giữa quân thù, mong ước người hiển trị mãi khôn ngơi</vt:lpstr>
      <vt:lpstr>Đk: Muôn đời con là Thượng Tế theo phẩm hàm Mel-ki-sê-đê.</vt:lpstr>
      <vt:lpstr>Tk3: Đức Chúa đã phán quyết; Con hãy nắm quyền uy. Đây lúc đăng quang, uy linh rạng ngời, hừng đông chưa dậy, từ cung lòng rày Cha đã sinh con.</vt:lpstr>
      <vt:lpstr>Đk: Muôn đời con là Thượng Tế theo phẩm hàm Mel-ki-sê-đê.</vt:lpstr>
      <vt:lpstr>Tk4: Đức Chúa thề hứa sẽ không hề rút lời đâu; Cho đến thiên thu, con đây thực là Tư Tế muôn đời theo đúng phẩm hàm Mel-ki-sê-đê.</vt:lpstr>
      <vt:lpstr>Đk: Muôn đời con là Thượng Tế theo phẩm hàm Mel-ki-sê-đê.</vt:lpstr>
      <vt:lpstr>PowerPoint Presentation</vt:lpstr>
      <vt:lpstr>Chúa phán: Ta là bánh hằng sống từ trời xuống, ai ăn bánh này sẽ được sống muôn đời</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Tk1: Này đây bông lúa mới, với đây chùm nho tươi. Hoa màu ruộng đồng còn đang ngát hương thơm nồng. Cùng lao công sớm tối, tháng năm đầy lo toan. Xin kính dâng Ngài hoa trái thơm lành Ngài đã thuơng ban.</vt:lpstr>
      <vt:lpstr>Đk: Xin dâng, xin dâng lên Chúa bánh rượu ngon xin Ngài đoái trông. Xin dâng, xin dâng lên Chúa xác hồn con, xin Ngài đỡ nâng.</vt:lpstr>
      <vt:lpstr>Tk2: Và xin dâng tiến Chúa, phút giây đời an vui. Dâng Ngài tình yêu cùng bao ước mơ trong đời. Cùng dâng bao nước mắt, với bao niềm thương đau. Bao nỗi cơ cầu, mưa nắng dãi dầu cuộc sống hôm nay.</vt:lpstr>
      <vt:lpstr>Đk: Xin dâng, xin dâng lên Chúa bánh rượu ngon xin Ngài đoái trông. Xin dâng, xin dâng lên Chúa xác hồn con, xin Ngài đỡ nâng.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 Kết Lễ Ra Đi Làm Nhân Chứng Đinh Công Huỳnh</vt:lpstr>
      <vt:lpstr>Đk: Ra đi làm nhân chứng tình yêu Chúa cho muôn người, đi rao truyền lời Chúa lời nuôi dưỡng linh hồn tôi. Được dự tiệc cao sang vào đời làm chứng tá, rắc gieo Phúc Âm gần xa đến ai chưa nhận ra Cha.</vt:lpstr>
      <vt:lpstr>Tk1: Xin cho cuộc đời con phản chiếu đức tin sáng ngời, để họ luôn tin nhận chính Ngài là Chúa muôn loài.</vt:lpstr>
      <vt:lpstr>Đk: Ra đi làm nhân chứng tình yêu Chúa cho muôn người, đi rao truyền lời Chúa lời nuôi dưỡng linh hồn tôi. Được dự tiệc cao sang vào đời làm chứng tá, rắc gieo Phúc Âm gần xa đến ai chưa nhận ra Cha.</vt:lpstr>
      <vt:lpstr>Tk2: Gieo Tin Mừng vào nơi sầu khổ, khóc than, thất vọng, và ủi an bao người đã từng lạc mất Thiên Đường.</vt:lpstr>
      <vt:lpstr>Đk: Ra đi làm nhân chứng tình yêu Chúa cho muôn người, đi rao truyền lời Chúa lời nuôi dưỡng linh hồn tôi. Được dự tiệc cao sang vào đời làm chứng tá, rắc gieo Phúc Âm gần xa đến ai chưa nhận ra Cha.</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Thánh Vịnh 103 Chúa Giêsu Chịu Phép Rửa Năm C Lm Kim Long</dc:title>
  <dc:creator>Hung Nam</dc:creator>
  <cp:lastModifiedBy>Hùng Nam</cp:lastModifiedBy>
  <cp:revision>76</cp:revision>
  <dcterms:created xsi:type="dcterms:W3CDTF">2021-12-05T01:20:54Z</dcterms:created>
  <dcterms:modified xsi:type="dcterms:W3CDTF">2025-05-17T14:22:01Z</dcterms:modified>
</cp:coreProperties>
</file>