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1.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2.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36" r:id="rId5"/>
    <p:sldMasterId id="2147483760" r:id="rId6"/>
    <p:sldMasterId id="2147483784" r:id="rId7"/>
    <p:sldMasterId id="2147483796" r:id="rId8"/>
    <p:sldMasterId id="2147483820" r:id="rId9"/>
    <p:sldMasterId id="2147483832" r:id="rId10"/>
    <p:sldMasterId id="2147483844" r:id="rId11"/>
    <p:sldMasterId id="2147483852" r:id="rId12"/>
    <p:sldMasterId id="2147483864" r:id="rId13"/>
  </p:sldMasterIdLst>
  <p:sldIdLst>
    <p:sldId id="418" r:id="rId14"/>
    <p:sldId id="445" r:id="rId15"/>
    <p:sldId id="446" r:id="rId16"/>
    <p:sldId id="447" r:id="rId17"/>
    <p:sldId id="448" r:id="rId18"/>
    <p:sldId id="449" r:id="rId19"/>
    <p:sldId id="450" r:id="rId20"/>
    <p:sldId id="460" r:id="rId21"/>
    <p:sldId id="306" r:id="rId22"/>
    <p:sldId id="307" r:id="rId23"/>
    <p:sldId id="308" r:id="rId24"/>
    <p:sldId id="431" r:id="rId25"/>
    <p:sldId id="461" r:id="rId26"/>
    <p:sldId id="451" r:id="rId27"/>
    <p:sldId id="452" r:id="rId28"/>
    <p:sldId id="453" r:id="rId29"/>
    <p:sldId id="454" r:id="rId30"/>
    <p:sldId id="455" r:id="rId31"/>
    <p:sldId id="456" r:id="rId32"/>
    <p:sldId id="457" r:id="rId33"/>
    <p:sldId id="458" r:id="rId34"/>
    <p:sldId id="462" r:id="rId35"/>
    <p:sldId id="474" r:id="rId36"/>
    <p:sldId id="475" r:id="rId37"/>
    <p:sldId id="476" r:id="rId38"/>
    <p:sldId id="477" r:id="rId39"/>
    <p:sldId id="478" r:id="rId40"/>
    <p:sldId id="479" r:id="rId41"/>
    <p:sldId id="480" r:id="rId42"/>
    <p:sldId id="481" r:id="rId43"/>
    <p:sldId id="482" r:id="rId44"/>
    <p:sldId id="392" r:id="rId45"/>
    <p:sldId id="393" r:id="rId46"/>
    <p:sldId id="394" r:id="rId47"/>
    <p:sldId id="395" r:id="rId48"/>
    <p:sldId id="396" r:id="rId49"/>
    <p:sldId id="397" r:id="rId50"/>
    <p:sldId id="398" r:id="rId51"/>
    <p:sldId id="399" r:id="rId52"/>
    <p:sldId id="463" r:id="rId53"/>
    <p:sldId id="370" r:id="rId54"/>
    <p:sldId id="362" r:id="rId55"/>
    <p:sldId id="363" r:id="rId56"/>
    <p:sldId id="364" r:id="rId57"/>
    <p:sldId id="432" r:id="rId58"/>
    <p:sldId id="422" r:id="rId59"/>
    <p:sldId id="433" r:id="rId60"/>
    <p:sldId id="421" r:id="rId61"/>
    <p:sldId id="434" r:id="rId62"/>
    <p:sldId id="425" r:id="rId63"/>
    <p:sldId id="318" r:id="rId64"/>
    <p:sldId id="319" r:id="rId65"/>
    <p:sldId id="439" r:id="rId66"/>
    <p:sldId id="400" r:id="rId67"/>
    <p:sldId id="401" r:id="rId68"/>
    <p:sldId id="402" r:id="rId69"/>
    <p:sldId id="403" r:id="rId70"/>
    <p:sldId id="404" r:id="rId71"/>
    <p:sldId id="405" r:id="rId72"/>
    <p:sldId id="406" r:id="rId73"/>
    <p:sldId id="407" r:id="rId74"/>
    <p:sldId id="408" r:id="rId75"/>
    <p:sldId id="409" r:id="rId76"/>
    <p:sldId id="410" r:id="rId77"/>
    <p:sldId id="411" r:id="rId78"/>
    <p:sldId id="412" r:id="rId79"/>
    <p:sldId id="444" r:id="rId80"/>
    <p:sldId id="320" r:id="rId81"/>
    <p:sldId id="323" r:id="rId82"/>
    <p:sldId id="324" r:id="rId83"/>
    <p:sldId id="426" r:id="rId84"/>
    <p:sldId id="427" r:id="rId85"/>
    <p:sldId id="326" r:id="rId86"/>
    <p:sldId id="441" r:id="rId87"/>
    <p:sldId id="465" r:id="rId88"/>
    <p:sldId id="467" r:id="rId89"/>
    <p:sldId id="466" r:id="rId90"/>
    <p:sldId id="471" r:id="rId91"/>
    <p:sldId id="468" r:id="rId92"/>
    <p:sldId id="472" r:id="rId93"/>
    <p:sldId id="470" r:id="rId94"/>
    <p:sldId id="473" r:id="rId95"/>
    <p:sldId id="328" r:id="rId96"/>
    <p:sldId id="329" r:id="rId97"/>
    <p:sldId id="354" r:id="rId98"/>
    <p:sldId id="331" r:id="rId99"/>
    <p:sldId id="435" r:id="rId100"/>
    <p:sldId id="332" r:id="rId101"/>
    <p:sldId id="436" r:id="rId102"/>
    <p:sldId id="442" r:id="rId103"/>
    <p:sldId id="336" r:id="rId104"/>
    <p:sldId id="337" r:id="rId105"/>
    <p:sldId id="338" r:id="rId106"/>
    <p:sldId id="464"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2338" y="-108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slide" Target="slides/slide94.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presProps" Target="presProps.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slide" Target="slides/slide93.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viewProps" Target="viewProp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110" Type="http://schemas.openxmlformats.org/officeDocument/2006/relationships/theme" Target="theme/theme1.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slide" Target="slides/slide92.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F218DAF-F9BC-2581-6641-288514ED59B8}"/>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xmlns="" id="{DC6D5A6E-0A6A-E1D3-D384-0BA0C688541D}"/>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xmlns="" id="{D2D17733-0B49-B3B3-18D3-59837551B42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659203AE-0BF1-3611-116F-D3C5EE6AF1F0}"/>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124D893D-E5E8-E3E1-0306-08F2B08A185B}"/>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C515F421-1D83-A376-808B-EBA055486D2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120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72DBB2-1C88-C6D4-194F-3C6AFE1E62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E10A41C-7A01-7513-A2C8-E17E0564F5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E75B538-1B34-BCAA-98A4-5AB8F0147E3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95B813D-D874-0CB0-6753-0554EFA9E0A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112AA575-AD17-A284-8855-C39CA877996F}"/>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37999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3EFE3F5-3296-45DD-ABE1-57F25F1BB46C}"/>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7504C4E-8C15-93DC-BAD7-E5B56269C6D9}"/>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D961C11-19E3-5987-4C4D-58B4718F174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D8EAE1D5-D1DE-B809-7FD5-C58F2D0B03E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1687B5-CF7B-A8A5-A818-83E0825FB8D1}"/>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6034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3998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70874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144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057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10358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87224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3972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8900"/>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7512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72117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998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30901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31074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214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827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8695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598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114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5415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351121"/>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90988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40007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69135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69389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5354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41411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258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7323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408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15375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37660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15834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6846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675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493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4579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172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3646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8872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5528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125589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85637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2665973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24145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94544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3919372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1968074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5/17/2025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36315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7353441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00696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5943655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8382974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850626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857956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t>5/17/2025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t>5/17/2025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5/17/2025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699235"/>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744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19708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294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279438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11991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277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742612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06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5/17/2025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80260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140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0A8A26-94CE-45C4-D46E-395AF27F82CF}"/>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A1C47F41-E332-E6E5-1DA8-18C14319FF26}"/>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5C8C02FA-9050-B2AC-301F-026EF3CCA293}"/>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998C18D1-2C07-DAC2-3EE3-4A0CB01DF0A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1A40CAC-A969-DD01-58E2-44E635C8A4F9}"/>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49785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CAAA0A0-00F9-CB31-9A9D-38C44EA180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EF6B25C-9397-BCB3-D0CF-50376A4208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1785180-1F0A-0769-A354-C33373C2F2A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0641FBF6-DEDF-EA9C-1325-4AE80E069984}"/>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089A673-F947-67F4-7A84-69A6A03DDE5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81841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0167DE-4D43-6764-6A58-F9C282794C97}"/>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xmlns="" id="{6EB7FB30-1F04-2B6A-A2C1-241B4DE18D5F}"/>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2759388-57DB-A448-B955-53D5121ECF11}"/>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C6BFB459-4ABF-A8D2-5E3A-50D30903A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F39C7DFD-C5B4-733E-ECD2-1C23515859D4}"/>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182702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F074F5-B908-0DCE-75A7-54BE604DBF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29C940D-0082-308F-4425-18BD2947ED9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8B9FE1F-5D5B-F34C-B3B1-8F63806B0D9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1F1EB-B39D-85E2-BADC-986EEF0143D8}"/>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31156D3E-4B6F-77B0-1968-44E578AE3C61}"/>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7B684E4A-F47A-1F78-11F1-081202B79533}"/>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88853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F71525-AE84-B756-64C7-092DA93F9EB7}"/>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587E0CC-B651-D347-B625-1CF1CF27095C}"/>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1A99258-FE47-B431-3AE1-A23454FA210E}"/>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6AA572A-2960-29AA-73B0-8AAB9E1C650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AEC2974-EB1C-E41C-C3D6-4EB77486AD7C}"/>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D1E7C3F-444B-81AB-7570-5DC66672595A}"/>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xmlns="" id="{C65F9A5C-FC58-CFE0-31BB-5E8DCF06117A}"/>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xmlns="" id="{7F88702D-64F2-C204-562B-F32932E60B16}"/>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3473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4AE4EC-DB06-AF35-3FAF-4B4FBF9A16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281C37-F5AC-B238-768C-88BF7EC77EFF}"/>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xmlns="" id="{1694F23B-32EA-89DC-293E-CA76F636E94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xmlns="" id="{4E717CFF-81A0-4915-48CD-AC98DEC0C1DB}"/>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2801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B134559-C223-7CB9-4949-B695F206CB87}"/>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xmlns="" id="{00F219E6-544F-06A2-1FB4-6BE1104C40A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xmlns="" id="{08C4A4B7-F60B-1378-5AB5-80DFA082CBE0}"/>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28410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8E4ADE-FAFF-F090-A6FF-74B4B031AC4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xmlns="" id="{CC2C4471-4EDA-2D27-F67B-65DC334D27D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0328F27F-D915-1086-4670-5AE6404564A0}"/>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xmlns="" id="{93802B4E-6A3F-4133-59D3-67708921F7AC}"/>
              </a:ext>
            </a:extLst>
          </p:cNvPr>
          <p:cNvSpPr>
            <a:spLocks noGrp="1"/>
          </p:cNvSpPr>
          <p:nvPr>
            <p:ph type="dt" sz="half" idx="10"/>
          </p:nvPr>
        </p:nvSpPr>
        <p:spPr/>
        <p:txBody>
          <a:bodyPr/>
          <a:lstStyle/>
          <a:p>
            <a:fld id="{1E3FDA71-3E66-42AE-9876-61A4C51ABF18}" type="datetimeFigureOut">
              <a:rPr lang="en-US" smtClean="0">
                <a:solidFill>
                  <a:prstClr val="black">
                    <a:tint val="75000"/>
                  </a:prstClr>
                </a:solidFill>
              </a:rPr>
              <a:pPr/>
              <a:t>5/17/2025</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xmlns="" id="{7FF829EE-5F46-56D6-945E-00F6A75CAFB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xmlns="" id="{15B95C77-3FBB-1C35-ECEC-505A25AC5E9D}"/>
              </a:ext>
            </a:extLst>
          </p:cNvPr>
          <p:cNvSpPr>
            <a:spLocks noGrp="1"/>
          </p:cNvSpPr>
          <p:nvPr>
            <p:ph type="sldNum" sz="quarter" idx="12"/>
          </p:nvPr>
        </p:nvSpPr>
        <p:spPr/>
        <p:txBody>
          <a:bodyPr/>
          <a:lstStyle/>
          <a:p>
            <a:fld id="{28B29B2A-B8EB-4BBF-BDDD-80C06B9BFE5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854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3.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5" Type="http://schemas.openxmlformats.org/officeDocument/2006/relationships/slideLayout" Target="../slideLayouts/slideLayout107.xml"/><Relationship Id="rId4" Type="http://schemas.openxmlformats.org/officeDocument/2006/relationships/slideLayout" Target="../slideLayouts/slideLayout106.xml"/><Relationship Id="rId9" Type="http://schemas.openxmlformats.org/officeDocument/2006/relationships/image" Target="../media/image4.jp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image" Target="../media/image1.png"/><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theme" Target="../theme/theme12.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1.png"/><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3.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t>5/17/2025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8A5EC8C-67BA-2E76-D977-39E75E3B9C5E}"/>
              </a:ext>
            </a:extLst>
          </p:cNvPr>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401428ED-96CA-E012-96BF-EDF86A066D1F}"/>
              </a:ext>
            </a:extLst>
          </p:cNvPr>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A2838BF-5075-D67A-0CE8-50574FD7EA94}"/>
              </a:ext>
            </a:extLst>
          </p:cNvPr>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E3FDA71-3E66-42AE-9876-61A4C51ABF18}" type="datetimeFigureOut">
              <a:rPr lang="en-US" smtClean="0">
                <a:solidFill>
                  <a:prstClr val="black">
                    <a:tint val="75000"/>
                  </a:prstClr>
                </a:solidFill>
              </a:rPr>
              <a:pPr defTabSz="685800"/>
              <a:t>5/17/2025</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2921E499-AA1A-AFCF-E2ED-9D30F5F281E3}"/>
              </a:ext>
            </a:extLst>
          </p:cNvPr>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9B8D80AC-65E0-2302-ABD0-09F3C79F8CAA}"/>
              </a:ext>
            </a:extLst>
          </p:cNvPr>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28B29B2A-B8EB-4BBF-BDDD-80C06B9BFE56}"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284772267"/>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9579103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5452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8466966"/>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80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779269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9349079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C4828C3-769F-4CFA-BCBA-6550410367C0}" type="datetimeFigureOut">
              <a:rPr lang="en-US" smtClean="0">
                <a:solidFill>
                  <a:prstClr val="black">
                    <a:tint val="75000"/>
                  </a:prstClr>
                </a:solidFill>
              </a:rPr>
              <a:pPr/>
              <a:t>5/17/2025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5847371"/>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8.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48.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81.xml"/></Relationships>
</file>

<file path=ppt/slides/_rels/slide6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8.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59.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0.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0.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56176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smtClean="0">
                <a:solidFill>
                  <a:srgbClr val="FFFF00"/>
                </a:solidFill>
              </a:rPr>
              <a:t>Tk1:</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err="1" smtClean="0">
                <a:solidFill>
                  <a:srgbClr val="FFFF00"/>
                </a:solidFill>
              </a:rPr>
              <a:t>Đk</a:t>
            </a:r>
            <a:r>
              <a:rPr lang="en-US" sz="4000" u="sng" dirty="0" smtClean="0">
                <a:solidFill>
                  <a:srgbClr val="FFFF00"/>
                </a:solidFill>
              </a:rPr>
              <a:t>:</a:t>
            </a:r>
            <a:r>
              <a:rPr lang="en-US" sz="4000" dirty="0" smtClean="0">
                <a:solidFill>
                  <a:schemeClr val="bg1"/>
                </a:solidFill>
              </a:rPr>
              <a:t> </a:t>
            </a:r>
            <a:r>
              <a:rPr lang="en-US" sz="4000" dirty="0" err="1">
                <a:solidFill>
                  <a:schemeClr val="bg1"/>
                </a:solidFill>
              </a:rPr>
              <a:t>B</a:t>
            </a:r>
            <a:r>
              <a:rPr lang="en-US" sz="4000" dirty="0" err="1" smtClean="0">
                <a:solidFill>
                  <a:schemeClr val="bg1"/>
                </a:solidFill>
              </a:rPr>
              <a:t>àn</a:t>
            </a:r>
            <a:r>
              <a:rPr lang="en-US" sz="4000" dirty="0" smtClean="0">
                <a:solidFill>
                  <a:schemeClr val="bg1"/>
                </a:solidFill>
              </a:rPr>
              <a:t> </a:t>
            </a:r>
            <a:r>
              <a:rPr lang="en-US" sz="4000" dirty="0" err="1" smtClean="0">
                <a:solidFill>
                  <a:schemeClr val="bg1"/>
                </a:solidFill>
              </a:rPr>
              <a:t>thạch</a:t>
            </a:r>
            <a:r>
              <a:rPr lang="en-US" sz="4000" dirty="0" smtClean="0">
                <a:solidFill>
                  <a:schemeClr val="bg1"/>
                </a:solidFill>
              </a:rPr>
              <a:t> </a:t>
            </a:r>
            <a:r>
              <a:rPr lang="en-US" sz="4000" dirty="0" err="1" smtClean="0">
                <a:solidFill>
                  <a:schemeClr val="bg1"/>
                </a:solidFill>
              </a:rPr>
              <a:t>Phê-Rô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thay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trụ</a:t>
            </a:r>
            <a:r>
              <a:rPr lang="en-US" sz="4000" dirty="0" smtClean="0">
                <a:solidFill>
                  <a:schemeClr val="bg1"/>
                </a:solidFill>
              </a:rPr>
              <a:t> </a:t>
            </a:r>
            <a:r>
              <a:rPr lang="en-US" sz="4000" dirty="0" err="1" smtClean="0">
                <a:solidFill>
                  <a:schemeClr val="bg1"/>
                </a:solidFill>
              </a:rPr>
              <a:t>Phao-Lô</a:t>
            </a:r>
            <a:r>
              <a:rPr lang="en-US" sz="4000" dirty="0" smtClean="0">
                <a:solidFill>
                  <a:schemeClr val="bg1"/>
                </a:solidFill>
              </a:rPr>
              <a:t> </a:t>
            </a:r>
            <a:r>
              <a:rPr lang="en-US" sz="4000" dirty="0" err="1" smtClean="0">
                <a:solidFill>
                  <a:schemeClr val="bg1"/>
                </a:solidFill>
              </a:rPr>
              <a:t>trường</a:t>
            </a:r>
            <a:r>
              <a:rPr lang="en-US" sz="4000" dirty="0" smtClean="0">
                <a:solidFill>
                  <a:schemeClr val="bg1"/>
                </a:solidFill>
              </a:rPr>
              <a:t> </a:t>
            </a:r>
            <a:r>
              <a:rPr lang="en-US" sz="4000" dirty="0" err="1" smtClean="0">
                <a:solidFill>
                  <a:schemeClr val="bg1"/>
                </a:solidFill>
              </a:rPr>
              <a:t>tồn</a:t>
            </a:r>
            <a:r>
              <a:rPr lang="en-US" sz="4000" dirty="0" smtClean="0">
                <a:solidFill>
                  <a:schemeClr val="bg1"/>
                </a:solidFill>
              </a:rPr>
              <a:t> </a:t>
            </a:r>
            <a:r>
              <a:rPr lang="en-US" sz="4000" dirty="0" err="1" smtClean="0">
                <a:solidFill>
                  <a:schemeClr val="bg1"/>
                </a:solidFill>
              </a:rPr>
              <a:t>đây</a:t>
            </a:r>
            <a:r>
              <a:rPr lang="en-US" sz="4000" dirty="0" smtClean="0">
                <a:solidFill>
                  <a:schemeClr val="bg1"/>
                </a:solidFill>
              </a:rPr>
              <a:t>! </a:t>
            </a:r>
            <a:r>
              <a:rPr lang="en-US" sz="4000" dirty="0" err="1" smtClean="0">
                <a:solidFill>
                  <a:schemeClr val="bg1"/>
                </a:solidFill>
              </a:rPr>
              <a:t>Đồng</a:t>
            </a:r>
            <a:r>
              <a:rPr lang="en-US" sz="4000" dirty="0" smtClean="0">
                <a:solidFill>
                  <a:schemeClr val="bg1"/>
                </a:solidFill>
              </a:rPr>
              <a:t> </a:t>
            </a:r>
            <a:r>
              <a:rPr lang="en-US" sz="4000" dirty="0" err="1" smtClean="0">
                <a:solidFill>
                  <a:schemeClr val="bg1"/>
                </a:solidFill>
              </a:rPr>
              <a:t>đá</a:t>
            </a:r>
            <a:r>
              <a:rPr lang="en-US" sz="4000" dirty="0" smtClean="0">
                <a:solidFill>
                  <a:schemeClr val="bg1"/>
                </a:solidFill>
              </a:rPr>
              <a:t> </a:t>
            </a:r>
            <a:r>
              <a:rPr lang="en-US" sz="4000" dirty="0" err="1" smtClean="0">
                <a:solidFill>
                  <a:schemeClr val="bg1"/>
                </a:solidFill>
              </a:rPr>
              <a:t>xây</a:t>
            </a:r>
            <a:r>
              <a:rPr lang="en-US" sz="4000" dirty="0" smtClean="0">
                <a:solidFill>
                  <a:schemeClr val="bg1"/>
                </a:solidFill>
              </a:rPr>
              <a:t> </a:t>
            </a:r>
            <a:r>
              <a:rPr lang="en-US" sz="4000" dirty="0" err="1" smtClean="0">
                <a:solidFill>
                  <a:schemeClr val="bg1"/>
                </a:solidFill>
              </a:rPr>
              <a:t>Rô</a:t>
            </a:r>
            <a:r>
              <a:rPr lang="en-US" sz="4000" dirty="0" smtClean="0">
                <a:solidFill>
                  <a:schemeClr val="bg1"/>
                </a:solidFill>
              </a:rPr>
              <a:t>-Ma </a:t>
            </a:r>
            <a:r>
              <a:rPr lang="en-US" sz="4000" dirty="0" err="1" smtClean="0">
                <a:solidFill>
                  <a:schemeClr val="bg1"/>
                </a:solidFill>
              </a:rPr>
              <a:t>vinh</a:t>
            </a:r>
            <a:r>
              <a:rPr lang="en-US" sz="4000" dirty="0" smtClean="0">
                <a:solidFill>
                  <a:schemeClr val="bg1"/>
                </a:solidFill>
              </a:rPr>
              <a:t> </a:t>
            </a:r>
            <a:r>
              <a:rPr lang="en-US" sz="4000" dirty="0" err="1" smtClean="0">
                <a:solidFill>
                  <a:schemeClr val="bg1"/>
                </a:solidFill>
              </a:rPr>
              <a:t>cường</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đức</a:t>
            </a:r>
            <a:r>
              <a:rPr lang="en-US" sz="4000" dirty="0" smtClean="0">
                <a:solidFill>
                  <a:schemeClr val="bg1"/>
                </a:solidFill>
              </a:rPr>
              <a:t> tin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trong</a:t>
            </a:r>
            <a:r>
              <a:rPr lang="en-US" sz="4000" dirty="0" smtClean="0">
                <a:solidFill>
                  <a:schemeClr val="bg1"/>
                </a:solidFill>
              </a:rPr>
              <a:t> </a:t>
            </a:r>
            <a:r>
              <a:rPr lang="en-US" sz="4000" dirty="0" err="1" smtClean="0">
                <a:solidFill>
                  <a:schemeClr val="bg1"/>
                </a:solidFill>
              </a:rPr>
              <a:t>tâm</a:t>
            </a:r>
            <a:r>
              <a:rPr lang="en-US" sz="4000" dirty="0" smtClean="0">
                <a:solidFill>
                  <a:schemeClr val="bg1"/>
                </a:solidFill>
              </a:rPr>
              <a:t> </a:t>
            </a:r>
            <a:r>
              <a:rPr lang="en-US" sz="4000" dirty="0" err="1" smtClean="0">
                <a:solidFill>
                  <a:schemeClr val="bg1"/>
                </a:solidFill>
              </a:rPr>
              <a:t>hồn</a:t>
            </a:r>
            <a:r>
              <a:rPr lang="en-US" sz="4000" dirty="0" smtClean="0">
                <a:solidFill>
                  <a:schemeClr val="bg1"/>
                </a:solidFill>
              </a:rPr>
              <a:t>. </a:t>
            </a:r>
            <a:r>
              <a:rPr lang="en-US" sz="4000" dirty="0" err="1" smtClean="0">
                <a:solidFill>
                  <a:schemeClr val="bg1"/>
                </a:solidFill>
              </a:rPr>
              <a:t>Phù</a:t>
            </a:r>
            <a:r>
              <a:rPr lang="en-US" sz="4000" dirty="0" smtClean="0">
                <a:solidFill>
                  <a:schemeClr val="bg1"/>
                </a:solidFill>
              </a:rPr>
              <a:t> </a:t>
            </a:r>
            <a:r>
              <a:rPr lang="en-US" sz="4000" dirty="0" err="1" smtClean="0">
                <a:solidFill>
                  <a:schemeClr val="bg1"/>
                </a:solidFill>
              </a:rPr>
              <a:t>hộ</a:t>
            </a:r>
            <a:r>
              <a:rPr lang="en-US" sz="4000" dirty="0" smtClean="0">
                <a:solidFill>
                  <a:schemeClr val="bg1"/>
                </a:solidFill>
              </a:rPr>
              <a:t> con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đầy</a:t>
            </a:r>
            <a:r>
              <a:rPr lang="en-US" sz="4000" dirty="0" smtClean="0">
                <a:solidFill>
                  <a:schemeClr val="bg1"/>
                </a:solidFill>
              </a:rPr>
              <a:t> </a:t>
            </a:r>
            <a:r>
              <a:rPr lang="en-US" sz="4000" dirty="0" err="1" smtClean="0">
                <a:solidFill>
                  <a:schemeClr val="bg1"/>
                </a:solidFill>
              </a:rPr>
              <a:t>gai</a:t>
            </a:r>
            <a:r>
              <a:rPr lang="en-US" sz="4000" dirty="0" smtClean="0">
                <a:solidFill>
                  <a:schemeClr val="bg1"/>
                </a:solidFill>
              </a:rPr>
              <a:t> </a:t>
            </a:r>
            <a:r>
              <a:rPr lang="en-US" sz="4000" dirty="0" err="1" smtClean="0">
                <a:solidFill>
                  <a:schemeClr val="bg1"/>
                </a:solidFill>
              </a:rPr>
              <a:t>và</a:t>
            </a:r>
            <a:r>
              <a:rPr lang="en-US" sz="4000" dirty="0" smtClean="0">
                <a:solidFill>
                  <a:schemeClr val="bg1"/>
                </a:solidFill>
              </a:rPr>
              <a:t> </a:t>
            </a:r>
            <a:r>
              <a:rPr lang="en-US" sz="4000" dirty="0" err="1" smtClean="0">
                <a:solidFill>
                  <a:schemeClr val="bg1"/>
                </a:solidFill>
              </a:rPr>
              <a:t>Việt</a:t>
            </a:r>
            <a:r>
              <a:rPr lang="en-US" sz="4000" dirty="0" smtClean="0">
                <a:solidFill>
                  <a:schemeClr val="bg1"/>
                </a:solidFill>
              </a:rPr>
              <a:t> Nam </a:t>
            </a:r>
            <a:r>
              <a:rPr lang="en-US" sz="4000" dirty="0" err="1" smtClean="0">
                <a:solidFill>
                  <a:schemeClr val="bg1"/>
                </a:solidFill>
              </a:rPr>
              <a:t>trên</a:t>
            </a:r>
            <a:r>
              <a:rPr lang="en-US" sz="4000" dirty="0" smtClean="0">
                <a:solidFill>
                  <a:schemeClr val="bg1"/>
                </a:solidFill>
              </a:rPr>
              <a:t> </a:t>
            </a:r>
            <a:r>
              <a:rPr lang="en-US" sz="4000" dirty="0" err="1" smtClean="0">
                <a:solidFill>
                  <a:schemeClr val="bg1"/>
                </a:solidFill>
              </a:rPr>
              <a:t>đường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mai</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đem</a:t>
            </a:r>
            <a:r>
              <a:rPr lang="en-US" sz="4000" dirty="0" smtClean="0">
                <a:solidFill>
                  <a:schemeClr val="bg1"/>
                </a:solidFill>
              </a:rPr>
              <a:t> </a:t>
            </a:r>
            <a:r>
              <a:rPr lang="en-US" sz="4000" dirty="0" err="1" smtClean="0">
                <a:solidFill>
                  <a:schemeClr val="bg1"/>
                </a:solidFill>
              </a:rPr>
              <a:t>lửa</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Nguồn</a:t>
            </a:r>
            <a:r>
              <a:rPr lang="en-US" sz="4000" dirty="0" smtClean="0">
                <a:solidFill>
                  <a:schemeClr val="bg1"/>
                </a:solidFill>
              </a:rPr>
              <a:t> tin </a:t>
            </a:r>
            <a:r>
              <a:rPr lang="en-US" sz="4000" dirty="0" err="1" smtClean="0">
                <a:solidFill>
                  <a:schemeClr val="bg1"/>
                </a:solidFill>
              </a:rPr>
              <a:t>mới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sáng</a:t>
            </a:r>
            <a:r>
              <a:rPr lang="en-US" sz="4000" dirty="0" smtClean="0">
                <a:solidFill>
                  <a:schemeClr val="bg1"/>
                </a:solidFill>
              </a:rPr>
              <a:t> </a:t>
            </a:r>
            <a:r>
              <a:rPr lang="en-US" sz="4000" dirty="0" err="1" smtClean="0">
                <a:solidFill>
                  <a:schemeClr val="bg1"/>
                </a:solidFill>
              </a:rPr>
              <a:t>tươi</a:t>
            </a:r>
            <a:r>
              <a:rPr lang="en-US" sz="4000" dirty="0" smtClean="0">
                <a:solidFill>
                  <a:schemeClr val="bg1"/>
                </a:solidFill>
              </a:rPr>
              <a:t>.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3600" u="sng" dirty="0" smtClean="0">
                <a:solidFill>
                  <a:srgbClr val="FFFF00"/>
                </a:solidFill>
              </a:rPr>
              <a:t>Tk2:</a:t>
            </a:r>
            <a:r>
              <a:rPr lang="en-US" sz="3600" dirty="0" smtClean="0">
                <a:solidFill>
                  <a:schemeClr val="bg1"/>
                </a:solidFill>
              </a:rPr>
              <a:t> </a:t>
            </a:r>
            <a:r>
              <a:rPr lang="en-US" sz="3600" dirty="0" err="1">
                <a:solidFill>
                  <a:schemeClr val="bg1"/>
                </a:solidFill>
              </a:rPr>
              <a:t>H</a:t>
            </a:r>
            <a:r>
              <a:rPr lang="en-US" sz="3600" dirty="0" err="1" smtClean="0">
                <a:solidFill>
                  <a:schemeClr val="bg1"/>
                </a:solidFill>
              </a:rPr>
              <a:t>ai</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tiền</a:t>
            </a:r>
            <a:r>
              <a:rPr lang="en-US" sz="3600" dirty="0" smtClean="0">
                <a:solidFill>
                  <a:schemeClr val="bg1"/>
                </a:solidFill>
              </a:rPr>
              <a:t> </a:t>
            </a:r>
            <a:r>
              <a:rPr lang="en-US" sz="3600" dirty="0" err="1" smtClean="0">
                <a:solidFill>
                  <a:schemeClr val="bg1"/>
                </a:solidFill>
              </a:rPr>
              <a:t>phong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sao</a:t>
            </a:r>
            <a:r>
              <a:rPr lang="en-US" sz="3600" dirty="0" smtClean="0">
                <a:solidFill>
                  <a:schemeClr val="bg1"/>
                </a:solidFill>
              </a:rPr>
              <a:t> </a:t>
            </a:r>
            <a:r>
              <a:rPr lang="en-US" sz="3600" dirty="0" err="1" smtClean="0">
                <a:solidFill>
                  <a:schemeClr val="bg1"/>
                </a:solidFill>
              </a:rPr>
              <a:t>sáng</a:t>
            </a:r>
            <a:r>
              <a:rPr lang="en-US" sz="3600" dirty="0" smtClean="0">
                <a:solidFill>
                  <a:schemeClr val="bg1"/>
                </a:solidFill>
              </a:rPr>
              <a:t> </a:t>
            </a:r>
            <a:r>
              <a:rPr lang="en-US" sz="3600" dirty="0" err="1" smtClean="0">
                <a:solidFill>
                  <a:schemeClr val="bg1"/>
                </a:solidFill>
              </a:rPr>
              <a:t>đi</a:t>
            </a:r>
            <a:r>
              <a:rPr lang="en-US" sz="3600" dirty="0" smtClean="0">
                <a:solidFill>
                  <a:schemeClr val="bg1"/>
                </a:solidFill>
              </a:rPr>
              <a:t> </a:t>
            </a:r>
            <a:r>
              <a:rPr lang="en-US" sz="3600" dirty="0" err="1" smtClean="0">
                <a:solidFill>
                  <a:schemeClr val="bg1"/>
                </a:solidFill>
              </a:rPr>
              <a:t>đôi</a:t>
            </a:r>
            <a:r>
              <a:rPr lang="en-US" sz="3600" dirty="0" smtClean="0">
                <a:solidFill>
                  <a:schemeClr val="bg1"/>
                </a:solidFill>
              </a:rPr>
              <a:t> </a:t>
            </a:r>
            <a:r>
              <a:rPr lang="en-US" sz="3600" dirty="0" err="1" smtClean="0">
                <a:solidFill>
                  <a:schemeClr val="bg1"/>
                </a:solidFill>
              </a:rPr>
              <a:t>và</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tương</a:t>
            </a:r>
            <a:r>
              <a:rPr lang="en-US" sz="3600" dirty="0" smtClean="0">
                <a:solidFill>
                  <a:schemeClr val="bg1"/>
                </a:solidFill>
              </a:rPr>
              <a:t> </a:t>
            </a:r>
            <a:r>
              <a:rPr lang="en-US" sz="3600" dirty="0" err="1" smtClean="0">
                <a:solidFill>
                  <a:schemeClr val="bg1"/>
                </a:solidFill>
              </a:rPr>
              <a:t>anh</a:t>
            </a:r>
            <a:r>
              <a:rPr lang="en-US" sz="3600" dirty="0" smtClean="0">
                <a:solidFill>
                  <a:schemeClr val="bg1"/>
                </a:solidFill>
              </a:rPr>
              <a:t> </a:t>
            </a:r>
            <a:r>
              <a:rPr lang="en-US" sz="3600" dirty="0" err="1" smtClean="0">
                <a:solidFill>
                  <a:schemeClr val="bg1"/>
                </a:solidFill>
              </a:rPr>
              <a:t>hùng</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đã</a:t>
            </a:r>
            <a:r>
              <a:rPr lang="en-US" sz="3600" dirty="0" smtClean="0">
                <a:solidFill>
                  <a:schemeClr val="bg1"/>
                </a:solidFill>
              </a:rPr>
              <a:t> </a:t>
            </a:r>
            <a:r>
              <a:rPr lang="en-US" sz="3600" dirty="0" err="1" smtClean="0">
                <a:solidFill>
                  <a:schemeClr val="bg1"/>
                </a:solidFill>
              </a:rPr>
              <a:t>chối</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ba</a:t>
            </a:r>
            <a:r>
              <a:rPr lang="en-US" sz="3600" dirty="0" smtClean="0">
                <a:solidFill>
                  <a:schemeClr val="bg1"/>
                </a:solidFill>
              </a:rPr>
              <a:t> </a:t>
            </a:r>
            <a:r>
              <a:rPr lang="en-US" sz="3600" dirty="0" err="1" smtClean="0">
                <a:solidFill>
                  <a:schemeClr val="bg1"/>
                </a:solidFill>
              </a:rPr>
              <a:t>lần</a:t>
            </a:r>
            <a:r>
              <a:rPr lang="en-US" sz="3600" dirty="0" smtClean="0">
                <a:solidFill>
                  <a:schemeClr val="bg1"/>
                </a:solidFill>
              </a:rPr>
              <a:t> </a:t>
            </a:r>
            <a:r>
              <a:rPr lang="en-US" sz="3600" dirty="0" err="1" smtClean="0">
                <a:solidFill>
                  <a:schemeClr val="bg1"/>
                </a:solidFill>
              </a:rPr>
              <a:t>trong</a:t>
            </a:r>
            <a:r>
              <a:rPr lang="en-US" sz="3600" dirty="0" smtClean="0">
                <a:solidFill>
                  <a:schemeClr val="bg1"/>
                </a:solidFill>
              </a:rPr>
              <a:t> </a:t>
            </a:r>
            <a:r>
              <a:rPr lang="en-US" sz="3600" dirty="0" err="1" smtClean="0">
                <a:solidFill>
                  <a:schemeClr val="bg1"/>
                </a:solidFill>
              </a:rPr>
              <a:t>đêm</a:t>
            </a:r>
            <a:r>
              <a:rPr lang="en-US" sz="3600" dirty="0" smtClean="0">
                <a:solidFill>
                  <a:schemeClr val="bg1"/>
                </a:solidFill>
              </a:rPr>
              <a:t> </a:t>
            </a:r>
            <a:r>
              <a:rPr lang="en-US" sz="3600" dirty="0" err="1" smtClean="0">
                <a:solidFill>
                  <a:schemeClr val="bg1"/>
                </a:solidFill>
              </a:rPr>
              <a:t>tối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đem</a:t>
            </a:r>
            <a:r>
              <a:rPr lang="en-US" sz="3600" dirty="0" smtClean="0">
                <a:solidFill>
                  <a:schemeClr val="bg1"/>
                </a:solidFill>
              </a:rPr>
              <a:t> </a:t>
            </a:r>
            <a:r>
              <a:rPr lang="en-US" sz="3600" dirty="0" err="1" smtClean="0">
                <a:solidFill>
                  <a:schemeClr val="bg1"/>
                </a:solidFill>
              </a:rPr>
              <a:t>ngựa</a:t>
            </a:r>
            <a:r>
              <a:rPr lang="en-US" sz="3600" dirty="0" smtClean="0">
                <a:solidFill>
                  <a:schemeClr val="bg1"/>
                </a:solidFill>
              </a:rPr>
              <a:t> </a:t>
            </a:r>
            <a:r>
              <a:rPr lang="en-US" sz="3600" dirty="0" err="1" smtClean="0">
                <a:solidFill>
                  <a:schemeClr val="bg1"/>
                </a:solidFill>
              </a:rPr>
              <a:t>truy</a:t>
            </a:r>
            <a:r>
              <a:rPr lang="en-US" sz="3600" dirty="0" smtClean="0">
                <a:solidFill>
                  <a:schemeClr val="bg1"/>
                </a:solidFill>
              </a:rPr>
              <a:t> </a:t>
            </a:r>
            <a:r>
              <a:rPr lang="en-US" sz="3600" dirty="0" err="1" smtClean="0">
                <a:solidFill>
                  <a:schemeClr val="bg1"/>
                </a:solidFill>
              </a:rPr>
              <a:t>nã</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Nhưng</a:t>
            </a:r>
            <a:r>
              <a:rPr lang="en-US" sz="3600" dirty="0" smtClean="0">
                <a:solidFill>
                  <a:schemeClr val="bg1"/>
                </a:solidFill>
              </a:rPr>
              <a:t> </a:t>
            </a:r>
            <a:r>
              <a:rPr lang="en-US" sz="3600" dirty="0" err="1" smtClean="0">
                <a:solidFill>
                  <a:schemeClr val="bg1"/>
                </a:solidFill>
              </a:rPr>
              <a:t>từ</a:t>
            </a:r>
            <a:r>
              <a:rPr lang="en-US" sz="3600" dirty="0" smtClean="0">
                <a:solidFill>
                  <a:schemeClr val="bg1"/>
                </a:solidFill>
              </a:rPr>
              <a:t> </a:t>
            </a:r>
            <a:r>
              <a:rPr lang="en-US" sz="3600" dirty="0" err="1" smtClean="0">
                <a:solidFill>
                  <a:schemeClr val="bg1"/>
                </a:solidFill>
              </a:rPr>
              <a:t>ngày</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chiếm</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hối</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mến</a:t>
            </a:r>
            <a:r>
              <a:rPr lang="en-US" sz="3600" dirty="0" smtClean="0">
                <a:solidFill>
                  <a:schemeClr val="bg1"/>
                </a:solidFill>
              </a:rPr>
              <a:t>, </a:t>
            </a:r>
            <a:r>
              <a:rPr lang="en-US" sz="3600" dirty="0" err="1" smtClean="0">
                <a:solidFill>
                  <a:schemeClr val="bg1"/>
                </a:solidFill>
              </a:rPr>
              <a:t>hai</a:t>
            </a:r>
            <a:r>
              <a:rPr lang="en-US" sz="3600" dirty="0" smtClean="0">
                <a:solidFill>
                  <a:schemeClr val="bg1"/>
                </a:solidFill>
              </a:rPr>
              <a:t> </a:t>
            </a:r>
            <a:r>
              <a:rPr lang="en-US" sz="3600" dirty="0" err="1" smtClean="0">
                <a:solidFill>
                  <a:schemeClr val="bg1"/>
                </a:solidFill>
              </a:rPr>
              <a:t>lòng</a:t>
            </a:r>
            <a:r>
              <a:rPr lang="en-US" sz="3600" dirty="0" smtClean="0">
                <a:solidFill>
                  <a:schemeClr val="bg1"/>
                </a:solidFill>
              </a:rPr>
              <a:t> </a:t>
            </a:r>
            <a:r>
              <a:rPr lang="en-US" sz="3600" dirty="0" err="1" smtClean="0">
                <a:solidFill>
                  <a:schemeClr val="bg1"/>
                </a:solidFill>
              </a:rPr>
              <a:t>cùng</a:t>
            </a:r>
            <a:r>
              <a:rPr lang="en-US" sz="3600" dirty="0" smtClean="0">
                <a:solidFill>
                  <a:schemeClr val="bg1"/>
                </a:solidFill>
              </a:rPr>
              <a:t> </a:t>
            </a:r>
            <a:r>
              <a:rPr lang="en-US" sz="3600" dirty="0" err="1" smtClean="0">
                <a:solidFill>
                  <a:schemeClr val="bg1"/>
                </a:solidFill>
              </a:rPr>
              <a:t>nóng</a:t>
            </a:r>
            <a:r>
              <a:rPr lang="en-US" sz="3600" dirty="0" smtClean="0">
                <a:solidFill>
                  <a:schemeClr val="bg1"/>
                </a:solidFill>
              </a:rPr>
              <a:t>. “</a:t>
            </a:r>
            <a:r>
              <a:rPr lang="en-US" sz="3600" dirty="0" err="1" smtClean="0">
                <a:solidFill>
                  <a:schemeClr val="bg1"/>
                </a:solidFill>
              </a:rPr>
              <a:t>Ngư</a:t>
            </a:r>
            <a:r>
              <a:rPr lang="en-US" sz="3600" dirty="0" smtClean="0">
                <a:solidFill>
                  <a:schemeClr val="bg1"/>
                </a:solidFill>
              </a:rPr>
              <a:t> </a:t>
            </a:r>
            <a:r>
              <a:rPr lang="en-US" sz="3600" dirty="0" err="1" smtClean="0">
                <a:solidFill>
                  <a:schemeClr val="bg1"/>
                </a:solidFill>
              </a:rPr>
              <a:t>phủ</a:t>
            </a:r>
            <a:r>
              <a:rPr lang="en-US" sz="3600" dirty="0" smtClean="0">
                <a:solidFill>
                  <a:schemeClr val="bg1"/>
                </a:solidFill>
              </a:rPr>
              <a:t>” </a:t>
            </a:r>
            <a:r>
              <a:rPr lang="en-US" sz="3600" dirty="0" err="1" smtClean="0">
                <a:solidFill>
                  <a:schemeClr val="bg1"/>
                </a:solidFill>
              </a:rPr>
              <a:t>dùng</a:t>
            </a:r>
            <a:r>
              <a:rPr lang="en-US" sz="3600" dirty="0" smtClean="0">
                <a:solidFill>
                  <a:schemeClr val="bg1"/>
                </a:solidFill>
              </a:rPr>
              <a:t> </a:t>
            </a:r>
            <a:r>
              <a:rPr lang="en-US" sz="3600" dirty="0" err="1" smtClean="0">
                <a:solidFill>
                  <a:schemeClr val="bg1"/>
                </a:solidFill>
              </a:rPr>
              <a:t>chài</a:t>
            </a:r>
            <a:r>
              <a:rPr lang="en-US" sz="3600" dirty="0" smtClean="0">
                <a:solidFill>
                  <a:schemeClr val="bg1"/>
                </a:solidFill>
              </a:rPr>
              <a:t> </a:t>
            </a:r>
            <a:r>
              <a:rPr lang="en-US" sz="3600" dirty="0" err="1" smtClean="0">
                <a:solidFill>
                  <a:schemeClr val="bg1"/>
                </a:solidFill>
              </a:rPr>
              <a:t>bắt</a:t>
            </a:r>
            <a:r>
              <a:rPr lang="en-US" sz="3600" dirty="0" smtClean="0">
                <a:solidFill>
                  <a:schemeClr val="bg1"/>
                </a:solidFill>
              </a:rPr>
              <a:t> </a:t>
            </a:r>
            <a:r>
              <a:rPr lang="en-US" sz="3600" dirty="0" err="1" smtClean="0">
                <a:solidFill>
                  <a:schemeClr val="bg1"/>
                </a:solidFill>
              </a:rPr>
              <a:t>muôn</a:t>
            </a:r>
            <a:r>
              <a:rPr lang="en-US" sz="3600" dirty="0" smtClean="0">
                <a:solidFill>
                  <a:schemeClr val="bg1"/>
                </a:solidFill>
              </a:rPr>
              <a:t> </a:t>
            </a:r>
            <a:r>
              <a:rPr lang="en-US" sz="3600" dirty="0" err="1" smtClean="0">
                <a:solidFill>
                  <a:schemeClr val="bg1"/>
                </a:solidFill>
              </a:rPr>
              <a:t>linh</a:t>
            </a:r>
            <a:r>
              <a:rPr lang="en-US" sz="3600" dirty="0" smtClean="0">
                <a:solidFill>
                  <a:schemeClr val="bg1"/>
                </a:solidFill>
              </a:rPr>
              <a:t> </a:t>
            </a:r>
            <a:r>
              <a:rPr lang="en-US" sz="3600" dirty="0" err="1" smtClean="0">
                <a:solidFill>
                  <a:schemeClr val="bg1"/>
                </a:solidFill>
              </a:rPr>
              <a:t>hồn</a:t>
            </a:r>
            <a:r>
              <a:rPr lang="en-US" sz="3600" dirty="0" smtClean="0">
                <a:solidFill>
                  <a:schemeClr val="bg1"/>
                </a:solidFill>
              </a:rPr>
              <a:t>, </a:t>
            </a:r>
            <a:r>
              <a:rPr lang="en-US" sz="3600" dirty="0" err="1" smtClean="0">
                <a:solidFill>
                  <a:schemeClr val="bg1"/>
                </a:solidFill>
              </a:rPr>
              <a:t>người</a:t>
            </a:r>
            <a:r>
              <a:rPr lang="en-US" sz="3600" dirty="0" smtClean="0">
                <a:solidFill>
                  <a:schemeClr val="bg1"/>
                </a:solidFill>
              </a:rPr>
              <a:t> </a:t>
            </a:r>
            <a:r>
              <a:rPr lang="en-US" sz="3600" dirty="0" err="1" smtClean="0">
                <a:solidFill>
                  <a:schemeClr val="bg1"/>
                </a:solidFill>
              </a:rPr>
              <a:t>xưa</a:t>
            </a:r>
            <a:r>
              <a:rPr lang="en-US" sz="3600" dirty="0" smtClean="0">
                <a:solidFill>
                  <a:schemeClr val="bg1"/>
                </a:solidFill>
              </a:rPr>
              <a:t> </a:t>
            </a:r>
            <a:r>
              <a:rPr lang="en-US" sz="3600" dirty="0" err="1" smtClean="0">
                <a:solidFill>
                  <a:schemeClr val="bg1"/>
                </a:solidFill>
              </a:rPr>
              <a:t>hy</a:t>
            </a:r>
            <a:r>
              <a:rPr lang="en-US" sz="3600" dirty="0" smtClean="0">
                <a:solidFill>
                  <a:schemeClr val="bg1"/>
                </a:solidFill>
              </a:rPr>
              <a:t> </a:t>
            </a:r>
            <a:r>
              <a:rPr lang="en-US" sz="3600" dirty="0" err="1" smtClean="0">
                <a:solidFill>
                  <a:schemeClr val="bg1"/>
                </a:solidFill>
              </a:rPr>
              <a:t>sinh</a:t>
            </a:r>
            <a:r>
              <a:rPr lang="en-US" sz="3600" dirty="0" smtClean="0">
                <a:solidFill>
                  <a:schemeClr val="bg1"/>
                </a:solidFill>
              </a:rPr>
              <a:t> </a:t>
            </a:r>
            <a:r>
              <a:rPr lang="en-US" sz="3600" dirty="0" err="1" smtClean="0">
                <a:solidFill>
                  <a:schemeClr val="bg1"/>
                </a:solidFill>
              </a:rPr>
              <a:t>cho</a:t>
            </a:r>
            <a:r>
              <a:rPr lang="en-US" sz="3600" dirty="0" smtClean="0">
                <a:solidFill>
                  <a:schemeClr val="bg1"/>
                </a:solidFill>
              </a:rPr>
              <a:t> </a:t>
            </a:r>
            <a:r>
              <a:rPr lang="en-US" sz="3600" dirty="0" err="1" smtClean="0">
                <a:solidFill>
                  <a:schemeClr val="bg1"/>
                </a:solidFill>
              </a:rPr>
              <a:t>Chúa</a:t>
            </a:r>
            <a:r>
              <a:rPr lang="en-US" sz="3600" dirty="0" smtClean="0">
                <a:solidFill>
                  <a:schemeClr val="bg1"/>
                </a:solidFill>
              </a:rPr>
              <a:t> </a:t>
            </a:r>
            <a:r>
              <a:rPr lang="en-US" sz="3600" dirty="0" err="1" smtClean="0">
                <a:solidFill>
                  <a:schemeClr val="bg1"/>
                </a:solidFill>
              </a:rPr>
              <a:t>nên</a:t>
            </a:r>
            <a:r>
              <a:rPr lang="en-US" sz="3600" dirty="0" smtClean="0">
                <a:solidFill>
                  <a:schemeClr val="bg1"/>
                </a:solidFill>
              </a:rPr>
              <a:t> </a:t>
            </a:r>
            <a:r>
              <a:rPr lang="en-US" sz="3600" dirty="0" err="1" smtClean="0">
                <a:solidFill>
                  <a:schemeClr val="bg1"/>
                </a:solidFill>
              </a:rPr>
              <a:t>tông</a:t>
            </a:r>
            <a:r>
              <a:rPr lang="en-US" sz="3600" dirty="0" smtClean="0">
                <a:solidFill>
                  <a:schemeClr val="bg1"/>
                </a:solidFill>
              </a:rPr>
              <a:t> </a:t>
            </a:r>
            <a:r>
              <a:rPr lang="en-US" sz="3600" dirty="0" err="1" smtClean="0">
                <a:solidFill>
                  <a:schemeClr val="bg1"/>
                </a:solidFill>
              </a:rPr>
              <a:t>đồ</a:t>
            </a:r>
            <a:r>
              <a:rPr lang="en-US" sz="3600" dirty="0" smtClean="0">
                <a:solidFill>
                  <a:schemeClr val="bg1"/>
                </a:solidFill>
              </a:rPr>
              <a:t> </a:t>
            </a:r>
            <a:r>
              <a:rPr lang="en-US" sz="3600" dirty="0" err="1" smtClean="0">
                <a:solidFill>
                  <a:schemeClr val="bg1"/>
                </a:solidFill>
              </a:rPr>
              <a:t>gương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800476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729005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138962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39323699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291544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2532286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4544280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3711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0999708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7581543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1"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1"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1"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83935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3556151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FFFF00"/>
                </a:solidFill>
                <a:latin typeface="+mj-lt"/>
                <a:cs typeface="Times New Roman" panose="02020603050405020304" pitchFamily="18" charset="0"/>
              </a:rPr>
              <a:t>Chủ tế: </a:t>
            </a:r>
            <a:r>
              <a:rPr lang="vi-VN" sz="5400" b="1" i="1" dirty="0">
                <a:solidFill>
                  <a:srgbClr val="FFFF00"/>
                </a:solidFill>
                <a:latin typeface="+mj-lt"/>
                <a:cs typeface="Times New Roman" panose="02020603050405020304" pitchFamily="18" charset="0"/>
              </a:rPr>
              <a:t>Vinh danh Thiên Chúa trên các tầng trời</a:t>
            </a:r>
            <a:r>
              <a:rPr lang="vi-VN" sz="5400" b="1" i="1" dirty="0">
                <a:solidFill>
                  <a:srgbClr val="C00000"/>
                </a:solidFill>
                <a:latin typeface="+mj-lt"/>
                <a:cs typeface="Times New Roman" panose="02020603050405020304" pitchFamily="18" charset="0"/>
              </a:rPr>
              <a:t>. </a:t>
            </a:r>
            <a:r>
              <a:rPr lang="vi-VN" sz="5400" b="1" dirty="0" smtClean="0">
                <a:solidFill>
                  <a:schemeClr val="bg1"/>
                </a:solidFill>
                <a:latin typeface="+mj-lt"/>
                <a:cs typeface="Times New Roman" panose="02020603050405020304" pitchFamily="18" charset="0"/>
              </a:rPr>
              <a:t>Và </a:t>
            </a:r>
            <a:r>
              <a:rPr lang="vi-VN" sz="5400" b="1" dirty="0">
                <a:solidFill>
                  <a:schemeClr val="bg1"/>
                </a:solidFill>
                <a:latin typeface="+mj-lt"/>
                <a:cs typeface="Times New Roman" panose="02020603050405020304" pitchFamily="18" charset="0"/>
              </a:rPr>
              <a:t>bình an dưới thế, bình an dưới thế cho người thiện tâm. </a:t>
            </a:r>
            <a:endParaRPr lang="vi-VN" sz="72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92551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ngợi</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chúc</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tụng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thờ</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lạy</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tôn</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Chúng</a:t>
            </a:r>
            <a:r>
              <a:rPr lang="en-US" sz="4800" b="1" dirty="0">
                <a:solidFill>
                  <a:schemeClr val="bg1"/>
                </a:solidFill>
                <a:latin typeface="+mj-lt"/>
                <a:cs typeface="Times New Roman" panose="02020603050405020304" pitchFamily="18" charset="0"/>
              </a:rPr>
              <a:t> con </a:t>
            </a:r>
            <a:r>
              <a:rPr lang="en-US" sz="4800" b="1" dirty="0" err="1">
                <a:solidFill>
                  <a:schemeClr val="bg1"/>
                </a:solidFill>
                <a:latin typeface="+mj-lt"/>
                <a:cs typeface="Times New Roman" panose="02020603050405020304" pitchFamily="18" charset="0"/>
              </a:rPr>
              <a:t>cảm</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tạ</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vì</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vinh</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quang</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cao</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cả</a:t>
            </a:r>
            <a:r>
              <a:rPr lang="en-US" sz="4800" b="1" dirty="0">
                <a:solidFill>
                  <a:schemeClr val="bg1"/>
                </a:solidFill>
                <a:latin typeface="+mj-lt"/>
                <a:cs typeface="Times New Roman" panose="02020603050405020304" pitchFamily="18" charset="0"/>
              </a:rPr>
              <a:t> </a:t>
            </a:r>
            <a:r>
              <a:rPr lang="en-US" sz="4800" b="1" dirty="0" err="1">
                <a:solidFill>
                  <a:schemeClr val="bg1"/>
                </a:solidFill>
                <a:latin typeface="+mj-lt"/>
                <a:cs typeface="Times New Roman" panose="02020603050405020304" pitchFamily="18" charset="0"/>
              </a:rPr>
              <a:t>Chúa</a:t>
            </a:r>
            <a:r>
              <a:rPr lang="en-US" sz="4800" b="1" dirty="0">
                <a:solidFill>
                  <a:schemeClr val="bg1"/>
                </a:solidFill>
                <a:latin typeface="+mj-lt"/>
                <a:cs typeface="Times New Roman" panose="02020603050405020304" pitchFamily="18" charset="0"/>
              </a:rPr>
              <a:t>. </a:t>
            </a:r>
          </a:p>
        </p:txBody>
      </p:sp>
    </p:spTree>
    <p:extLst>
      <p:ext uri="{BB962C8B-B14F-4D97-AF65-F5344CB8AC3E}">
        <p14:creationId xmlns:p14="http://schemas.microsoft.com/office/powerpoint/2010/main" val="13919628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272889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181357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9519849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8250150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FFFF00"/>
                </a:solidFill>
                <a:latin typeface="+mj-lt"/>
                <a:cs typeface="Times New Roman" panose="02020603050405020304" pitchFamily="18" charset="0"/>
              </a:rPr>
              <a:t>Vì</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lạy</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Chúa</a:t>
            </a:r>
            <a:r>
              <a:rPr lang="en-US" sz="4400" b="1" dirty="0">
                <a:solidFill>
                  <a:srgbClr val="FFFF00"/>
                </a:solidFill>
                <a:latin typeface="+mj-lt"/>
                <a:cs typeface="Times New Roman" panose="02020603050405020304" pitchFamily="18" charset="0"/>
              </a:rPr>
              <a:t> </a:t>
            </a:r>
            <a:r>
              <a:rPr lang="en-US" sz="4400" b="1" dirty="0" err="1">
                <a:solidFill>
                  <a:srgbClr val="FFFF00"/>
                </a:solidFill>
                <a:latin typeface="+mj-lt"/>
                <a:cs typeface="Times New Roman" panose="02020603050405020304" pitchFamily="18" charset="0"/>
              </a:rPr>
              <a:t>Giê-su</a:t>
            </a:r>
            <a:r>
              <a:rPr lang="en-US" sz="4400" b="1" dirty="0">
                <a:solidFill>
                  <a:srgbClr val="FFFF00"/>
                </a:solidFill>
                <a:latin typeface="+mj-lt"/>
                <a:cs typeface="Times New Roman" panose="02020603050405020304" pitchFamily="18" charset="0"/>
              </a:rPr>
              <a:t> Ki-</a:t>
            </a:r>
            <a:r>
              <a:rPr lang="en-US" sz="4400" b="1" dirty="0" err="1">
                <a:solidFill>
                  <a:srgbClr val="FFFF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chỉ</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có</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là</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Đấng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Tối</a:t>
            </a:r>
            <a:r>
              <a:rPr lang="en-US" sz="4400" b="1" dirty="0">
                <a:solidFill>
                  <a:schemeClr val="bg1"/>
                </a:solidFill>
                <a:latin typeface="+mj-lt"/>
                <a:cs typeface="Times New Roman" panose="02020603050405020304" pitchFamily="18" charset="0"/>
              </a:rPr>
              <a:t> Cao, </a:t>
            </a:r>
            <a:r>
              <a:rPr lang="en-US" sz="4400" b="1" dirty="0" err="1">
                <a:solidFill>
                  <a:schemeClr val="bg1"/>
                </a:solidFill>
                <a:latin typeface="+mj-lt"/>
                <a:cs typeface="Times New Roman" panose="02020603050405020304" pitchFamily="18" charset="0"/>
              </a:rPr>
              <a:t>cùng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Thánh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Thần</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trong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vinh</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quang</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Đức</a:t>
            </a:r>
            <a:r>
              <a:rPr lang="en-US" sz="4400" b="1" dirty="0">
                <a:solidFill>
                  <a:schemeClr val="bg1"/>
                </a:solidFill>
                <a:latin typeface="+mj-lt"/>
                <a:cs typeface="Times New Roman" panose="02020603050405020304" pitchFamily="18" charset="0"/>
              </a:rPr>
              <a:t> </a:t>
            </a:r>
            <a:r>
              <a:rPr lang="en-US" sz="4400" b="1" dirty="0" err="1">
                <a:solidFill>
                  <a:schemeClr val="bg1"/>
                </a:solidFill>
                <a:latin typeface="+mj-lt"/>
                <a:cs typeface="Times New Roman" panose="02020603050405020304" pitchFamily="18" charset="0"/>
              </a:rPr>
              <a:t>Chúa</a:t>
            </a:r>
            <a:r>
              <a:rPr lang="en-US" sz="4400" b="1" dirty="0">
                <a:solidFill>
                  <a:schemeClr val="bg1"/>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FFFF00"/>
                </a:solidFill>
                <a:latin typeface="+mj-lt"/>
                <a:cs typeface="Times New Roman" panose="02020603050405020304" pitchFamily="18" charset="0"/>
              </a:rPr>
              <a:t>A-men. A-men. </a:t>
            </a:r>
            <a:endParaRPr lang="vi-VN" sz="4400" b="1"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23675471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87820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085614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a:solidFill>
                  <a:srgbClr val="FFFF00"/>
                </a:solidFill>
                <a:effectLst/>
                <a:latin typeface="+mj-lt"/>
                <a:cs typeface="Times New Roman" panose="02020603050405020304" pitchFamily="18" charset="0"/>
              </a:rPr>
              <a:t>Chủ tế:</a:t>
            </a:r>
            <a:r>
              <a:rPr lang="en-US" sz="4000" b="0">
                <a:solidFill>
                  <a:srgbClr val="FFFF00"/>
                </a:solidFill>
                <a:effectLst/>
                <a:latin typeface="+mj-lt"/>
                <a:cs typeface="Times New Roman" panose="02020603050405020304" pitchFamily="18" charset="0"/>
              </a:rPr>
              <a:t> </a:t>
            </a:r>
            <a:r>
              <a:rPr lang="en-US" sz="5400" b="0" i="1">
                <a:solidFill>
                  <a:srgbClr val="FFFF00"/>
                </a:solidFill>
                <a:effectLst/>
                <a:latin typeface="+mj-lt"/>
                <a:cs typeface="Times New Roman" panose="02020603050405020304" pitchFamily="18" charset="0"/>
              </a:rPr>
              <a:t>Vinh danh Thiên Chúa trên các tầng trời.</a:t>
            </a:r>
            <a:br>
              <a:rPr lang="en-US" sz="5400" b="0" i="1">
                <a:solidFill>
                  <a:srgbClr val="FFFF00"/>
                </a:solidFill>
                <a:effectLst/>
                <a:latin typeface="+mj-lt"/>
                <a:cs typeface="Times New Roman" panose="02020603050405020304" pitchFamily="18" charset="0"/>
              </a:rPr>
            </a:br>
            <a:r>
              <a:rPr lang="vi-VN" sz="5400" b="0">
                <a:solidFill>
                  <a:srgbClr val="FFFF00"/>
                </a:solidFill>
                <a:effectLst/>
                <a:latin typeface="+mj-lt"/>
                <a:cs typeface="Times New Roman" panose="02020603050405020304" pitchFamily="18" charset="0"/>
              </a:rPr>
              <a:t>A+B:</a:t>
            </a:r>
            <a:r>
              <a:rPr lang="vi-VN" sz="5400" b="0">
                <a:solidFill>
                  <a:schemeClr val="bg1"/>
                </a:solidFill>
                <a:effectLst/>
                <a:latin typeface="+mj-lt"/>
                <a:cs typeface="Times New Roman" panose="02020603050405020304" pitchFamily="18" charset="0"/>
              </a:rPr>
              <a:t> Và bình an dưới thế cho người thiện tâm</a:t>
            </a:r>
            <a:r>
              <a:rPr lang="en-US" sz="5400" b="0">
                <a:solidFill>
                  <a:schemeClr val="bg1"/>
                </a:solidFill>
                <a:effectLst/>
                <a:latin typeface="+mj-lt"/>
                <a:cs typeface="Times New Roman" panose="02020603050405020304" pitchFamily="18" charset="0"/>
              </a:rPr>
              <a:t>.</a:t>
            </a:r>
            <a:endParaRPr lang="vi-VN" sz="54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31141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ca ngợi Chúa.</a:t>
            </a:r>
          </a:p>
          <a:p>
            <a:pPr algn="l" eaLnBrk="1" hangingPunct="1">
              <a:lnSpc>
                <a:spcPct val="140000"/>
              </a:lnSpc>
            </a:pPr>
            <a:r>
              <a:rPr lang="en-US" sz="5000" b="0" u="sng">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chúc tụng Chúa. </a:t>
            </a:r>
            <a:br>
              <a:rPr lang="en-US" sz="5000" b="0">
                <a:solidFill>
                  <a:schemeClr val="bg1"/>
                </a:solidFill>
                <a:effectLst/>
                <a:latin typeface="+mj-lt"/>
                <a:cs typeface="Times New Roman" panose="02020603050405020304" pitchFamily="18" charset="0"/>
              </a:rPr>
            </a:br>
            <a:r>
              <a:rPr lang="en-US" sz="5000" b="0">
                <a:solidFill>
                  <a:srgbClr val="FFFF00"/>
                </a:solidFill>
                <a:effectLst/>
                <a:latin typeface="+mj-lt"/>
                <a:cs typeface="Times New Roman" panose="02020603050405020304" pitchFamily="18" charset="0"/>
              </a:rPr>
              <a:t>A:</a:t>
            </a:r>
            <a:r>
              <a:rPr lang="en-US" sz="5000" b="0">
                <a:solidFill>
                  <a:schemeClr val="bg1"/>
                </a:solidFill>
                <a:effectLst/>
                <a:latin typeface="+mj-lt"/>
                <a:cs typeface="Times New Roman" panose="02020603050405020304" pitchFamily="18" charset="0"/>
              </a:rPr>
              <a:t> Chúng con thờ lạy Chúa. </a:t>
            </a:r>
          </a:p>
          <a:p>
            <a:pPr algn="l" eaLnBrk="1" hangingPunct="1">
              <a:lnSpc>
                <a:spcPct val="140000"/>
              </a:lnSpc>
            </a:pPr>
            <a:r>
              <a:rPr lang="en-US" sz="5000" b="0">
                <a:solidFill>
                  <a:srgbClr val="FFFF00"/>
                </a:solidFill>
                <a:effectLst/>
                <a:latin typeface="+mj-lt"/>
                <a:cs typeface="Times New Roman" panose="02020603050405020304" pitchFamily="18" charset="0"/>
              </a:rPr>
              <a:t>B:</a:t>
            </a:r>
            <a:r>
              <a:rPr lang="en-US" sz="5000" b="0">
                <a:solidFill>
                  <a:schemeClr val="bg1"/>
                </a:solidFill>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35767766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5000201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Lạy con một Thiên Chúa,            </a:t>
            </a:r>
            <a:r>
              <a:rPr lang="en-US" sz="4800" b="0">
                <a:solidFill>
                  <a:srgbClr val="FFFF00"/>
                </a:solidFill>
                <a:effectLst/>
                <a:latin typeface="+mj-lt"/>
                <a:cs typeface="Times New Roman" panose="02020603050405020304" pitchFamily="18" charset="0"/>
              </a:rPr>
              <a:t>Chúa Giêsu Kitô.</a:t>
            </a:r>
          </a:p>
          <a:p>
            <a:pPr marL="0" indent="0" algn="just" eaLnBrk="1" hangingPunct="1">
              <a:lnSpc>
                <a:spcPct val="145000"/>
              </a:lnSpc>
              <a:buFontTx/>
              <a:buNone/>
            </a:pPr>
            <a:r>
              <a:rPr lang="vi-VN" sz="4800" b="0">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4101490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A:</a:t>
            </a:r>
            <a:r>
              <a:rPr lang="en-US" sz="5400" b="0">
                <a:solidFill>
                  <a:schemeClr val="bg1"/>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FF00"/>
                </a:solidFill>
                <a:effectLst/>
                <a:latin typeface="+mj-lt"/>
                <a:cs typeface="Times New Roman" panose="02020603050405020304" pitchFamily="18" charset="0"/>
              </a:rPr>
              <a:t>B:</a:t>
            </a:r>
            <a:r>
              <a:rPr lang="en-US" sz="5400" b="0">
                <a:solidFill>
                  <a:schemeClr val="bg1"/>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8407913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FF00"/>
                </a:solidFill>
                <a:effectLst/>
                <a:latin typeface="+mj-lt"/>
                <a:cs typeface="Times New Roman" panose="02020603050405020304" pitchFamily="18" charset="0"/>
              </a:rPr>
              <a:t>A:</a:t>
            </a:r>
            <a:r>
              <a:rPr lang="en-US" sz="4800" b="0">
                <a:solidFill>
                  <a:schemeClr val="bg1"/>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FF00"/>
                </a:solidFill>
                <a:effectLst/>
                <a:latin typeface="+mj-lt"/>
                <a:cs typeface="Times New Roman" panose="02020603050405020304" pitchFamily="18" charset="0"/>
              </a:rPr>
              <a:t>B:</a:t>
            </a:r>
            <a:r>
              <a:rPr lang="vi-VN" sz="4800" b="0">
                <a:solidFill>
                  <a:schemeClr val="bg1"/>
                </a:solidFill>
                <a:effectLst/>
                <a:latin typeface="+mj-lt"/>
                <a:cs typeface="Times New Roman" panose="02020603050405020304" pitchFamily="18" charset="0"/>
              </a:rPr>
              <a:t> Vì lạy </a:t>
            </a:r>
            <a:r>
              <a:rPr lang="vi-VN" sz="4800" b="0">
                <a:solidFill>
                  <a:srgbClr val="FFFF00"/>
                </a:solidFill>
                <a:effectLst/>
                <a:latin typeface="+mj-lt"/>
                <a:cs typeface="Times New Roman" panose="02020603050405020304" pitchFamily="18" charset="0"/>
              </a:rPr>
              <a:t>Chúa Giêsu Kitô, </a:t>
            </a:r>
            <a:r>
              <a:rPr lang="vi-VN" sz="4800" b="0">
                <a:solidFill>
                  <a:schemeClr val="bg1"/>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1349913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chemeClr val="bg1"/>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a:t>
            </a:r>
            <a:r>
              <a:rPr lang="en-US" sz="4400" b="0" u="sng">
                <a:solidFill>
                  <a:srgbClr val="FFFF00"/>
                </a:solidFill>
                <a:effectLst/>
                <a:latin typeface="+mj-lt"/>
                <a:cs typeface="Times New Roman" panose="02020603050405020304" pitchFamily="18" charset="0"/>
              </a:rPr>
              <a:t>B</a:t>
            </a:r>
            <a:r>
              <a:rPr lang="vi-VN" sz="4400" b="0" u="sng">
                <a:solidFill>
                  <a:srgbClr val="FFFF00"/>
                </a:solidFill>
                <a:effectLst/>
                <a:latin typeface="+mj-lt"/>
                <a:cs typeface="Times New Roman" panose="02020603050405020304" pitchFamily="18" charset="0"/>
              </a:rPr>
              <a:t>:</a:t>
            </a:r>
            <a:r>
              <a:rPr lang="vi-VN" sz="4400" b="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2316037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39223996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76200" y="2724150"/>
            <a:ext cx="8915400" cy="2308324"/>
          </a:xfrm>
          <a:prstGeom prst="rect">
            <a:avLst/>
          </a:prstGeom>
        </p:spPr>
        <p:txBody>
          <a:bodyPr wrap="square">
            <a:spAutoFit/>
          </a:bodyPr>
          <a:lstStyle/>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đọc</a:t>
            </a:r>
            <a:r>
              <a:rPr lang="en-US" sz="3600" dirty="0" smtClean="0">
                <a:solidFill>
                  <a:srgbClr val="FFFF00"/>
                </a:solidFill>
              </a:rPr>
              <a:t> 1.</a:t>
            </a:r>
            <a:br>
              <a:rPr lang="en-US" sz="3600" dirty="0" smtClean="0">
                <a:solidFill>
                  <a:srgbClr val="FFFF00"/>
                </a:solidFill>
              </a:rPr>
            </a:br>
            <a:r>
              <a:rPr lang="vi-VN" sz="3600" i="1" dirty="0">
                <a:solidFill>
                  <a:schemeClr val="bg1"/>
                </a:solidFill>
              </a:rPr>
              <a:t>Bây giờ tôi biết thực sự là Chúa đã cứu tôi thoát khỏi tay vua Hê-rô-đê.</a:t>
            </a:r>
            <a:endParaRPr lang="en-US" sz="3600" i="1" dirty="0">
              <a:solidFill>
                <a:schemeClr val="bg1"/>
              </a:solidFill>
            </a:endParaRPr>
          </a:p>
          <a:p>
            <a:r>
              <a:rPr lang="en-US" sz="3600" dirty="0" err="1" smtClean="0">
                <a:solidFill>
                  <a:srgbClr val="FFFF00"/>
                </a:solidFill>
              </a:rPr>
              <a:t>Bài</a:t>
            </a:r>
            <a:r>
              <a:rPr lang="en-US" sz="3600" dirty="0" smtClean="0">
                <a:solidFill>
                  <a:srgbClr val="FFFF00"/>
                </a:solidFill>
              </a:rPr>
              <a:t> </a:t>
            </a:r>
            <a:r>
              <a:rPr lang="en-US" sz="3600" dirty="0" err="1" smtClean="0">
                <a:solidFill>
                  <a:srgbClr val="FFFF00"/>
                </a:solidFill>
              </a:rPr>
              <a:t>trích</a:t>
            </a:r>
            <a:r>
              <a:rPr lang="en-US" sz="3600" dirty="0" smtClean="0">
                <a:solidFill>
                  <a:srgbClr val="FFFF00"/>
                </a:solidFill>
              </a:rPr>
              <a:t> </a:t>
            </a:r>
            <a:r>
              <a:rPr lang="en-US" sz="3600" dirty="0" err="1" smtClean="0">
                <a:solidFill>
                  <a:srgbClr val="FFFF00"/>
                </a:solidFill>
              </a:rPr>
              <a:t>sách</a:t>
            </a:r>
            <a:r>
              <a:rPr lang="en-US" sz="3600" dirty="0" smtClean="0">
                <a:solidFill>
                  <a:srgbClr val="FFFF00"/>
                </a:solidFill>
              </a:rPr>
              <a:t> </a:t>
            </a:r>
            <a:r>
              <a:rPr lang="en-US" sz="3600" dirty="0" err="1" smtClean="0">
                <a:solidFill>
                  <a:srgbClr val="FFFF00"/>
                </a:solidFill>
              </a:rPr>
              <a:t>công</a:t>
            </a:r>
            <a:r>
              <a:rPr lang="en-US" sz="3600" dirty="0" smtClean="0">
                <a:solidFill>
                  <a:srgbClr val="FFFF00"/>
                </a:solidFill>
              </a:rPr>
              <a:t> </a:t>
            </a:r>
            <a:r>
              <a:rPr lang="en-US" sz="3600" dirty="0" err="1" smtClean="0">
                <a:solidFill>
                  <a:srgbClr val="FFFF00"/>
                </a:solidFill>
              </a:rPr>
              <a:t>vụ</a:t>
            </a:r>
            <a:r>
              <a:rPr lang="en-US" sz="3600" dirty="0" smtClean="0">
                <a:solidFill>
                  <a:srgbClr val="FFFF00"/>
                </a:solidFill>
              </a:rPr>
              <a:t> </a:t>
            </a:r>
            <a:r>
              <a:rPr lang="en-US" sz="3600" dirty="0" err="1" smtClean="0">
                <a:solidFill>
                  <a:srgbClr val="FFFF00"/>
                </a:solidFill>
              </a:rPr>
              <a:t>Tông</a:t>
            </a:r>
            <a:r>
              <a:rPr lang="en-US" sz="3600" dirty="0" smtClean="0">
                <a:solidFill>
                  <a:srgbClr val="FFFF00"/>
                </a:solidFill>
              </a:rPr>
              <a:t> </a:t>
            </a:r>
            <a:r>
              <a:rPr lang="en-US" sz="3600" dirty="0" err="1" smtClean="0">
                <a:solidFill>
                  <a:srgbClr val="FFFF00"/>
                </a:solidFill>
              </a:rPr>
              <a:t>Đồ</a:t>
            </a:r>
            <a:r>
              <a:rPr lang="en-US" sz="3600" dirty="0" smtClean="0">
                <a:solidFill>
                  <a:srgbClr val="FFFF00"/>
                </a:solidFill>
              </a:rPr>
              <a:t>.</a:t>
            </a:r>
          </a:p>
        </p:txBody>
      </p:sp>
    </p:spTree>
    <p:extLst>
      <p:ext uri="{BB962C8B-B14F-4D97-AF65-F5344CB8AC3E}">
        <p14:creationId xmlns:p14="http://schemas.microsoft.com/office/powerpoint/2010/main" val="226318613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Đáp</a:t>
            </a:r>
            <a:r>
              <a:rPr lang="en-US" sz="6000" dirty="0" smtClean="0">
                <a:solidFill>
                  <a:srgbClr val="FFFF00"/>
                </a:solidFill>
              </a:rPr>
              <a:t> </a:t>
            </a:r>
            <a:r>
              <a:rPr lang="en-US" sz="6000" dirty="0" err="1" smtClean="0">
                <a:solidFill>
                  <a:srgbClr val="FFFF00"/>
                </a:solidFill>
              </a:rPr>
              <a:t>Ca</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Vịnh</a:t>
            </a:r>
            <a:r>
              <a:rPr lang="en-US" sz="6000" dirty="0" smtClean="0">
                <a:solidFill>
                  <a:srgbClr val="FFFF00"/>
                </a:solidFill>
              </a:rPr>
              <a:t> 33</a:t>
            </a:r>
            <a:br>
              <a:rPr lang="en-US" sz="6000" dirty="0" smtClean="0">
                <a:solidFill>
                  <a:srgbClr val="FFFF00"/>
                </a:solidFill>
              </a:rPr>
            </a:br>
            <a:r>
              <a:rPr lang="en-US" sz="4800" i="1" dirty="0" smtClean="0">
                <a:solidFill>
                  <a:schemeClr val="bg1"/>
                </a:solidFill>
              </a:rPr>
              <a:t>Lm. Kim Long</a:t>
            </a:r>
            <a:br>
              <a:rPr lang="en-US" sz="4800" i="1" dirty="0" smtClean="0">
                <a:solidFill>
                  <a:schemeClr val="bg1"/>
                </a:solidFill>
              </a:rPr>
            </a:br>
            <a:r>
              <a:rPr lang="en-US" sz="6000" i="1" dirty="0" smtClean="0">
                <a:solidFill>
                  <a:schemeClr val="bg1"/>
                </a:solidFill>
              </a:rPr>
              <a:t>03 </a:t>
            </a:r>
            <a:r>
              <a:rPr lang="en-US" sz="6000" i="1" dirty="0" err="1" smtClean="0">
                <a:solidFill>
                  <a:schemeClr val="bg1"/>
                </a:solidFill>
              </a:rPr>
              <a:t>Câu</a:t>
            </a:r>
            <a:endParaRPr lang="en-US" sz="60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40486881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ca</a:t>
            </a:r>
            <a:r>
              <a:rPr lang="en-US" sz="5400" dirty="0" smtClean="0">
                <a:solidFill>
                  <a:schemeClr val="bg1"/>
                </a:solidFill>
              </a:rPr>
              <a:t> </a:t>
            </a:r>
            <a:r>
              <a:rPr lang="en-US" sz="5400" dirty="0" err="1" smtClean="0">
                <a:solidFill>
                  <a:schemeClr val="bg1"/>
                </a:solidFill>
              </a:rPr>
              <a:t>tụng</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câu</a:t>
            </a:r>
            <a:r>
              <a:rPr lang="en-US" sz="5400" dirty="0" smtClean="0">
                <a:solidFill>
                  <a:schemeClr val="bg1"/>
                </a:solidFill>
              </a:rPr>
              <a:t> </a:t>
            </a:r>
            <a:r>
              <a:rPr lang="en-US" sz="5400" dirty="0" err="1" smtClean="0">
                <a:solidFill>
                  <a:schemeClr val="bg1"/>
                </a:solidFill>
              </a:rPr>
              <a:t>hát</a:t>
            </a:r>
            <a:r>
              <a:rPr lang="en-US" sz="5400" dirty="0" smtClean="0">
                <a:solidFill>
                  <a:schemeClr val="bg1"/>
                </a:solidFill>
              </a:rPr>
              <a:t> </a:t>
            </a:r>
            <a:r>
              <a:rPr lang="en-US" sz="5400" dirty="0" err="1" smtClean="0">
                <a:solidFill>
                  <a:schemeClr val="bg1"/>
                </a:solidFill>
              </a:rPr>
              <a:t>mừng</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ngớt</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môi</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đã</a:t>
            </a:r>
            <a:r>
              <a:rPr lang="en-US" sz="5400" dirty="0" smtClean="0">
                <a:solidFill>
                  <a:schemeClr val="bg1"/>
                </a:solidFill>
              </a:rPr>
              <a:t> </a:t>
            </a:r>
            <a:r>
              <a:rPr lang="en-US" sz="5400" dirty="0" err="1" smtClean="0">
                <a:solidFill>
                  <a:schemeClr val="bg1"/>
                </a:solidFill>
              </a:rPr>
              <a:t>làm</a:t>
            </a:r>
            <a:r>
              <a:rPr lang="en-US" sz="5400" dirty="0" smtClean="0">
                <a:solidFill>
                  <a:schemeClr val="bg1"/>
                </a:solidFill>
              </a:rPr>
              <a:t> </a:t>
            </a:r>
            <a:r>
              <a:rPr lang="en-US" sz="5400" dirty="0" err="1" smtClean="0">
                <a:solidFill>
                  <a:schemeClr val="bg1"/>
                </a:solidFill>
              </a:rPr>
              <a:t>tôi</a:t>
            </a:r>
            <a:r>
              <a:rPr lang="en-US" sz="5400" dirty="0" smtClean="0">
                <a:solidFill>
                  <a:schemeClr val="bg1"/>
                </a:solidFill>
              </a:rPr>
              <a:t> </a:t>
            </a:r>
            <a:r>
              <a:rPr lang="en-US" sz="5400" dirty="0" err="1" smtClean="0">
                <a:solidFill>
                  <a:schemeClr val="bg1"/>
                </a:solidFill>
              </a:rPr>
              <a:t>hãnh</a:t>
            </a:r>
            <a:r>
              <a:rPr lang="en-US" sz="5400" dirty="0" smtClean="0">
                <a:solidFill>
                  <a:schemeClr val="bg1"/>
                </a:solidFill>
              </a:rPr>
              <a:t> </a:t>
            </a:r>
            <a:r>
              <a:rPr lang="en-US" sz="5400" dirty="0" err="1" smtClean="0">
                <a:solidFill>
                  <a:schemeClr val="bg1"/>
                </a:solidFill>
              </a:rPr>
              <a:t>diện</a:t>
            </a:r>
            <a:r>
              <a:rPr lang="en-US" sz="5400" dirty="0" smtClean="0">
                <a:solidFill>
                  <a:schemeClr val="bg1"/>
                </a:solidFill>
              </a:rPr>
              <a:t>, </a:t>
            </a:r>
            <a:r>
              <a:rPr lang="en-US" sz="5400" dirty="0" err="1" smtClean="0">
                <a:solidFill>
                  <a:schemeClr val="bg1"/>
                </a:solidFill>
              </a:rPr>
              <a:t>xin</a:t>
            </a:r>
            <a:r>
              <a:rPr lang="en-US" sz="5400" dirty="0" smtClean="0">
                <a:solidFill>
                  <a:schemeClr val="bg1"/>
                </a:solidFill>
              </a:rPr>
              <a:t> </a:t>
            </a:r>
            <a:r>
              <a:rPr lang="en-US" sz="5400" dirty="0" err="1" smtClean="0">
                <a:solidFill>
                  <a:schemeClr val="bg1"/>
                </a:solidFill>
              </a:rPr>
              <a:t>các</a:t>
            </a:r>
            <a:r>
              <a:rPr lang="en-US" sz="5400" dirty="0" smtClean="0">
                <a:solidFill>
                  <a:schemeClr val="bg1"/>
                </a:solidFill>
              </a:rPr>
              <a:t> </a:t>
            </a:r>
            <a:r>
              <a:rPr lang="en-US" sz="5400" dirty="0" err="1" smtClean="0">
                <a:solidFill>
                  <a:schemeClr val="bg1"/>
                </a:solidFill>
              </a:rPr>
              <a:t>bạn</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nghe</a:t>
            </a:r>
            <a:r>
              <a:rPr lang="en-US" sz="5400" dirty="0" smtClean="0">
                <a:solidFill>
                  <a:schemeClr val="bg1"/>
                </a:solidFill>
              </a:rPr>
              <a:t> </a:t>
            </a:r>
            <a:r>
              <a:rPr lang="en-US" sz="5400" dirty="0" err="1" smtClean="0">
                <a:solidFill>
                  <a:schemeClr val="bg1"/>
                </a:solidFill>
              </a:rPr>
              <a:t>nói</a:t>
            </a:r>
            <a:r>
              <a:rPr lang="en-US" sz="5400" dirty="0" smtClean="0">
                <a:solidFill>
                  <a:schemeClr val="bg1"/>
                </a:solidFill>
              </a:rPr>
              <a:t> </a:t>
            </a:r>
            <a:r>
              <a:rPr lang="en-US" sz="5400" dirty="0" err="1" smtClean="0">
                <a:solidFill>
                  <a:schemeClr val="bg1"/>
                </a:solidFill>
              </a:rPr>
              <a:t>mà</a:t>
            </a:r>
            <a:r>
              <a:rPr lang="en-US" sz="5400" dirty="0" smtClean="0">
                <a:solidFill>
                  <a:schemeClr val="bg1"/>
                </a:solidFill>
              </a:rPr>
              <a:t> </a:t>
            </a:r>
            <a:r>
              <a:rPr lang="en-US" sz="5400" dirty="0" err="1" smtClean="0">
                <a:solidFill>
                  <a:schemeClr val="bg1"/>
                </a:solidFill>
              </a:rPr>
              <a:t>vui</a:t>
            </a:r>
            <a:r>
              <a:rPr lang="en-US" sz="5400" dirty="0" smtClean="0">
                <a:solidFill>
                  <a:schemeClr val="bg1"/>
                </a:solidFill>
              </a:rPr>
              <a:t> </a:t>
            </a:r>
            <a:r>
              <a:rPr lang="en-US" sz="5400" dirty="0" err="1" smtClean="0">
                <a:solidFill>
                  <a:schemeClr val="bg1"/>
                </a:solidFill>
              </a:rPr>
              <a:t>lên</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5492001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6600" u="sng" dirty="0" smtClean="0">
                <a:solidFill>
                  <a:srgbClr val="FFFF00"/>
                </a:solidFill>
              </a:rPr>
              <a:t>Tk2:</a:t>
            </a:r>
            <a:r>
              <a:rPr lang="en-US" sz="6600" dirty="0" smtClean="0">
                <a:solidFill>
                  <a:schemeClr val="bg1"/>
                </a:solidFill>
              </a:rPr>
              <a:t> </a:t>
            </a:r>
            <a:r>
              <a:rPr lang="en-US" sz="6600" dirty="0" err="1" smtClean="0">
                <a:solidFill>
                  <a:schemeClr val="bg1"/>
                </a:solidFill>
              </a:rPr>
              <a:t>Xin</a:t>
            </a:r>
            <a:r>
              <a:rPr lang="en-US" sz="6600" dirty="0" smtClean="0">
                <a:solidFill>
                  <a:schemeClr val="bg1"/>
                </a:solidFill>
              </a:rPr>
              <a:t> </a:t>
            </a:r>
            <a:r>
              <a:rPr lang="en-US" sz="6600" dirty="0" err="1" smtClean="0">
                <a:solidFill>
                  <a:schemeClr val="bg1"/>
                </a:solidFill>
              </a:rPr>
              <a:t>theo</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ca</a:t>
            </a:r>
            <a:r>
              <a:rPr lang="en-US" sz="6600" dirty="0" smtClean="0">
                <a:solidFill>
                  <a:schemeClr val="bg1"/>
                </a:solidFill>
              </a:rPr>
              <a:t> </a:t>
            </a:r>
            <a:r>
              <a:rPr lang="en-US" sz="6600" dirty="0" err="1" smtClean="0">
                <a:solidFill>
                  <a:schemeClr val="bg1"/>
                </a:solidFill>
              </a:rPr>
              <a:t>ngợi</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ta </a:t>
            </a:r>
            <a:r>
              <a:rPr lang="en-US" sz="6600" dirty="0" err="1" smtClean="0">
                <a:solidFill>
                  <a:schemeClr val="bg1"/>
                </a:solidFill>
              </a:rPr>
              <a:t>hãy</a:t>
            </a:r>
            <a:r>
              <a:rPr lang="en-US" sz="6600" dirty="0" smtClean="0">
                <a:solidFill>
                  <a:schemeClr val="bg1"/>
                </a:solidFill>
              </a:rPr>
              <a:t> </a:t>
            </a:r>
            <a:r>
              <a:rPr lang="en-US" sz="6600" dirty="0" err="1" smtClean="0">
                <a:solidFill>
                  <a:schemeClr val="bg1"/>
                </a:solidFill>
              </a:rPr>
              <a:t>hiệp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mừng</a:t>
            </a:r>
            <a:r>
              <a:rPr lang="en-US" sz="6600" dirty="0" smtClean="0">
                <a:solidFill>
                  <a:schemeClr val="bg1"/>
                </a:solidFill>
              </a:rPr>
              <a:t> </a:t>
            </a:r>
            <a:r>
              <a:rPr lang="en-US" sz="6600" dirty="0" err="1" smtClean="0">
                <a:solidFill>
                  <a:schemeClr val="bg1"/>
                </a:solidFill>
              </a:rPr>
              <a:t>chúc</a:t>
            </a:r>
            <a:r>
              <a:rPr lang="en-US" sz="6600" dirty="0" smtClean="0">
                <a:solidFill>
                  <a:schemeClr val="bg1"/>
                </a:solidFill>
              </a:rPr>
              <a:t> </a:t>
            </a:r>
            <a:r>
              <a:rPr lang="en-US" sz="6600" dirty="0" err="1">
                <a:solidFill>
                  <a:schemeClr val="bg1"/>
                </a:solidFill>
              </a:rPr>
              <a:t>U</a:t>
            </a:r>
            <a:r>
              <a:rPr lang="en-US" sz="6600" dirty="0" err="1" smtClean="0">
                <a:solidFill>
                  <a:schemeClr val="bg1"/>
                </a:solidFill>
              </a:rPr>
              <a:t>y</a:t>
            </a:r>
            <a:r>
              <a:rPr lang="en-US" sz="6600" dirty="0" smtClean="0">
                <a:solidFill>
                  <a:schemeClr val="bg1"/>
                </a:solidFill>
              </a:rPr>
              <a:t> </a:t>
            </a:r>
            <a:r>
              <a:rPr lang="en-US" sz="6600" dirty="0" err="1" smtClean="0">
                <a:solidFill>
                  <a:schemeClr val="bg1"/>
                </a:solidFill>
              </a:rPr>
              <a:t>Danh</a:t>
            </a:r>
            <a:r>
              <a:rPr lang="en-US" sz="6600" dirty="0" smtClean="0">
                <a:solidFill>
                  <a:schemeClr val="bg1"/>
                </a:solidFill>
              </a:rPr>
              <a:t>. </a:t>
            </a:r>
            <a:r>
              <a:rPr lang="en-US" sz="6600" dirty="0" err="1" smtClean="0">
                <a:solidFill>
                  <a:schemeClr val="bg1"/>
                </a:solidFill>
              </a:rPr>
              <a:t>Chúa</a:t>
            </a:r>
            <a:r>
              <a:rPr lang="en-US" sz="6600" dirty="0" smtClean="0">
                <a:solidFill>
                  <a:schemeClr val="bg1"/>
                </a:solidFill>
              </a:rPr>
              <a:t> </a:t>
            </a:r>
            <a:r>
              <a:rPr lang="en-US" sz="6600" dirty="0" err="1" smtClean="0">
                <a:solidFill>
                  <a:schemeClr val="bg1"/>
                </a:solidFill>
              </a:rPr>
              <a:t>đáp</a:t>
            </a:r>
            <a:r>
              <a:rPr lang="en-US" sz="6600" dirty="0" smtClean="0">
                <a:solidFill>
                  <a:schemeClr val="bg1"/>
                </a:solidFill>
              </a:rPr>
              <a:t> </a:t>
            </a:r>
            <a:r>
              <a:rPr lang="en-US" sz="6600" dirty="0" err="1" smtClean="0">
                <a:solidFill>
                  <a:schemeClr val="bg1"/>
                </a:solidFill>
              </a:rPr>
              <a:t>lời</a:t>
            </a:r>
            <a:r>
              <a:rPr lang="en-US" sz="6600" dirty="0" smtClean="0">
                <a:solidFill>
                  <a:schemeClr val="bg1"/>
                </a:solidFill>
              </a:rPr>
              <a:t> </a:t>
            </a:r>
            <a:r>
              <a:rPr lang="en-US" sz="6600" dirty="0" err="1" smtClean="0">
                <a:solidFill>
                  <a:schemeClr val="bg1"/>
                </a:solidFill>
              </a:rPr>
              <a:t>tôi</a:t>
            </a:r>
            <a:r>
              <a:rPr lang="en-US" sz="6600" dirty="0" smtClean="0">
                <a:solidFill>
                  <a:schemeClr val="bg1"/>
                </a:solidFill>
              </a:rPr>
              <a:t> </a:t>
            </a:r>
            <a:r>
              <a:rPr lang="en-US" sz="6600" dirty="0" err="1" smtClean="0">
                <a:solidFill>
                  <a:schemeClr val="bg1"/>
                </a:solidFill>
              </a:rPr>
              <a:t>khẩn</a:t>
            </a:r>
            <a:r>
              <a:rPr lang="en-US" sz="6600" dirty="0" smtClean="0">
                <a:solidFill>
                  <a:schemeClr val="bg1"/>
                </a:solidFill>
              </a:rPr>
              <a:t> </a:t>
            </a:r>
            <a:r>
              <a:rPr lang="en-US" sz="6600" dirty="0" err="1" smtClean="0">
                <a:solidFill>
                  <a:schemeClr val="bg1"/>
                </a:solidFill>
              </a:rPr>
              <a:t>cầu</a:t>
            </a:r>
            <a:r>
              <a:rPr lang="en-US" sz="6600" dirty="0" smtClean="0">
                <a:solidFill>
                  <a:schemeClr val="bg1"/>
                </a:solidFill>
              </a:rPr>
              <a:t>, </a:t>
            </a:r>
            <a:r>
              <a:rPr lang="en-US" sz="6600" dirty="0" err="1" smtClean="0">
                <a:solidFill>
                  <a:schemeClr val="bg1"/>
                </a:solidFill>
              </a:rPr>
              <a:t>cho</a:t>
            </a:r>
            <a:r>
              <a:rPr lang="en-US" sz="6600" dirty="0" smtClean="0">
                <a:solidFill>
                  <a:schemeClr val="bg1"/>
                </a:solidFill>
              </a:rPr>
              <a:t> </a:t>
            </a:r>
            <a:r>
              <a:rPr lang="en-US" sz="6600" dirty="0" err="1" smtClean="0">
                <a:solidFill>
                  <a:schemeClr val="bg1"/>
                </a:solidFill>
              </a:rPr>
              <a:t>thoát</a:t>
            </a:r>
            <a:r>
              <a:rPr lang="en-US" sz="6600" dirty="0" smtClean="0">
                <a:solidFill>
                  <a:schemeClr val="bg1"/>
                </a:solidFill>
              </a:rPr>
              <a:t> </a:t>
            </a:r>
            <a:r>
              <a:rPr lang="en-US" sz="6600" dirty="0" err="1" smtClean="0">
                <a:solidFill>
                  <a:schemeClr val="bg1"/>
                </a:solidFill>
              </a:rPr>
              <a:t>mọi</a:t>
            </a:r>
            <a:r>
              <a:rPr lang="en-US" sz="6600" dirty="0" smtClean="0">
                <a:solidFill>
                  <a:schemeClr val="bg1"/>
                </a:solidFill>
              </a:rPr>
              <a:t> </a:t>
            </a:r>
            <a:r>
              <a:rPr lang="en-US" sz="6600" dirty="0" err="1" smtClean="0">
                <a:solidFill>
                  <a:schemeClr val="bg1"/>
                </a:solidFill>
              </a:rPr>
              <a:t>điều</a:t>
            </a:r>
            <a:r>
              <a:rPr lang="en-US" sz="6600" dirty="0" smtClean="0">
                <a:solidFill>
                  <a:schemeClr val="bg1"/>
                </a:solidFill>
              </a:rPr>
              <a:t> </a:t>
            </a:r>
            <a:r>
              <a:rPr lang="en-US" sz="6600" dirty="0" err="1" smtClean="0">
                <a:solidFill>
                  <a:schemeClr val="bg1"/>
                </a:solidFill>
              </a:rPr>
              <a:t>kinh</a:t>
            </a:r>
            <a:r>
              <a:rPr lang="en-US" sz="6600" dirty="0" smtClean="0">
                <a:solidFill>
                  <a:schemeClr val="bg1"/>
                </a:solidFill>
              </a:rPr>
              <a:t> </a:t>
            </a:r>
            <a:r>
              <a:rPr lang="en-US" sz="6600" dirty="0" err="1" smtClean="0">
                <a:solidFill>
                  <a:schemeClr val="bg1"/>
                </a:solidFill>
              </a:rPr>
              <a:t>hãi</a:t>
            </a:r>
            <a:r>
              <a:rPr lang="en-US" sz="6600" dirty="0" smtClean="0">
                <a:solidFill>
                  <a:schemeClr val="bg1"/>
                </a:solidFill>
              </a:rPr>
              <a:t> </a:t>
            </a:r>
            <a:r>
              <a:rPr lang="en-US" sz="6600" dirty="0" err="1" smtClean="0">
                <a:solidFill>
                  <a:schemeClr val="bg1"/>
                </a:solidFill>
              </a:rPr>
              <a:t>và</a:t>
            </a:r>
            <a:r>
              <a:rPr lang="en-US" sz="6600" dirty="0" smtClean="0">
                <a:solidFill>
                  <a:schemeClr val="bg1"/>
                </a:solidFill>
              </a:rPr>
              <a:t> lo </a:t>
            </a:r>
            <a:r>
              <a:rPr lang="en-US" sz="6600" dirty="0" err="1" smtClean="0">
                <a:solidFill>
                  <a:schemeClr val="bg1"/>
                </a:solidFill>
              </a:rPr>
              <a:t>âu</a:t>
            </a:r>
            <a:r>
              <a:rPr lang="en-US" sz="6600" dirty="0" smtClean="0">
                <a:solidFill>
                  <a:schemeClr val="bg1"/>
                </a:solidFill>
              </a:rPr>
              <a:t>. </a:t>
            </a:r>
            <a:endParaRPr lang="en-US" sz="66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Tk3:</a:t>
            </a:r>
            <a:r>
              <a:rPr lang="en-US" sz="5400" dirty="0" smtClean="0">
                <a:solidFill>
                  <a:schemeClr val="bg1"/>
                </a:solidFill>
              </a:rPr>
              <a:t> Ai </a:t>
            </a:r>
            <a:r>
              <a:rPr lang="en-US" sz="5400" dirty="0" err="1" smtClean="0">
                <a:solidFill>
                  <a:schemeClr val="bg1"/>
                </a:solidFill>
              </a:rPr>
              <a:t>hân</a:t>
            </a:r>
            <a:r>
              <a:rPr lang="en-US" sz="5400" dirty="0" smtClean="0">
                <a:solidFill>
                  <a:schemeClr val="bg1"/>
                </a:solidFill>
              </a:rPr>
              <a:t> </a:t>
            </a:r>
            <a:r>
              <a:rPr lang="en-US" sz="5400" dirty="0" err="1" smtClean="0">
                <a:solidFill>
                  <a:schemeClr val="bg1"/>
                </a:solidFill>
              </a:rPr>
              <a:t>hoan</a:t>
            </a:r>
            <a:r>
              <a:rPr lang="en-US" sz="5400" dirty="0" smtClean="0">
                <a:solidFill>
                  <a:schemeClr val="bg1"/>
                </a:solidFill>
              </a:rPr>
              <a:t> </a:t>
            </a:r>
            <a:r>
              <a:rPr lang="en-US" sz="5400" dirty="0" err="1" smtClean="0">
                <a:solidFill>
                  <a:schemeClr val="bg1"/>
                </a:solidFill>
              </a:rPr>
              <a:t>trông</a:t>
            </a:r>
            <a:r>
              <a:rPr lang="en-US" sz="5400" dirty="0" smtClean="0">
                <a:solidFill>
                  <a:schemeClr val="bg1"/>
                </a:solidFill>
              </a:rPr>
              <a:t> </a:t>
            </a:r>
            <a:r>
              <a:rPr lang="en-US" sz="5400" dirty="0" err="1" smtClean="0">
                <a:solidFill>
                  <a:schemeClr val="bg1"/>
                </a:solidFill>
              </a:rPr>
              <a:t>về</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chẳng</a:t>
            </a:r>
            <a:r>
              <a:rPr lang="en-US" sz="5400" dirty="0" smtClean="0">
                <a:solidFill>
                  <a:schemeClr val="bg1"/>
                </a:solidFill>
              </a:rPr>
              <a:t> </a:t>
            </a:r>
            <a:r>
              <a:rPr lang="en-US" sz="5400" dirty="0" err="1" smtClean="0">
                <a:solidFill>
                  <a:schemeClr val="bg1"/>
                </a:solidFill>
              </a:rPr>
              <a:t>còn</a:t>
            </a:r>
            <a:r>
              <a:rPr lang="en-US" sz="5400" dirty="0" smtClean="0">
                <a:solidFill>
                  <a:schemeClr val="bg1"/>
                </a:solidFill>
              </a:rPr>
              <a:t> </a:t>
            </a:r>
            <a:r>
              <a:rPr lang="en-US" sz="5400" dirty="0" err="1" smtClean="0">
                <a:solidFill>
                  <a:schemeClr val="bg1"/>
                </a:solidFill>
              </a:rPr>
              <a:t>nhục</a:t>
            </a:r>
            <a:r>
              <a:rPr lang="en-US" sz="5400" dirty="0" smtClean="0">
                <a:solidFill>
                  <a:schemeClr val="bg1"/>
                </a:solidFill>
              </a:rPr>
              <a:t> </a:t>
            </a:r>
            <a:r>
              <a:rPr lang="en-US" sz="5400" dirty="0" err="1" smtClean="0">
                <a:solidFill>
                  <a:schemeClr val="bg1"/>
                </a:solidFill>
              </a:rPr>
              <a:t>nhã</a:t>
            </a:r>
            <a:r>
              <a:rPr lang="en-US" sz="5400" dirty="0" smtClean="0">
                <a:solidFill>
                  <a:schemeClr val="bg1"/>
                </a:solidFill>
              </a:rPr>
              <a:t> </a:t>
            </a:r>
            <a:r>
              <a:rPr lang="en-US" sz="5400" dirty="0" err="1" smtClean="0">
                <a:solidFill>
                  <a:schemeClr val="bg1"/>
                </a:solidFill>
              </a:rPr>
              <a:t>hổ</a:t>
            </a:r>
            <a:r>
              <a:rPr lang="en-US" sz="5400" dirty="0" smtClean="0">
                <a:solidFill>
                  <a:schemeClr val="bg1"/>
                </a:solidFill>
              </a:rPr>
              <a:t> </a:t>
            </a:r>
            <a:r>
              <a:rPr lang="en-US" sz="5400" dirty="0" err="1" smtClean="0">
                <a:solidFill>
                  <a:schemeClr val="bg1"/>
                </a:solidFill>
              </a:rPr>
              <a:t>ngươi</a:t>
            </a:r>
            <a:r>
              <a:rPr lang="en-US" sz="5400" dirty="0" smtClean="0">
                <a:solidFill>
                  <a:schemeClr val="bg1"/>
                </a:solidFill>
              </a:rPr>
              <a:t>. </a:t>
            </a:r>
            <a:r>
              <a:rPr lang="en-US" sz="5400" dirty="0" err="1" smtClean="0">
                <a:solidFill>
                  <a:schemeClr val="bg1"/>
                </a:solidFill>
              </a:rPr>
              <a:t>Tiếng</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nghèo</a:t>
            </a:r>
            <a:r>
              <a:rPr lang="en-US" sz="5400" dirty="0" smtClean="0">
                <a:solidFill>
                  <a:schemeClr val="bg1"/>
                </a:solidFill>
              </a:rPr>
              <a:t> </a:t>
            </a:r>
            <a:r>
              <a:rPr lang="en-US" sz="5400" dirty="0" err="1" smtClean="0">
                <a:solidFill>
                  <a:schemeClr val="bg1"/>
                </a:solidFill>
              </a:rPr>
              <a:t>đây</a:t>
            </a:r>
            <a:r>
              <a:rPr lang="en-US" sz="5400" dirty="0" smtClean="0">
                <a:solidFill>
                  <a:schemeClr val="bg1"/>
                </a:solidFill>
              </a:rPr>
              <a:t> </a:t>
            </a:r>
            <a:r>
              <a:rPr lang="en-US" sz="5400" dirty="0" err="1" smtClean="0">
                <a:solidFill>
                  <a:schemeClr val="bg1"/>
                </a:solidFill>
              </a:rPr>
              <a:t>khấn</a:t>
            </a:r>
            <a:r>
              <a:rPr lang="en-US" sz="5400" dirty="0" smtClean="0">
                <a:solidFill>
                  <a:schemeClr val="bg1"/>
                </a:solidFill>
              </a:rPr>
              <a:t> </a:t>
            </a:r>
            <a:r>
              <a:rPr lang="en-US" sz="5400" dirty="0" err="1" smtClean="0">
                <a:solidFill>
                  <a:schemeClr val="bg1"/>
                </a:solidFill>
              </a:rPr>
              <a:t>nài</a:t>
            </a:r>
            <a:r>
              <a:rPr lang="en-US" sz="5400" dirty="0" smtClean="0">
                <a:solidFill>
                  <a:schemeClr val="bg1"/>
                </a:solidFill>
              </a:rPr>
              <a:t>, </a:t>
            </a:r>
            <a:r>
              <a:rPr lang="en-US" sz="5400" dirty="0" err="1" smtClean="0">
                <a:solidFill>
                  <a:schemeClr val="bg1"/>
                </a:solidFill>
              </a:rPr>
              <a:t>Thiên</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ưng</a:t>
            </a:r>
            <a:r>
              <a:rPr lang="en-US" sz="5400" dirty="0" smtClean="0">
                <a:solidFill>
                  <a:schemeClr val="bg1"/>
                </a:solidFill>
              </a:rPr>
              <a:t> </a:t>
            </a:r>
            <a:r>
              <a:rPr lang="en-US" sz="5400" dirty="0" err="1" smtClean="0">
                <a:solidFill>
                  <a:schemeClr val="bg1"/>
                </a:solidFill>
              </a:rPr>
              <a:t>nhận</a:t>
            </a:r>
            <a:r>
              <a:rPr lang="en-US" sz="5400" dirty="0" smtClean="0">
                <a:solidFill>
                  <a:schemeClr val="bg1"/>
                </a:solidFill>
              </a:rPr>
              <a:t> </a:t>
            </a:r>
            <a:r>
              <a:rPr lang="en-US" sz="5400" dirty="0" err="1" smtClean="0">
                <a:solidFill>
                  <a:schemeClr val="bg1"/>
                </a:solidFill>
              </a:rPr>
              <a:t>cho</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mọi</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nan. </a:t>
            </a:r>
            <a:endParaRPr lang="en-US" sz="5400" dirty="0">
              <a:solidFill>
                <a:schemeClr val="bg1"/>
              </a:solidFill>
            </a:endParaRPr>
          </a:p>
        </p:txBody>
      </p:sp>
    </p:spTree>
    <p:extLst>
      <p:ext uri="{BB962C8B-B14F-4D97-AF65-F5344CB8AC3E}">
        <p14:creationId xmlns:p14="http://schemas.microsoft.com/office/powerpoint/2010/main" val="20944149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7200" u="sng" dirty="0" err="1" smtClean="0">
                <a:solidFill>
                  <a:srgbClr val="FFFF00"/>
                </a:solidFill>
              </a:rPr>
              <a:t>Đk</a:t>
            </a:r>
            <a:r>
              <a:rPr lang="en-US" sz="7200" u="sng" dirty="0" smtClean="0">
                <a:solidFill>
                  <a:srgbClr val="FFFF00"/>
                </a:solidFill>
              </a:rPr>
              <a:t>:</a:t>
            </a:r>
            <a:r>
              <a:rPr lang="en-US" sz="7200" dirty="0" smtClean="0">
                <a:solidFill>
                  <a:schemeClr val="bg1"/>
                </a:solidFill>
              </a:rPr>
              <a:t> </a:t>
            </a:r>
            <a:r>
              <a:rPr lang="en-US" sz="7200" dirty="0" err="1" smtClean="0">
                <a:solidFill>
                  <a:schemeClr val="bg1"/>
                </a:solidFill>
              </a:rPr>
              <a:t>Thiên</a:t>
            </a:r>
            <a:r>
              <a:rPr lang="en-US" sz="7200" dirty="0" smtClean="0">
                <a:solidFill>
                  <a:schemeClr val="bg1"/>
                </a:solidFill>
              </a:rPr>
              <a:t> </a:t>
            </a:r>
            <a:r>
              <a:rPr lang="en-US" sz="7200" dirty="0" err="1" smtClean="0">
                <a:solidFill>
                  <a:schemeClr val="bg1"/>
                </a:solidFill>
              </a:rPr>
              <a:t>thần</a:t>
            </a:r>
            <a:r>
              <a:rPr lang="en-US" sz="7200" dirty="0" smtClean="0">
                <a:solidFill>
                  <a:schemeClr val="bg1"/>
                </a:solidFill>
              </a:rPr>
              <a:t> </a:t>
            </a:r>
            <a:r>
              <a:rPr lang="en-US" sz="7200" dirty="0" err="1" smtClean="0">
                <a:solidFill>
                  <a:schemeClr val="bg1"/>
                </a:solidFill>
              </a:rPr>
              <a:t>của</a:t>
            </a:r>
            <a:r>
              <a:rPr lang="en-US" sz="7200" dirty="0" smtClean="0">
                <a:solidFill>
                  <a:schemeClr val="bg1"/>
                </a:solidFill>
              </a:rPr>
              <a:t> </a:t>
            </a:r>
            <a:r>
              <a:rPr lang="en-US" sz="7200" dirty="0" err="1" smtClean="0">
                <a:solidFill>
                  <a:schemeClr val="bg1"/>
                </a:solidFill>
              </a:rPr>
              <a:t>Chúa</a:t>
            </a:r>
            <a:r>
              <a:rPr lang="en-US" sz="7200" dirty="0" smtClean="0">
                <a:solidFill>
                  <a:schemeClr val="bg1"/>
                </a:solidFill>
              </a:rPr>
              <a:t> </a:t>
            </a:r>
            <a:r>
              <a:rPr lang="en-US" sz="7200" dirty="0" err="1" smtClean="0">
                <a:solidFill>
                  <a:schemeClr val="bg1"/>
                </a:solidFill>
              </a:rPr>
              <a:t>xây</a:t>
            </a:r>
            <a:r>
              <a:rPr lang="en-US" sz="7200" dirty="0" smtClean="0">
                <a:solidFill>
                  <a:schemeClr val="bg1"/>
                </a:solidFill>
              </a:rPr>
              <a:t> </a:t>
            </a:r>
            <a:r>
              <a:rPr lang="en-US" sz="7200" dirty="0" err="1" smtClean="0">
                <a:solidFill>
                  <a:schemeClr val="bg1"/>
                </a:solidFill>
              </a:rPr>
              <a:t>dựng</a:t>
            </a:r>
            <a:r>
              <a:rPr lang="en-US" sz="7200" dirty="0" smtClean="0">
                <a:solidFill>
                  <a:schemeClr val="bg1"/>
                </a:solidFill>
              </a:rPr>
              <a:t> </a:t>
            </a:r>
            <a:r>
              <a:rPr lang="en-US" sz="7200" dirty="0" err="1" smtClean="0">
                <a:solidFill>
                  <a:schemeClr val="bg1"/>
                </a:solidFill>
              </a:rPr>
              <a:t>đồn</a:t>
            </a:r>
            <a:r>
              <a:rPr lang="en-US" sz="7200" dirty="0" smtClean="0">
                <a:solidFill>
                  <a:schemeClr val="bg1"/>
                </a:solidFill>
              </a:rPr>
              <a:t> </a:t>
            </a:r>
            <a:r>
              <a:rPr lang="en-US" sz="7200" dirty="0" err="1" smtClean="0">
                <a:solidFill>
                  <a:schemeClr val="bg1"/>
                </a:solidFill>
              </a:rPr>
              <a:t>lũy</a:t>
            </a:r>
            <a:r>
              <a:rPr lang="en-US" sz="7200" dirty="0" smtClean="0">
                <a:solidFill>
                  <a:schemeClr val="bg1"/>
                </a:solidFill>
              </a:rPr>
              <a:t> </a:t>
            </a:r>
            <a:r>
              <a:rPr lang="en-US" sz="7200" dirty="0" err="1" smtClean="0">
                <a:solidFill>
                  <a:schemeClr val="bg1"/>
                </a:solidFill>
              </a:rPr>
              <a:t>quanh</a:t>
            </a:r>
            <a:r>
              <a:rPr lang="en-US" sz="7200" dirty="0" smtClean="0">
                <a:solidFill>
                  <a:schemeClr val="bg1"/>
                </a:solidFill>
              </a:rPr>
              <a:t> </a:t>
            </a:r>
            <a:r>
              <a:rPr lang="en-US" sz="7200" dirty="0" err="1" smtClean="0">
                <a:solidFill>
                  <a:schemeClr val="bg1"/>
                </a:solidFill>
              </a:rPr>
              <a:t>kẻ</a:t>
            </a:r>
            <a:r>
              <a:rPr lang="en-US" sz="7200" dirty="0" smtClean="0">
                <a:solidFill>
                  <a:schemeClr val="bg1"/>
                </a:solidFill>
              </a:rPr>
              <a:t> </a:t>
            </a:r>
            <a:r>
              <a:rPr lang="en-US" sz="7200" dirty="0" err="1" smtClean="0">
                <a:solidFill>
                  <a:schemeClr val="bg1"/>
                </a:solidFill>
              </a:rPr>
              <a:t>kính</a:t>
            </a:r>
            <a:r>
              <a:rPr lang="en-US" sz="7200" dirty="0" smtClean="0">
                <a:solidFill>
                  <a:schemeClr val="bg1"/>
                </a:solidFill>
              </a:rPr>
              <a:t> </a:t>
            </a:r>
            <a:r>
              <a:rPr lang="en-US" sz="7200" dirty="0" err="1" smtClean="0">
                <a:solidFill>
                  <a:schemeClr val="bg1"/>
                </a:solidFill>
              </a:rPr>
              <a:t>sợ</a:t>
            </a:r>
            <a:r>
              <a:rPr lang="en-US" sz="7200" dirty="0" smtClean="0">
                <a:solidFill>
                  <a:schemeClr val="bg1"/>
                </a:solidFill>
              </a:rPr>
              <a:t> </a:t>
            </a:r>
            <a:r>
              <a:rPr lang="en-US" sz="7200" dirty="0" err="1" smtClean="0">
                <a:solidFill>
                  <a:schemeClr val="bg1"/>
                </a:solidFill>
              </a:rPr>
              <a:t>Ngài</a:t>
            </a:r>
            <a:r>
              <a:rPr lang="en-US" sz="7200" dirty="0" smtClean="0">
                <a:solidFill>
                  <a:schemeClr val="bg1"/>
                </a:solidFill>
              </a:rPr>
              <a:t>. </a:t>
            </a:r>
            <a:endParaRPr lang="en-US" sz="7200" dirty="0">
              <a:solidFill>
                <a:schemeClr val="bg1"/>
              </a:solidFill>
            </a:endParaRPr>
          </a:p>
        </p:txBody>
      </p:sp>
    </p:spTree>
    <p:extLst>
      <p:ext uri="{BB962C8B-B14F-4D97-AF65-F5344CB8AC3E}">
        <p14:creationId xmlns:p14="http://schemas.microsoft.com/office/powerpoint/2010/main" val="321791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4887755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Tk4:</a:t>
            </a:r>
            <a:r>
              <a:rPr lang="en-US" sz="5400" dirty="0" smtClean="0">
                <a:solidFill>
                  <a:schemeClr val="bg1"/>
                </a:solidFill>
              </a:rPr>
              <a:t> </a:t>
            </a:r>
            <a:r>
              <a:rPr lang="en-US" sz="5400" dirty="0" err="1">
                <a:solidFill>
                  <a:schemeClr val="bg1"/>
                </a:solidFill>
              </a:rPr>
              <a:t>B</a:t>
            </a:r>
            <a:r>
              <a:rPr lang="en-US" sz="5400" dirty="0" err="1" smtClean="0">
                <a:solidFill>
                  <a:schemeClr val="bg1"/>
                </a:solidFill>
              </a:rPr>
              <a:t>ao</a:t>
            </a:r>
            <a:r>
              <a:rPr lang="en-US" sz="5400" dirty="0" smtClean="0">
                <a:solidFill>
                  <a:schemeClr val="bg1"/>
                </a:solidFill>
              </a:rPr>
              <a:t> </a:t>
            </a:r>
            <a:r>
              <a:rPr lang="en-US" sz="5400" dirty="0" err="1" smtClean="0">
                <a:solidFill>
                  <a:schemeClr val="bg1"/>
                </a:solidFill>
              </a:rPr>
              <a:t>cơ</a:t>
            </a:r>
            <a:r>
              <a:rPr lang="en-US" sz="5400" dirty="0" smtClean="0">
                <a:solidFill>
                  <a:schemeClr val="bg1"/>
                </a:solidFill>
              </a:rPr>
              <a:t> </a:t>
            </a:r>
            <a:r>
              <a:rPr lang="en-US" sz="5400" dirty="0" err="1" smtClean="0">
                <a:solidFill>
                  <a:schemeClr val="bg1"/>
                </a:solidFill>
              </a:rPr>
              <a:t>binh</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đồn</a:t>
            </a:r>
            <a:r>
              <a:rPr lang="en-US" sz="5400" dirty="0" smtClean="0">
                <a:solidFill>
                  <a:schemeClr val="bg1"/>
                </a:solidFill>
              </a:rPr>
              <a:t> </a:t>
            </a:r>
            <a:r>
              <a:rPr lang="en-US" sz="5400" dirty="0" err="1" smtClean="0">
                <a:solidFill>
                  <a:schemeClr val="bg1"/>
                </a:solidFill>
              </a:rPr>
              <a:t>lũy</a:t>
            </a:r>
            <a:r>
              <a:rPr lang="en-US" sz="5400" dirty="0" smtClean="0">
                <a:solidFill>
                  <a:schemeClr val="bg1"/>
                </a:solidFill>
              </a:rPr>
              <a:t> </a:t>
            </a:r>
            <a:r>
              <a:rPr lang="en-US" sz="5400" dirty="0" err="1" smtClean="0">
                <a:solidFill>
                  <a:schemeClr val="bg1"/>
                </a:solidFill>
              </a:rPr>
              <a:t>quanh</a:t>
            </a:r>
            <a:r>
              <a:rPr lang="en-US" sz="5400" dirty="0" smtClean="0">
                <a:solidFill>
                  <a:schemeClr val="bg1"/>
                </a:solidFill>
              </a:rPr>
              <a:t> </a:t>
            </a:r>
            <a:r>
              <a:rPr lang="en-US" sz="5400" dirty="0" err="1" smtClean="0">
                <a:solidFill>
                  <a:schemeClr val="bg1"/>
                </a:solidFill>
              </a:rPr>
              <a:t>kẻ</a:t>
            </a:r>
            <a:r>
              <a:rPr lang="en-US" sz="5400" dirty="0" smtClean="0">
                <a:solidFill>
                  <a:schemeClr val="bg1"/>
                </a:solidFill>
              </a:rPr>
              <a:t> </a:t>
            </a:r>
            <a:r>
              <a:rPr lang="en-US" sz="5400" dirty="0" err="1" smtClean="0">
                <a:solidFill>
                  <a:schemeClr val="bg1"/>
                </a:solidFill>
              </a:rPr>
              <a:t>cậy</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giải</a:t>
            </a:r>
            <a:r>
              <a:rPr lang="en-US" sz="5400" dirty="0" smtClean="0">
                <a:solidFill>
                  <a:schemeClr val="bg1"/>
                </a:solidFill>
              </a:rPr>
              <a:t> </a:t>
            </a:r>
            <a:r>
              <a:rPr lang="en-US" sz="5400" dirty="0" err="1" smtClean="0">
                <a:solidFill>
                  <a:schemeClr val="bg1"/>
                </a:solidFill>
              </a:rPr>
              <a:t>thoát</a:t>
            </a:r>
            <a:r>
              <a:rPr lang="en-US" sz="5400" dirty="0" smtClean="0">
                <a:solidFill>
                  <a:schemeClr val="bg1"/>
                </a:solidFill>
              </a:rPr>
              <a:t> </a:t>
            </a:r>
            <a:r>
              <a:rPr lang="en-US" sz="5400" dirty="0" err="1" smtClean="0">
                <a:solidFill>
                  <a:schemeClr val="bg1"/>
                </a:solidFill>
              </a:rPr>
              <a:t>cứu</a:t>
            </a:r>
            <a:r>
              <a:rPr lang="en-US" sz="5400" dirty="0" smtClean="0">
                <a:solidFill>
                  <a:schemeClr val="bg1"/>
                </a:solidFill>
              </a:rPr>
              <a:t> </a:t>
            </a:r>
            <a:r>
              <a:rPr lang="en-US" sz="5400" dirty="0" err="1" smtClean="0">
                <a:solidFill>
                  <a:schemeClr val="bg1"/>
                </a:solidFill>
              </a:rPr>
              <a:t>nguy</a:t>
            </a:r>
            <a:r>
              <a:rPr lang="en-US" sz="5400" dirty="0" smtClean="0">
                <a:solidFill>
                  <a:schemeClr val="bg1"/>
                </a:solidFill>
              </a:rPr>
              <a:t>. </a:t>
            </a:r>
            <a:r>
              <a:rPr lang="en-US" sz="5400" dirty="0" err="1" smtClean="0">
                <a:solidFill>
                  <a:schemeClr val="bg1"/>
                </a:solidFill>
              </a:rPr>
              <a:t>Hãy</a:t>
            </a:r>
            <a:r>
              <a:rPr lang="en-US" sz="5400" dirty="0" smtClean="0">
                <a:solidFill>
                  <a:schemeClr val="bg1"/>
                </a:solidFill>
              </a:rPr>
              <a:t> </a:t>
            </a:r>
            <a:r>
              <a:rPr lang="en-US" sz="5400" dirty="0" err="1" smtClean="0">
                <a:solidFill>
                  <a:schemeClr val="bg1"/>
                </a:solidFill>
              </a:rPr>
              <a:t>nếm</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bao</a:t>
            </a:r>
            <a:r>
              <a:rPr lang="en-US" sz="5400" dirty="0" smtClean="0">
                <a:solidFill>
                  <a:schemeClr val="bg1"/>
                </a:solidFill>
              </a:rPr>
              <a:t> </a:t>
            </a:r>
            <a:r>
              <a:rPr lang="en-US" sz="5400" dirty="0" err="1" smtClean="0">
                <a:solidFill>
                  <a:schemeClr val="bg1"/>
                </a:solidFill>
              </a:rPr>
              <a:t>tốt</a:t>
            </a:r>
            <a:r>
              <a:rPr lang="en-US" sz="5400" dirty="0" smtClean="0">
                <a:solidFill>
                  <a:schemeClr val="bg1"/>
                </a:solidFill>
              </a:rPr>
              <a:t> </a:t>
            </a:r>
            <a:r>
              <a:rPr lang="en-US" sz="5400" dirty="0" err="1" smtClean="0">
                <a:solidFill>
                  <a:schemeClr val="bg1"/>
                </a:solidFill>
              </a:rPr>
              <a:t>lành</a:t>
            </a:r>
            <a:r>
              <a:rPr lang="en-US" sz="5400" dirty="0" smtClean="0">
                <a:solidFill>
                  <a:schemeClr val="bg1"/>
                </a:solidFill>
              </a:rPr>
              <a:t> </a:t>
            </a:r>
            <a:r>
              <a:rPr lang="en-US" sz="5400" dirty="0" err="1" smtClean="0">
                <a:solidFill>
                  <a:schemeClr val="bg1"/>
                </a:solidFill>
              </a:rPr>
              <a:t>nương</a:t>
            </a:r>
            <a:r>
              <a:rPr lang="en-US" sz="5400" dirty="0" smtClean="0">
                <a:solidFill>
                  <a:schemeClr val="bg1"/>
                </a:solidFill>
              </a:rPr>
              <a:t> </a:t>
            </a:r>
            <a:r>
              <a:rPr lang="en-US" sz="5400" dirty="0" err="1" smtClean="0">
                <a:solidFill>
                  <a:schemeClr val="bg1"/>
                </a:solidFill>
              </a:rPr>
              <a:t>náu</a:t>
            </a:r>
            <a:r>
              <a:rPr lang="en-US" sz="5400" dirty="0" smtClean="0">
                <a:solidFill>
                  <a:schemeClr val="bg1"/>
                </a:solidFill>
              </a:rPr>
              <a:t> </a:t>
            </a:r>
            <a:r>
              <a:rPr lang="en-US" sz="5400" dirty="0" err="1" smtClean="0">
                <a:solidFill>
                  <a:schemeClr val="bg1"/>
                </a:solidFill>
              </a:rPr>
              <a:t>bên</a:t>
            </a:r>
            <a:r>
              <a:rPr lang="en-US" sz="5400" dirty="0" smtClean="0">
                <a:solidFill>
                  <a:schemeClr val="bg1"/>
                </a:solidFill>
              </a:rPr>
              <a:t> </a:t>
            </a:r>
            <a:r>
              <a:rPr lang="en-US" sz="5400" dirty="0" err="1" smtClean="0">
                <a:solidFill>
                  <a:schemeClr val="bg1"/>
                </a:solidFill>
              </a:rPr>
              <a:t>Ngài</a:t>
            </a:r>
            <a:r>
              <a:rPr lang="en-US" sz="5400" dirty="0" smtClean="0">
                <a:solidFill>
                  <a:schemeClr val="bg1"/>
                </a:solidFill>
              </a:rPr>
              <a:t> </a:t>
            </a:r>
            <a:r>
              <a:rPr lang="en-US" sz="5400" dirty="0" err="1" smtClean="0">
                <a:solidFill>
                  <a:schemeClr val="bg1"/>
                </a:solidFill>
              </a:rPr>
              <a:t>vinh</a:t>
            </a:r>
            <a:r>
              <a:rPr lang="en-US" sz="5400" dirty="0" smtClean="0">
                <a:solidFill>
                  <a:schemeClr val="bg1"/>
                </a:solidFill>
              </a:rPr>
              <a:t> </a:t>
            </a:r>
            <a:r>
              <a:rPr lang="en-US" sz="5400" dirty="0" err="1" smtClean="0">
                <a:solidFill>
                  <a:schemeClr val="bg1"/>
                </a:solidFill>
              </a:rPr>
              <a:t>phúc</a:t>
            </a:r>
            <a:r>
              <a:rPr lang="en-US" sz="5400" dirty="0" smtClean="0">
                <a:solidFill>
                  <a:schemeClr val="bg1"/>
                </a:solidFill>
              </a:rPr>
              <a:t> </a:t>
            </a:r>
            <a:r>
              <a:rPr lang="en-US" sz="5400" dirty="0" err="1" smtClean="0">
                <a:solidFill>
                  <a:schemeClr val="bg1"/>
                </a:solidFill>
              </a:rPr>
              <a:t>thực</a:t>
            </a:r>
            <a:r>
              <a:rPr lang="en-US" sz="5400" dirty="0" smtClean="0">
                <a:solidFill>
                  <a:schemeClr val="bg1"/>
                </a:solidFill>
              </a:rPr>
              <a:t> </a:t>
            </a:r>
            <a:r>
              <a:rPr lang="en-US" sz="5400" dirty="0" err="1" smtClean="0">
                <a:solidFill>
                  <a:schemeClr val="bg1"/>
                </a:solidFill>
              </a:rPr>
              <a:t>khôn</a:t>
            </a:r>
            <a:r>
              <a:rPr lang="en-US" sz="5400" dirty="0" smtClean="0">
                <a:solidFill>
                  <a:schemeClr val="bg1"/>
                </a:solidFill>
              </a:rPr>
              <a:t> </a:t>
            </a:r>
            <a:r>
              <a:rPr lang="en-US" sz="5400" dirty="0" err="1" smtClean="0">
                <a:solidFill>
                  <a:schemeClr val="bg1"/>
                </a:solidFill>
              </a:rPr>
              <a:t>vơi</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320037600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3028950"/>
            <a:ext cx="8763000" cy="2000548"/>
          </a:xfrm>
          <a:prstGeom prst="rect">
            <a:avLst/>
          </a:prstGeom>
        </p:spPr>
        <p:txBody>
          <a:bodyPr wrap="square">
            <a:spAutoFit/>
          </a:bodyPr>
          <a:lstStyle/>
          <a:p>
            <a:r>
              <a:rPr lang="vi-VN" sz="3200" dirty="0" smtClean="0">
                <a:solidFill>
                  <a:srgbClr val="FFFF00"/>
                </a:solidFill>
              </a:rPr>
              <a:t>Bài đọc </a:t>
            </a:r>
            <a:r>
              <a:rPr lang="en-US" sz="3200" dirty="0" smtClean="0">
                <a:solidFill>
                  <a:srgbClr val="FFFF00"/>
                </a:solidFill>
              </a:rPr>
              <a:t>2</a:t>
            </a:r>
            <a:r>
              <a:rPr lang="vi-VN" sz="3200" dirty="0" smtClean="0">
                <a:solidFill>
                  <a:srgbClr val="FFFF00"/>
                </a:solidFill>
              </a:rPr>
              <a:t>.</a:t>
            </a:r>
            <a:r>
              <a:rPr lang="en-US" sz="3200" dirty="0" smtClean="0">
                <a:solidFill>
                  <a:srgbClr val="FFFF00"/>
                </a:solidFill>
              </a:rPr>
              <a:t/>
            </a:r>
            <a:br>
              <a:rPr lang="en-US" sz="3200" dirty="0" smtClean="0">
                <a:solidFill>
                  <a:srgbClr val="FFFF00"/>
                </a:solidFill>
              </a:rPr>
            </a:br>
            <a:r>
              <a:rPr lang="vi-VN" sz="2800" i="1" dirty="0">
                <a:solidFill>
                  <a:schemeClr val="bg1"/>
                </a:solidFill>
              </a:rPr>
              <a:t>Tôi chỉ còn đợi vòng hoa dành cho người công chính.</a:t>
            </a:r>
          </a:p>
          <a:p>
            <a:r>
              <a:rPr lang="vi-VN" sz="3200" dirty="0" smtClean="0">
                <a:solidFill>
                  <a:srgbClr val="FFFF00"/>
                </a:solidFill>
              </a:rPr>
              <a:t>Bài </a:t>
            </a:r>
            <a:r>
              <a:rPr lang="vi-VN" sz="3200" dirty="0">
                <a:solidFill>
                  <a:srgbClr val="FFFF00"/>
                </a:solidFill>
              </a:rPr>
              <a:t>trích thư thứ hai của thánh Phao-lô tông đồ gửi ông Ti-mô-thê</a:t>
            </a:r>
            <a:r>
              <a:rPr lang="vi-VN" sz="3200" dirty="0" smtClean="0">
                <a:solidFill>
                  <a:srgbClr val="FFFF00"/>
                </a:solidFill>
              </a:rPr>
              <a:t>.</a:t>
            </a:r>
            <a:endParaRPr lang="en-US" sz="3200" dirty="0" smtClean="0">
              <a:solidFill>
                <a:srgbClr val="FFFF00"/>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u="sng" dirty="0" smtClean="0">
                <a:solidFill>
                  <a:srgbClr val="FFFF00"/>
                </a:solidFill>
              </a:rPr>
              <a:t>Alleluia-Alleluia:</a:t>
            </a:r>
            <a:r>
              <a:rPr lang="en-US" sz="5400" dirty="0" smtClean="0">
                <a:solidFill>
                  <a:schemeClr val="bg1"/>
                </a:solidFill>
              </a:rPr>
              <a:t> Con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Phê-rô</a:t>
            </a:r>
            <a:r>
              <a:rPr lang="en-US" sz="5400" dirty="0" smtClean="0">
                <a:solidFill>
                  <a:schemeClr val="bg1"/>
                </a:solidFill>
              </a:rPr>
              <a:t>, </a:t>
            </a:r>
            <a:r>
              <a:rPr lang="en-US" sz="5400" dirty="0" err="1" smtClean="0">
                <a:solidFill>
                  <a:schemeClr val="bg1"/>
                </a:solidFill>
              </a:rPr>
              <a:t>nghĩa</a:t>
            </a:r>
            <a:r>
              <a:rPr lang="en-US" sz="5400" dirty="0" smtClean="0">
                <a:solidFill>
                  <a:schemeClr val="bg1"/>
                </a:solidFill>
              </a:rPr>
              <a:t> </a:t>
            </a:r>
            <a:r>
              <a:rPr lang="en-US" sz="5400" dirty="0" err="1" smtClean="0">
                <a:solidFill>
                  <a:schemeClr val="bg1"/>
                </a:solidFill>
              </a:rPr>
              <a:t>là</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trên</a:t>
            </a:r>
            <a:r>
              <a:rPr lang="en-US" sz="5400" dirty="0" smtClean="0">
                <a:solidFill>
                  <a:schemeClr val="bg1"/>
                </a:solidFill>
              </a:rPr>
              <a:t> </a:t>
            </a:r>
            <a:r>
              <a:rPr lang="en-US" sz="5400" dirty="0" err="1" smtClean="0">
                <a:solidFill>
                  <a:schemeClr val="bg1"/>
                </a:solidFill>
              </a:rPr>
              <a:t>Đá</a:t>
            </a:r>
            <a:r>
              <a:rPr lang="en-US" sz="5400" dirty="0" smtClean="0">
                <a:solidFill>
                  <a:schemeClr val="bg1"/>
                </a:solidFill>
              </a:rPr>
              <a:t> </a:t>
            </a:r>
            <a:r>
              <a:rPr lang="en-US" sz="5400" dirty="0" err="1" smtClean="0">
                <a:solidFill>
                  <a:schemeClr val="bg1"/>
                </a:solidFill>
              </a:rPr>
              <a:t>này</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xây</a:t>
            </a:r>
            <a:r>
              <a:rPr lang="en-US" sz="5400" dirty="0" smtClean="0">
                <a:solidFill>
                  <a:schemeClr val="bg1"/>
                </a:solidFill>
              </a:rPr>
              <a:t> </a:t>
            </a:r>
            <a:r>
              <a:rPr lang="en-US" sz="5400" dirty="0" err="1" smtClean="0">
                <a:solidFill>
                  <a:schemeClr val="bg1"/>
                </a:solidFill>
              </a:rPr>
              <a:t>Hội</a:t>
            </a:r>
            <a:r>
              <a:rPr lang="en-US" sz="5400" dirty="0" smtClean="0">
                <a:solidFill>
                  <a:schemeClr val="bg1"/>
                </a:solidFill>
              </a:rPr>
              <a:t> </a:t>
            </a:r>
            <a:r>
              <a:rPr lang="en-US" sz="5400" dirty="0" err="1" smtClean="0">
                <a:solidFill>
                  <a:schemeClr val="bg1"/>
                </a:solidFill>
              </a:rPr>
              <a:t>Thánh</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Thầy</a:t>
            </a:r>
            <a:r>
              <a:rPr lang="en-US" sz="5400" dirty="0" smtClean="0">
                <a:solidFill>
                  <a:schemeClr val="bg1"/>
                </a:solidFill>
              </a:rPr>
              <a:t> </a:t>
            </a:r>
            <a:r>
              <a:rPr lang="en-US" sz="5400" dirty="0" err="1" smtClean="0">
                <a:solidFill>
                  <a:schemeClr val="bg1"/>
                </a:solidFill>
              </a:rPr>
              <a:t>và</a:t>
            </a:r>
            <a:r>
              <a:rPr lang="en-US" sz="5400" dirty="0" smtClean="0">
                <a:solidFill>
                  <a:schemeClr val="bg1"/>
                </a:solidFill>
              </a:rPr>
              <a:t> </a:t>
            </a:r>
            <a:r>
              <a:rPr lang="en-US" sz="5400" dirty="0" err="1" smtClean="0">
                <a:solidFill>
                  <a:schemeClr val="bg1"/>
                </a:solidFill>
              </a:rPr>
              <a:t>cửa</a:t>
            </a:r>
            <a:r>
              <a:rPr lang="en-US" sz="5400" dirty="0" smtClean="0">
                <a:solidFill>
                  <a:schemeClr val="bg1"/>
                </a:solidFill>
              </a:rPr>
              <a:t> </a:t>
            </a:r>
            <a:r>
              <a:rPr lang="en-US" sz="5400" dirty="0" err="1" smtClean="0">
                <a:solidFill>
                  <a:schemeClr val="bg1"/>
                </a:solidFill>
              </a:rPr>
              <a:t>địa</a:t>
            </a:r>
            <a:r>
              <a:rPr lang="en-US" sz="5400" dirty="0" smtClean="0">
                <a:solidFill>
                  <a:schemeClr val="bg1"/>
                </a:solidFill>
              </a:rPr>
              <a:t> </a:t>
            </a:r>
            <a:r>
              <a:rPr lang="en-US" sz="5400" dirty="0" err="1" smtClean="0">
                <a:solidFill>
                  <a:schemeClr val="bg1"/>
                </a:solidFill>
              </a:rPr>
              <a:t>ngục</a:t>
            </a:r>
            <a:r>
              <a:rPr lang="en-US" sz="5400" dirty="0" smtClean="0">
                <a:solidFill>
                  <a:schemeClr val="bg1"/>
                </a:solidFill>
              </a:rPr>
              <a:t> </a:t>
            </a:r>
            <a:r>
              <a:rPr lang="en-US" sz="5400" dirty="0" err="1" smtClean="0">
                <a:solidFill>
                  <a:schemeClr val="bg1"/>
                </a:solidFill>
              </a:rPr>
              <a:t>sẽ</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thắng</a:t>
            </a:r>
            <a:r>
              <a:rPr lang="en-US" sz="5400" dirty="0" smtClean="0">
                <a:solidFill>
                  <a:schemeClr val="bg1"/>
                </a:solidFill>
              </a:rPr>
              <a:t> </a:t>
            </a:r>
            <a:r>
              <a:rPr lang="en-US" sz="5400" dirty="0" err="1" smtClean="0">
                <a:solidFill>
                  <a:schemeClr val="bg1"/>
                </a:solidFill>
              </a:rPr>
              <a:t>được</a:t>
            </a:r>
            <a:r>
              <a:rPr lang="en-US" sz="5400" dirty="0" smtClean="0">
                <a:solidFill>
                  <a:schemeClr val="bg1"/>
                </a:solidFill>
              </a:rPr>
              <a:t>. </a:t>
            </a:r>
            <a:r>
              <a:rPr lang="en-US" sz="5400" u="sng" dirty="0" smtClean="0">
                <a:solidFill>
                  <a:srgbClr val="FFFF00"/>
                </a:solidFill>
                <a:effectLst>
                  <a:outerShdw blurRad="38100" dist="38100" dir="2700000" algn="tl">
                    <a:srgbClr val="000000">
                      <a:alpha val="43137"/>
                    </a:srgbClr>
                  </a:outerShdw>
                </a:effectLst>
              </a:rPr>
              <a:t>Alleluia.</a:t>
            </a:r>
            <a:endParaRPr lang="en-US" sz="5400"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3612366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36030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936937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5874447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82538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1186782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076531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6175478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31991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596159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5837204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63169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876910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1442420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Rectangle 4"/>
          <p:cNvSpPr/>
          <p:nvPr/>
        </p:nvSpPr>
        <p:spPr>
          <a:xfrm>
            <a:off x="0" y="57150"/>
            <a:ext cx="3810000" cy="4893647"/>
          </a:xfrm>
          <a:prstGeom prst="rect">
            <a:avLst/>
          </a:prstGeom>
        </p:spPr>
        <p:txBody>
          <a:bodyPr wrap="square">
            <a:spAutoFit/>
          </a:bodyPr>
          <a:lstStyle/>
          <a:p>
            <a:pPr algn="just"/>
            <a:r>
              <a:rPr lang="en-US" sz="2600" dirty="0" smtClean="0">
                <a:solidFill>
                  <a:prstClr val="black"/>
                </a:solidFill>
              </a:rPr>
              <a:t> </a:t>
            </a:r>
            <a:r>
              <a:rPr lang="en-US" sz="2600" dirty="0" err="1" smtClean="0">
                <a:solidFill>
                  <a:prstClr val="black"/>
                </a:solidFill>
              </a:rPr>
              <a:t>Anh</a:t>
            </a:r>
            <a:r>
              <a:rPr lang="en-US" sz="2600" dirty="0" smtClean="0">
                <a:solidFill>
                  <a:prstClr val="black"/>
                </a:solidFill>
              </a:rPr>
              <a:t> </a:t>
            </a:r>
            <a:r>
              <a:rPr lang="en-US" sz="2600" dirty="0" err="1" smtClean="0">
                <a:solidFill>
                  <a:prstClr val="black"/>
                </a:solidFill>
              </a:rPr>
              <a:t>chị</a:t>
            </a:r>
            <a:r>
              <a:rPr lang="en-US" sz="2600" dirty="0" smtClean="0">
                <a:solidFill>
                  <a:prstClr val="black"/>
                </a:solidFill>
              </a:rPr>
              <a:t> </a:t>
            </a:r>
            <a:r>
              <a:rPr lang="en-US" sz="2600" dirty="0" err="1" smtClean="0">
                <a:solidFill>
                  <a:prstClr val="black"/>
                </a:solidFill>
              </a:rPr>
              <a:t>em</a:t>
            </a:r>
            <a:r>
              <a:rPr lang="en-US" sz="2600" dirty="0" smtClean="0">
                <a:solidFill>
                  <a:prstClr val="black"/>
                </a:solidFill>
              </a:rPr>
              <a:t> </a:t>
            </a:r>
            <a:r>
              <a:rPr lang="en-US" sz="2600" dirty="0" err="1" smtClean="0">
                <a:solidFill>
                  <a:prstClr val="black"/>
                </a:solidFill>
              </a:rPr>
              <a:t>thân</a:t>
            </a:r>
            <a:r>
              <a:rPr lang="en-US" sz="2600" dirty="0" smtClean="0">
                <a:solidFill>
                  <a:prstClr val="black"/>
                </a:solidFill>
              </a:rPr>
              <a:t> </a:t>
            </a:r>
            <a:r>
              <a:rPr lang="en-US" sz="2600" dirty="0" err="1" smtClean="0">
                <a:solidFill>
                  <a:prstClr val="black"/>
                </a:solidFill>
              </a:rPr>
              <a:t>mến</a:t>
            </a:r>
            <a:r>
              <a:rPr lang="en-US" sz="2600" dirty="0" smtClean="0">
                <a:solidFill>
                  <a:prstClr val="black"/>
                </a:solidFill>
              </a:rPr>
              <a:t>, </a:t>
            </a:r>
            <a:r>
              <a:rPr lang="en-US" sz="2600" dirty="0" err="1" smtClean="0">
                <a:solidFill>
                  <a:prstClr val="black"/>
                </a:solidFill>
              </a:rPr>
              <a:t>sau</a:t>
            </a:r>
            <a:r>
              <a:rPr lang="en-US" sz="2600" dirty="0" smtClean="0">
                <a:solidFill>
                  <a:prstClr val="black"/>
                </a:solidFill>
              </a:rPr>
              <a:t> </a:t>
            </a:r>
            <a:r>
              <a:rPr lang="en-US" sz="2600" dirty="0" err="1" smtClean="0">
                <a:solidFill>
                  <a:prstClr val="black"/>
                </a:solidFill>
              </a:rPr>
              <a:t>lời</a:t>
            </a:r>
            <a:r>
              <a:rPr lang="en-US" sz="2600" dirty="0" smtClean="0">
                <a:solidFill>
                  <a:prstClr val="black"/>
                </a:solidFill>
              </a:rPr>
              <a:t> </a:t>
            </a:r>
            <a:r>
              <a:rPr lang="en-US" sz="2600" dirty="0" err="1" smtClean="0">
                <a:solidFill>
                  <a:prstClr val="black"/>
                </a:solidFill>
              </a:rPr>
              <a:t>tuyên</a:t>
            </a:r>
            <a:r>
              <a:rPr lang="en-US" sz="2600" dirty="0" smtClean="0">
                <a:solidFill>
                  <a:prstClr val="black"/>
                </a:solidFill>
              </a:rPr>
              <a:t> </a:t>
            </a:r>
            <a:r>
              <a:rPr lang="en-US" sz="2600" dirty="0" err="1" smtClean="0">
                <a:solidFill>
                  <a:prstClr val="black"/>
                </a:solidFill>
              </a:rPr>
              <a:t>xưng</a:t>
            </a:r>
            <a:r>
              <a:rPr lang="en-US" sz="2600" dirty="0" smtClean="0">
                <a:solidFill>
                  <a:prstClr val="black"/>
                </a:solidFill>
              </a:rPr>
              <a:t> </a:t>
            </a:r>
            <a:r>
              <a:rPr lang="en-US" sz="2600" dirty="0" err="1" smtClean="0">
                <a:solidFill>
                  <a:prstClr val="black"/>
                </a:solidFill>
              </a:rPr>
              <a:t>đức</a:t>
            </a:r>
            <a:r>
              <a:rPr lang="en-US" sz="2600" dirty="0" smtClean="0">
                <a:solidFill>
                  <a:prstClr val="black"/>
                </a:solidFill>
              </a:rPr>
              <a:t> tin </a:t>
            </a:r>
            <a:r>
              <a:rPr lang="en-US" sz="2600" dirty="0" err="1" smtClean="0">
                <a:solidFill>
                  <a:prstClr val="black"/>
                </a:solidFill>
              </a:rPr>
              <a:t>của</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Phê-rô</a:t>
            </a:r>
            <a:r>
              <a:rPr lang="en-US" sz="2600" dirty="0" smtClean="0">
                <a:solidFill>
                  <a:prstClr val="black"/>
                </a:solidFill>
              </a:rPr>
              <a:t>, </a:t>
            </a:r>
            <a:r>
              <a:rPr lang="en-US" sz="2600" dirty="0" err="1" smtClean="0">
                <a:solidFill>
                  <a:prstClr val="black"/>
                </a:solidFill>
              </a:rPr>
              <a:t>Đức</a:t>
            </a:r>
            <a:r>
              <a:rPr lang="en-US" sz="2600" dirty="0" smtClean="0">
                <a:solidFill>
                  <a:prstClr val="black"/>
                </a:solidFill>
              </a:rPr>
              <a:t> </a:t>
            </a:r>
            <a:r>
              <a:rPr lang="en-US" sz="2600" dirty="0" err="1" smtClean="0">
                <a:solidFill>
                  <a:prstClr val="black"/>
                </a:solidFill>
              </a:rPr>
              <a:t>Giê-su</a:t>
            </a:r>
            <a:r>
              <a:rPr lang="en-US" sz="2600" dirty="0" smtClean="0">
                <a:solidFill>
                  <a:prstClr val="black"/>
                </a:solidFill>
              </a:rPr>
              <a:t> </a:t>
            </a:r>
            <a:r>
              <a:rPr lang="en-US" sz="2600" dirty="0" err="1" smtClean="0">
                <a:solidFill>
                  <a:prstClr val="black"/>
                </a:solidFill>
              </a:rPr>
              <a:t>đã</a:t>
            </a:r>
            <a:r>
              <a:rPr lang="en-US" sz="2600" dirty="0" smtClean="0">
                <a:solidFill>
                  <a:prstClr val="black"/>
                </a:solidFill>
              </a:rPr>
              <a:t> </a:t>
            </a:r>
            <a:r>
              <a:rPr lang="en-US" sz="2600" dirty="0" err="1" smtClean="0">
                <a:solidFill>
                  <a:prstClr val="black"/>
                </a:solidFill>
              </a:rPr>
              <a:t>thiết</a:t>
            </a:r>
            <a:r>
              <a:rPr lang="en-US" sz="2600" dirty="0" smtClean="0">
                <a:solidFill>
                  <a:prstClr val="black"/>
                </a:solidFill>
              </a:rPr>
              <a:t> </a:t>
            </a:r>
            <a:r>
              <a:rPr lang="en-US" sz="2600" dirty="0" err="1" smtClean="0">
                <a:solidFill>
                  <a:prstClr val="black"/>
                </a:solidFill>
              </a:rPr>
              <a:t>lập</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khi</a:t>
            </a:r>
            <a:r>
              <a:rPr lang="en-US" sz="2600" dirty="0" smtClean="0">
                <a:solidFill>
                  <a:prstClr val="black"/>
                </a:solidFill>
              </a:rPr>
              <a:t> </a:t>
            </a:r>
            <a:r>
              <a:rPr lang="en-US" sz="2600" dirty="0" err="1" smtClean="0">
                <a:solidFill>
                  <a:prstClr val="black"/>
                </a:solidFill>
              </a:rPr>
              <a:t>nói</a:t>
            </a:r>
            <a:r>
              <a:rPr lang="en-US" sz="2600" dirty="0" smtClean="0">
                <a:solidFill>
                  <a:prstClr val="black"/>
                </a:solidFill>
              </a:rPr>
              <a:t> </a:t>
            </a:r>
            <a:r>
              <a:rPr lang="en-US" sz="2600" dirty="0" err="1" smtClean="0">
                <a:solidFill>
                  <a:prstClr val="black"/>
                </a:solidFill>
              </a:rPr>
              <a:t>với</a:t>
            </a:r>
            <a:r>
              <a:rPr lang="en-US" sz="2600" dirty="0" smtClean="0">
                <a:solidFill>
                  <a:prstClr val="black"/>
                </a:solidFill>
              </a:rPr>
              <a:t> </a:t>
            </a:r>
            <a:r>
              <a:rPr lang="en-US" sz="2600" dirty="0" err="1" smtClean="0">
                <a:solidFill>
                  <a:prstClr val="black"/>
                </a:solidFill>
              </a:rPr>
              <a:t>người</a:t>
            </a:r>
            <a:r>
              <a:rPr lang="en-US" sz="2600" dirty="0" smtClean="0">
                <a:solidFill>
                  <a:prstClr val="black"/>
                </a:solidFill>
              </a:rPr>
              <a:t>: </a:t>
            </a:r>
            <a:r>
              <a:rPr lang="en-US" sz="2600" dirty="0" err="1" smtClean="0">
                <a:solidFill>
                  <a:prstClr val="black"/>
                </a:solidFill>
              </a:rPr>
              <a:t>Anh</a:t>
            </a:r>
            <a:r>
              <a:rPr lang="en-US" sz="2600" dirty="0" smtClean="0">
                <a:solidFill>
                  <a:prstClr val="black"/>
                </a:solidFill>
              </a:rPr>
              <a:t> </a:t>
            </a:r>
            <a:r>
              <a:rPr lang="en-US" sz="2600" dirty="0" err="1" smtClean="0">
                <a:solidFill>
                  <a:prstClr val="black"/>
                </a:solidFill>
              </a:rPr>
              <a:t>là</a:t>
            </a:r>
            <a:r>
              <a:rPr lang="en-US" sz="2600" dirty="0" smtClean="0">
                <a:solidFill>
                  <a:prstClr val="black"/>
                </a:solidFill>
              </a:rPr>
              <a:t> </a:t>
            </a:r>
            <a:r>
              <a:rPr lang="en-US" sz="2600" dirty="0" err="1" smtClean="0">
                <a:solidFill>
                  <a:prstClr val="black"/>
                </a:solidFill>
              </a:rPr>
              <a:t>Phê-rô</a:t>
            </a:r>
            <a:r>
              <a:rPr lang="en-US" sz="2600" dirty="0" smtClean="0">
                <a:solidFill>
                  <a:prstClr val="black"/>
                </a:solidFill>
              </a:rPr>
              <a:t>, </a:t>
            </a:r>
            <a:r>
              <a:rPr lang="en-US" sz="2600" dirty="0" err="1" smtClean="0">
                <a:solidFill>
                  <a:prstClr val="black"/>
                </a:solidFill>
              </a:rPr>
              <a:t>nghĩa</a:t>
            </a:r>
            <a:r>
              <a:rPr lang="en-US" sz="2600" dirty="0" smtClean="0">
                <a:solidFill>
                  <a:prstClr val="black"/>
                </a:solidFill>
              </a:rPr>
              <a:t> </a:t>
            </a:r>
            <a:r>
              <a:rPr lang="en-US" sz="2600" dirty="0" err="1" smtClean="0">
                <a:solidFill>
                  <a:prstClr val="black"/>
                </a:solidFill>
              </a:rPr>
              <a:t>là</a:t>
            </a:r>
            <a:r>
              <a:rPr lang="en-US" sz="2600" dirty="0" smtClean="0">
                <a:solidFill>
                  <a:prstClr val="black"/>
                </a:solidFill>
              </a:rPr>
              <a:t> </a:t>
            </a:r>
            <a:r>
              <a:rPr lang="en-US" sz="2600" dirty="0" err="1" smtClean="0">
                <a:solidFill>
                  <a:prstClr val="black"/>
                </a:solidFill>
              </a:rPr>
              <a:t>tảng</a:t>
            </a:r>
            <a:r>
              <a:rPr lang="en-US" sz="2600" dirty="0" smtClean="0">
                <a:solidFill>
                  <a:prstClr val="black"/>
                </a:solidFill>
              </a:rPr>
              <a:t> </a:t>
            </a:r>
            <a:r>
              <a:rPr lang="en-US" sz="2600" dirty="0" err="1" smtClean="0">
                <a:solidFill>
                  <a:prstClr val="black"/>
                </a:solidFill>
              </a:rPr>
              <a:t>đá</a:t>
            </a:r>
            <a:r>
              <a:rPr lang="en-US" sz="2600" dirty="0" smtClean="0">
                <a:solidFill>
                  <a:prstClr val="black"/>
                </a:solidFill>
              </a:rPr>
              <a:t>, </a:t>
            </a:r>
            <a:r>
              <a:rPr lang="en-US" sz="2600" dirty="0" err="1" smtClean="0">
                <a:solidFill>
                  <a:prstClr val="black"/>
                </a:solidFill>
              </a:rPr>
              <a:t>trên</a:t>
            </a:r>
            <a:r>
              <a:rPr lang="en-US" sz="2600" dirty="0" smtClean="0">
                <a:solidFill>
                  <a:prstClr val="black"/>
                </a:solidFill>
              </a:rPr>
              <a:t> </a:t>
            </a:r>
            <a:r>
              <a:rPr lang="en-US" sz="2600" dirty="0" err="1" smtClean="0">
                <a:solidFill>
                  <a:prstClr val="black"/>
                </a:solidFill>
              </a:rPr>
              <a:t>tảng</a:t>
            </a:r>
            <a:r>
              <a:rPr lang="en-US" sz="2600" dirty="0" smtClean="0">
                <a:solidFill>
                  <a:prstClr val="black"/>
                </a:solidFill>
              </a:rPr>
              <a:t> </a:t>
            </a:r>
            <a:r>
              <a:rPr lang="en-US" sz="2600" dirty="0" err="1" smtClean="0">
                <a:solidFill>
                  <a:prstClr val="black"/>
                </a:solidFill>
              </a:rPr>
              <a:t>đá</a:t>
            </a:r>
            <a:r>
              <a:rPr lang="en-US" sz="2600" dirty="0" smtClean="0">
                <a:solidFill>
                  <a:prstClr val="black"/>
                </a:solidFill>
              </a:rPr>
              <a:t> </a:t>
            </a:r>
            <a:r>
              <a:rPr lang="en-US" sz="2600" dirty="0" err="1" smtClean="0">
                <a:solidFill>
                  <a:prstClr val="black"/>
                </a:solidFill>
              </a:rPr>
              <a:t>này</a:t>
            </a:r>
            <a:r>
              <a:rPr lang="en-US" sz="2600" dirty="0" smtClean="0">
                <a:solidFill>
                  <a:prstClr val="black"/>
                </a:solidFill>
              </a:rPr>
              <a:t>, </a:t>
            </a:r>
            <a:r>
              <a:rPr lang="en-US" sz="2600" dirty="0" err="1" smtClean="0">
                <a:solidFill>
                  <a:prstClr val="black"/>
                </a:solidFill>
              </a:rPr>
              <a:t>Thầy</a:t>
            </a:r>
            <a:r>
              <a:rPr lang="en-US" sz="2600" dirty="0" smtClean="0">
                <a:solidFill>
                  <a:prstClr val="black"/>
                </a:solidFill>
              </a:rPr>
              <a:t> </a:t>
            </a:r>
            <a:r>
              <a:rPr lang="en-US" sz="2600" dirty="0" err="1" smtClean="0">
                <a:solidFill>
                  <a:prstClr val="black"/>
                </a:solidFill>
              </a:rPr>
              <a:t>sẽ</a:t>
            </a:r>
            <a:r>
              <a:rPr lang="en-US" sz="2600" dirty="0" smtClean="0">
                <a:solidFill>
                  <a:prstClr val="black"/>
                </a:solidFill>
              </a:rPr>
              <a:t> </a:t>
            </a:r>
            <a:r>
              <a:rPr lang="en-US" sz="2600" dirty="0" err="1" smtClean="0">
                <a:solidFill>
                  <a:prstClr val="black"/>
                </a:solidFill>
              </a:rPr>
              <a:t>xây</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của</a:t>
            </a:r>
            <a:r>
              <a:rPr lang="en-US" sz="2600" dirty="0" smtClean="0">
                <a:solidFill>
                  <a:prstClr val="black"/>
                </a:solidFill>
              </a:rPr>
              <a:t> </a:t>
            </a:r>
            <a:r>
              <a:rPr lang="en-US" sz="2600" dirty="0" err="1" smtClean="0">
                <a:solidFill>
                  <a:prstClr val="black"/>
                </a:solidFill>
              </a:rPr>
              <a:t>Thầy</a:t>
            </a:r>
            <a:r>
              <a:rPr lang="en-US" sz="2600" dirty="0" smtClean="0">
                <a:solidFill>
                  <a:prstClr val="black"/>
                </a:solidFill>
              </a:rPr>
              <a:t>. </a:t>
            </a:r>
            <a:r>
              <a:rPr lang="en-US" sz="2600" dirty="0" err="1" smtClean="0">
                <a:solidFill>
                  <a:prstClr val="black"/>
                </a:solidFill>
              </a:rPr>
              <a:t>Với</a:t>
            </a:r>
            <a:r>
              <a:rPr lang="en-US" sz="2600" dirty="0" smtClean="0">
                <a:solidFill>
                  <a:prstClr val="black"/>
                </a:solidFill>
              </a:rPr>
              <a:t> </a:t>
            </a:r>
            <a:r>
              <a:rPr lang="en-US" sz="2600" dirty="0" err="1" smtClean="0">
                <a:solidFill>
                  <a:prstClr val="black"/>
                </a:solidFill>
              </a:rPr>
              <a:t>tâm</a:t>
            </a:r>
            <a:r>
              <a:rPr lang="en-US" sz="2600" dirty="0" smtClean="0">
                <a:solidFill>
                  <a:prstClr val="black"/>
                </a:solidFill>
              </a:rPr>
              <a:t> </a:t>
            </a:r>
            <a:r>
              <a:rPr lang="en-US" sz="2600" dirty="0" err="1" smtClean="0">
                <a:solidFill>
                  <a:prstClr val="black"/>
                </a:solidFill>
              </a:rPr>
              <a:t>tình</a:t>
            </a:r>
            <a:r>
              <a:rPr lang="en-US" sz="2600" dirty="0" smtClean="0">
                <a:solidFill>
                  <a:prstClr val="black"/>
                </a:solidFill>
              </a:rPr>
              <a:t> </a:t>
            </a:r>
            <a:r>
              <a:rPr lang="en-US" sz="2600" dirty="0" err="1" smtClean="0">
                <a:solidFill>
                  <a:prstClr val="black"/>
                </a:solidFill>
              </a:rPr>
              <a:t>mến</a:t>
            </a:r>
            <a:r>
              <a:rPr lang="en-US" sz="2600" dirty="0" smtClean="0">
                <a:solidFill>
                  <a:prstClr val="black"/>
                </a:solidFill>
              </a:rPr>
              <a:t> </a:t>
            </a:r>
            <a:r>
              <a:rPr lang="en-US" sz="2600" dirty="0" err="1" smtClean="0">
                <a:solidFill>
                  <a:prstClr val="black"/>
                </a:solidFill>
              </a:rPr>
              <a:t>yêu</a:t>
            </a:r>
            <a:r>
              <a:rPr lang="en-US" sz="2600" dirty="0" smtClean="0">
                <a:solidFill>
                  <a:prstClr val="black"/>
                </a:solidFill>
              </a:rPr>
              <a:t> </a:t>
            </a:r>
            <a:r>
              <a:rPr lang="en-US" sz="2600" dirty="0" err="1" smtClean="0">
                <a:solidFill>
                  <a:prstClr val="black"/>
                </a:solidFill>
              </a:rPr>
              <a:t>Hội</a:t>
            </a:r>
            <a:r>
              <a:rPr lang="en-US" sz="2600" dirty="0" smtClean="0">
                <a:solidFill>
                  <a:prstClr val="black"/>
                </a:solidFill>
              </a:rPr>
              <a:t> </a:t>
            </a:r>
            <a:r>
              <a:rPr lang="en-US" sz="2600" dirty="0" err="1" smtClean="0">
                <a:solidFill>
                  <a:prstClr val="black"/>
                </a:solidFill>
              </a:rPr>
              <a:t>Thánh</a:t>
            </a:r>
            <a:r>
              <a:rPr lang="en-US" sz="2600" dirty="0" smtClean="0">
                <a:solidFill>
                  <a:prstClr val="black"/>
                </a:solidFill>
              </a:rPr>
              <a:t>, </a:t>
            </a:r>
            <a:r>
              <a:rPr lang="en-US" sz="2600" dirty="0" err="1" smtClean="0">
                <a:solidFill>
                  <a:prstClr val="black"/>
                </a:solidFill>
              </a:rPr>
              <a:t>chúng</a:t>
            </a:r>
            <a:r>
              <a:rPr lang="en-US" sz="2600" dirty="0" smtClean="0">
                <a:solidFill>
                  <a:prstClr val="black"/>
                </a:solidFill>
              </a:rPr>
              <a:t> ta </a:t>
            </a:r>
            <a:r>
              <a:rPr lang="en-US" sz="2600" dirty="0" err="1" smtClean="0">
                <a:solidFill>
                  <a:prstClr val="black"/>
                </a:solidFill>
              </a:rPr>
              <a:t>cùng</a:t>
            </a:r>
            <a:r>
              <a:rPr lang="en-US" sz="2600" dirty="0" smtClean="0">
                <a:solidFill>
                  <a:prstClr val="black"/>
                </a:solidFill>
              </a:rPr>
              <a:t> </a:t>
            </a:r>
            <a:r>
              <a:rPr lang="en-US" sz="2600" dirty="0" err="1" smtClean="0">
                <a:solidFill>
                  <a:prstClr val="black"/>
                </a:solidFill>
              </a:rPr>
              <a:t>tha</a:t>
            </a:r>
            <a:r>
              <a:rPr lang="en-US" sz="2600" dirty="0" smtClean="0">
                <a:solidFill>
                  <a:prstClr val="black"/>
                </a:solidFill>
              </a:rPr>
              <a:t> </a:t>
            </a:r>
            <a:r>
              <a:rPr lang="en-US" sz="2600" dirty="0" err="1" smtClean="0">
                <a:solidFill>
                  <a:prstClr val="black"/>
                </a:solidFill>
              </a:rPr>
              <a:t>thiết</a:t>
            </a:r>
            <a:r>
              <a:rPr lang="en-US" sz="2600" dirty="0" smtClean="0">
                <a:solidFill>
                  <a:prstClr val="black"/>
                </a:solidFill>
              </a:rPr>
              <a:t> </a:t>
            </a:r>
            <a:r>
              <a:rPr lang="en-US" sz="2600" dirty="0" err="1" smtClean="0">
                <a:solidFill>
                  <a:prstClr val="black"/>
                </a:solidFill>
              </a:rPr>
              <a:t>nguyện</a:t>
            </a:r>
            <a:r>
              <a:rPr lang="en-US" sz="2600" dirty="0" smtClean="0">
                <a:solidFill>
                  <a:prstClr val="black"/>
                </a:solidFill>
              </a:rPr>
              <a:t> </a:t>
            </a:r>
            <a:r>
              <a:rPr lang="en-US" sz="2600" dirty="0" err="1" smtClean="0">
                <a:solidFill>
                  <a:prstClr val="black"/>
                </a:solidFill>
              </a:rPr>
              <a:t>xin</a:t>
            </a:r>
            <a:endParaRPr lang="en-US" sz="2600" dirty="0">
              <a:solidFill>
                <a:prstClr val="black"/>
              </a:solidFill>
            </a:endParaRPr>
          </a:p>
        </p:txBody>
      </p:sp>
    </p:spTree>
    <p:extLst>
      <p:ext uri="{BB962C8B-B14F-4D97-AF65-F5344CB8AC3E}">
        <p14:creationId xmlns:p14="http://schemas.microsoft.com/office/powerpoint/2010/main" val="10579503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4038600" y="2495550"/>
            <a:ext cx="4572000" cy="1538883"/>
          </a:xfrm>
          <a:prstGeom prst="rect">
            <a:avLst/>
          </a:prstGeom>
        </p:spPr>
        <p:txBody>
          <a:bodyPr>
            <a:spAutoFit/>
          </a:bodyPr>
          <a:lstStyle/>
          <a:p>
            <a:pPr algn="ctr"/>
            <a:r>
              <a:rPr lang="en-US" sz="5400" dirty="0" err="1" smtClean="0">
                <a:solidFill>
                  <a:srgbClr val="FFFF00"/>
                </a:solidFill>
              </a:rPr>
              <a:t>Xin</a:t>
            </a:r>
            <a:r>
              <a:rPr lang="en-US" sz="5400" dirty="0" smtClean="0">
                <a:solidFill>
                  <a:srgbClr val="FFFF00"/>
                </a:solidFill>
              </a:rPr>
              <a:t> </a:t>
            </a:r>
            <a:r>
              <a:rPr lang="en-US" sz="5400" dirty="0" err="1" smtClean="0">
                <a:solidFill>
                  <a:srgbClr val="FFFF00"/>
                </a:solidFill>
              </a:rPr>
              <a:t>Dâng</a:t>
            </a:r>
            <a:r>
              <a:rPr lang="en-US" sz="5400" dirty="0" smtClean="0">
                <a:solidFill>
                  <a:srgbClr val="FFFF00"/>
                </a:solidFill>
              </a:rPr>
              <a:t/>
            </a:r>
            <a:br>
              <a:rPr lang="en-US" sz="5400" dirty="0" smtClean="0">
                <a:solidFill>
                  <a:srgbClr val="FFFF00"/>
                </a:solidFill>
              </a:rPr>
            </a:br>
            <a:r>
              <a:rPr lang="en-US" sz="4000" i="1" dirty="0" err="1" smtClean="0">
                <a:solidFill>
                  <a:schemeClr val="bg1"/>
                </a:solidFill>
              </a:rPr>
              <a:t>Ngọc</a:t>
            </a:r>
            <a:r>
              <a:rPr lang="en-US" sz="4000" i="1" dirty="0" smtClean="0">
                <a:solidFill>
                  <a:schemeClr val="bg1"/>
                </a:solidFill>
              </a:rPr>
              <a:t> </a:t>
            </a:r>
            <a:r>
              <a:rPr lang="en-US" sz="4000" i="1" dirty="0" err="1" smtClean="0">
                <a:solidFill>
                  <a:schemeClr val="bg1"/>
                </a:solidFill>
              </a:rPr>
              <a:t>Kôn</a:t>
            </a:r>
            <a:endParaRPr lang="en-US" sz="4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Tk1:</a:t>
            </a:r>
            <a:r>
              <a:rPr lang="en-US" sz="5400" dirty="0" smtClean="0">
                <a:solidFill>
                  <a:schemeClr val="bg1"/>
                </a:solidFill>
              </a:rPr>
              <a:t> </a:t>
            </a:r>
            <a:r>
              <a:rPr lang="en-US" sz="5400" dirty="0" err="1" smtClean="0">
                <a:solidFill>
                  <a:schemeClr val="bg1"/>
                </a:solidFill>
              </a:rPr>
              <a:t>Đời</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của</a:t>
            </a:r>
            <a:r>
              <a:rPr lang="en-US" sz="5400" dirty="0" smtClean="0">
                <a:solidFill>
                  <a:schemeClr val="bg1"/>
                </a:solidFill>
              </a:rPr>
              <a:t> </a:t>
            </a:r>
            <a:r>
              <a:rPr lang="en-US" sz="5400" dirty="0" err="1" smtClean="0">
                <a:solidFill>
                  <a:schemeClr val="bg1"/>
                </a:solidFill>
              </a:rPr>
              <a:t>lễ</a:t>
            </a:r>
            <a:r>
              <a:rPr lang="en-US" sz="5400" dirty="0" smtClean="0">
                <a:solidFill>
                  <a:schemeClr val="bg1"/>
                </a:solidFill>
              </a:rPr>
              <a:t> </a:t>
            </a:r>
            <a:r>
              <a:rPr lang="en-US" sz="5400" dirty="0" err="1" smtClean="0">
                <a:solidFill>
                  <a:schemeClr val="bg1"/>
                </a:solidFill>
              </a:rPr>
              <a:t>không</a:t>
            </a:r>
            <a:r>
              <a:rPr lang="en-US" sz="5400" dirty="0" smtClean="0">
                <a:solidFill>
                  <a:schemeClr val="bg1"/>
                </a:solidFill>
              </a:rPr>
              <a:t> </a:t>
            </a:r>
            <a:r>
              <a:rPr lang="en-US" sz="5400" dirty="0" err="1" smtClean="0">
                <a:solidFill>
                  <a:schemeClr val="bg1"/>
                </a:solidFill>
              </a:rPr>
              <a:t>hề</a:t>
            </a:r>
            <a:r>
              <a:rPr lang="en-US" sz="5400" dirty="0" smtClean="0">
                <a:solidFill>
                  <a:schemeClr val="bg1"/>
                </a:solidFill>
              </a:rPr>
              <a:t> </a:t>
            </a:r>
            <a:r>
              <a:rPr lang="en-US" sz="5400" dirty="0" err="1" smtClean="0">
                <a:solidFill>
                  <a:schemeClr val="bg1"/>
                </a:solidFill>
              </a:rPr>
              <a:t>ngưng</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tấm</a:t>
            </a:r>
            <a:r>
              <a:rPr lang="en-US" sz="5400" dirty="0" smtClean="0">
                <a:solidFill>
                  <a:schemeClr val="bg1"/>
                </a:solidFill>
              </a:rPr>
              <a:t> </a:t>
            </a:r>
            <a:r>
              <a:rPr lang="en-US" sz="5400" dirty="0" err="1" smtClean="0">
                <a:solidFill>
                  <a:schemeClr val="bg1"/>
                </a:solidFill>
              </a:rPr>
              <a:t>bánh</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để</a:t>
            </a:r>
            <a:r>
              <a:rPr lang="en-US" sz="5400" dirty="0" smtClean="0">
                <a:solidFill>
                  <a:schemeClr val="bg1"/>
                </a:solidFill>
              </a:rPr>
              <a:t> </a:t>
            </a:r>
            <a:r>
              <a:rPr lang="en-US" sz="5400" dirty="0" err="1" smtClean="0">
                <a:solidFill>
                  <a:schemeClr val="bg1"/>
                </a:solidFill>
              </a:rPr>
              <a:t>dâng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con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ánh</a:t>
            </a:r>
            <a:r>
              <a:rPr lang="en-US" sz="5400" dirty="0" smtClean="0">
                <a:solidFill>
                  <a:schemeClr val="bg1"/>
                </a:solidFill>
              </a:rPr>
              <a:t> </a:t>
            </a:r>
            <a:r>
              <a:rPr lang="en-US" sz="5400" dirty="0" err="1" smtClean="0">
                <a:solidFill>
                  <a:schemeClr val="bg1"/>
                </a:solidFill>
              </a:rPr>
              <a:t>nến</a:t>
            </a:r>
            <a:r>
              <a:rPr lang="en-US" sz="5400" dirty="0" smtClean="0">
                <a:solidFill>
                  <a:schemeClr val="bg1"/>
                </a:solidFill>
              </a:rPr>
              <a:t> </a:t>
            </a:r>
            <a:r>
              <a:rPr lang="en-US" sz="5400" dirty="0" err="1" smtClean="0">
                <a:solidFill>
                  <a:schemeClr val="bg1"/>
                </a:solidFill>
              </a:rPr>
              <a:t>luôn</a:t>
            </a:r>
            <a:r>
              <a:rPr lang="en-US" sz="5400" dirty="0" smtClean="0">
                <a:solidFill>
                  <a:schemeClr val="bg1"/>
                </a:solidFill>
              </a:rPr>
              <a:t> </a:t>
            </a:r>
            <a:r>
              <a:rPr lang="en-US" sz="5400" dirty="0" err="1" smtClean="0">
                <a:solidFill>
                  <a:schemeClr val="bg1"/>
                </a:solidFill>
              </a:rPr>
              <a:t>bừng</a:t>
            </a:r>
            <a:r>
              <a:rPr lang="en-US" sz="5400" dirty="0" smtClean="0">
                <a:solidFill>
                  <a:schemeClr val="bg1"/>
                </a:solidFill>
              </a:rPr>
              <a:t> </a:t>
            </a:r>
            <a:r>
              <a:rPr lang="en-US" sz="5400" dirty="0" err="1" smtClean="0">
                <a:solidFill>
                  <a:schemeClr val="bg1"/>
                </a:solidFill>
              </a:rPr>
              <a:t>cháy</a:t>
            </a:r>
            <a:r>
              <a:rPr lang="en-US" sz="5400" dirty="0" smtClean="0">
                <a:solidFill>
                  <a:schemeClr val="bg1"/>
                </a:solidFill>
              </a:rPr>
              <a:t> </a:t>
            </a:r>
            <a:r>
              <a:rPr lang="en-US" sz="5400" dirty="0" err="1" smtClean="0">
                <a:solidFill>
                  <a:schemeClr val="bg1"/>
                </a:solidFill>
              </a:rPr>
              <a:t>trong</a:t>
            </a:r>
            <a:r>
              <a:rPr lang="en-US" sz="5400" dirty="0" smtClean="0">
                <a:solidFill>
                  <a:schemeClr val="bg1"/>
                </a:solidFill>
              </a:rPr>
              <a:t> </a:t>
            </a:r>
            <a:r>
              <a:rPr lang="en-US" sz="5400" dirty="0" err="1" smtClean="0">
                <a:solidFill>
                  <a:schemeClr val="bg1"/>
                </a:solidFill>
              </a:rPr>
              <a:t>tình</a:t>
            </a:r>
            <a:r>
              <a:rPr lang="en-US" sz="5400" dirty="0" smtClean="0">
                <a:solidFill>
                  <a:schemeClr val="bg1"/>
                </a:solidFill>
              </a:rPr>
              <a:t> </a:t>
            </a:r>
            <a:r>
              <a:rPr lang="en-US" sz="5400" dirty="0" err="1" smtClean="0">
                <a:solidFill>
                  <a:schemeClr val="bg1"/>
                </a:solidFill>
              </a:rPr>
              <a:t>Chúa</a:t>
            </a:r>
            <a:r>
              <a:rPr lang="en-US" sz="5400" dirty="0" smtClean="0">
                <a:solidFill>
                  <a:schemeClr val="bg1"/>
                </a:solidFill>
              </a:rPr>
              <a:t> </a:t>
            </a:r>
            <a:r>
              <a:rPr lang="en-US" sz="5400" dirty="0" err="1" smtClean="0">
                <a:solidFill>
                  <a:schemeClr val="bg1"/>
                </a:solidFill>
              </a:rPr>
              <a:t>sáng</a:t>
            </a:r>
            <a:r>
              <a:rPr lang="en-US" sz="5400" dirty="0" smtClean="0">
                <a:solidFill>
                  <a:schemeClr val="bg1"/>
                </a:solidFill>
              </a:rPr>
              <a:t> </a:t>
            </a:r>
            <a:r>
              <a:rPr lang="en-US" sz="5400" dirty="0" err="1" smtClean="0">
                <a:solidFill>
                  <a:schemeClr val="bg1"/>
                </a:solidFill>
              </a:rPr>
              <a:t>như</a:t>
            </a:r>
            <a:r>
              <a:rPr lang="en-US" sz="5400" dirty="0" smtClean="0">
                <a:solidFill>
                  <a:schemeClr val="bg1"/>
                </a:solidFill>
              </a:rPr>
              <a:t> </a:t>
            </a:r>
            <a:r>
              <a:rPr lang="en-US" sz="5400" dirty="0" err="1" smtClean="0">
                <a:solidFill>
                  <a:schemeClr val="bg1"/>
                </a:solidFill>
              </a:rPr>
              <a:t>hừng</a:t>
            </a:r>
            <a:r>
              <a:rPr lang="en-US" sz="5400" dirty="0" smtClean="0">
                <a:solidFill>
                  <a:schemeClr val="bg1"/>
                </a:solidFill>
              </a:rPr>
              <a:t> </a:t>
            </a:r>
            <a:r>
              <a:rPr lang="en-US" sz="5400" dirty="0" err="1" smtClean="0">
                <a:solidFill>
                  <a:schemeClr val="bg1"/>
                </a:solidFill>
              </a:rPr>
              <a:t>đông</a:t>
            </a:r>
            <a:r>
              <a:rPr lang="en-US" sz="5400" dirty="0" smtClean="0">
                <a:solidFill>
                  <a:schemeClr val="bg1"/>
                </a:solidFill>
              </a:rPr>
              <a:t>. </a:t>
            </a:r>
            <a:endParaRPr lang="en-US" sz="54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251104595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dirty="0" smtClean="0">
                <a:solidFill>
                  <a:srgbClr val="FFFF00"/>
                </a:solidFill>
              </a:rPr>
              <a:t>Tk2:</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chọn</a:t>
            </a:r>
            <a:r>
              <a:rPr lang="en-US" sz="4800" dirty="0" smtClean="0">
                <a:solidFill>
                  <a:schemeClr val="bg1"/>
                </a:solidFill>
              </a:rPr>
              <a:t> con </a:t>
            </a:r>
            <a:r>
              <a:rPr lang="en-US" sz="4800" dirty="0" err="1" smtClean="0">
                <a:solidFill>
                  <a:schemeClr val="bg1"/>
                </a:solidFill>
              </a:rPr>
              <a:t>tuy</a:t>
            </a:r>
            <a:r>
              <a:rPr lang="en-US" sz="4800" dirty="0" smtClean="0">
                <a:solidFill>
                  <a:schemeClr val="bg1"/>
                </a:solidFill>
              </a:rPr>
              <a:t> con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có</a:t>
            </a:r>
            <a:r>
              <a:rPr lang="en-US" sz="4800" dirty="0" smtClean="0">
                <a:solidFill>
                  <a:schemeClr val="bg1"/>
                </a:solidFill>
              </a:rPr>
              <a:t> chi </a:t>
            </a:r>
            <a:r>
              <a:rPr lang="en-US" sz="4800" dirty="0" err="1" smtClean="0">
                <a:solidFill>
                  <a:schemeClr val="bg1"/>
                </a:solidFill>
              </a:rPr>
              <a:t>là</a:t>
            </a:r>
            <a:r>
              <a:rPr lang="en-US" sz="4800" dirty="0" smtClean="0">
                <a:solidFill>
                  <a:schemeClr val="bg1"/>
                </a:solidFill>
              </a:rPr>
              <a:t> </a:t>
            </a:r>
            <a:r>
              <a:rPr lang="en-US" sz="4800" dirty="0" err="1" smtClean="0">
                <a:solidFill>
                  <a:schemeClr val="bg1"/>
                </a:solidFill>
              </a:rPr>
              <a:t>công</a:t>
            </a:r>
            <a:r>
              <a:rPr lang="en-US" sz="4800" dirty="0" smtClean="0">
                <a:solidFill>
                  <a:schemeClr val="bg1"/>
                </a:solidFill>
              </a:rPr>
              <a:t>, con </a:t>
            </a:r>
            <a:r>
              <a:rPr lang="en-US" sz="4800" dirty="0" err="1" smtClean="0">
                <a:solidFill>
                  <a:schemeClr val="bg1"/>
                </a:solidFill>
              </a:rPr>
              <a:t>luôn</a:t>
            </a:r>
            <a:r>
              <a:rPr lang="en-US" sz="4800" dirty="0" smtClean="0">
                <a:solidFill>
                  <a:schemeClr val="bg1"/>
                </a:solidFill>
              </a:rPr>
              <a:t> </a:t>
            </a:r>
            <a:r>
              <a:rPr lang="en-US" sz="4800" dirty="0" err="1" smtClean="0">
                <a:solidFill>
                  <a:schemeClr val="bg1"/>
                </a:solidFill>
              </a:rPr>
              <a:t>không</a:t>
            </a:r>
            <a:r>
              <a:rPr lang="en-US" sz="4800" dirty="0" smtClean="0">
                <a:solidFill>
                  <a:schemeClr val="bg1"/>
                </a:solidFill>
              </a:rPr>
              <a:t> </a:t>
            </a:r>
            <a:r>
              <a:rPr lang="en-US" sz="4800" dirty="0" err="1" smtClean="0">
                <a:solidFill>
                  <a:schemeClr val="bg1"/>
                </a:solidFill>
              </a:rPr>
              <a:t>xứng</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Ngài</a:t>
            </a:r>
            <a:r>
              <a:rPr lang="en-US" sz="4800" dirty="0" smtClean="0">
                <a:solidFill>
                  <a:schemeClr val="bg1"/>
                </a:solidFill>
              </a:rPr>
              <a:t> </a:t>
            </a:r>
            <a:r>
              <a:rPr lang="en-US" sz="4800" dirty="0" err="1" smtClean="0">
                <a:solidFill>
                  <a:schemeClr val="bg1"/>
                </a:solidFill>
              </a:rPr>
              <a:t>mong</a:t>
            </a:r>
            <a:r>
              <a:rPr lang="en-US" sz="4800" dirty="0" smtClean="0">
                <a:solidFill>
                  <a:schemeClr val="bg1"/>
                </a:solidFill>
              </a:rPr>
              <a:t>. </a:t>
            </a:r>
            <a:r>
              <a:rPr lang="en-US" sz="4800" dirty="0" err="1" smtClean="0">
                <a:solidFill>
                  <a:schemeClr val="bg1"/>
                </a:solidFill>
              </a:rPr>
              <a:t>Tình</a:t>
            </a:r>
            <a:r>
              <a:rPr lang="en-US" sz="4800" dirty="0" smtClean="0">
                <a:solidFill>
                  <a:schemeClr val="bg1"/>
                </a:solidFill>
              </a:rPr>
              <a:t> con </a:t>
            </a:r>
            <a:r>
              <a:rPr lang="en-US" sz="4800" dirty="0" err="1" smtClean="0">
                <a:solidFill>
                  <a:schemeClr val="bg1"/>
                </a:solidFill>
              </a:rPr>
              <a:t>quá</a:t>
            </a:r>
            <a:r>
              <a:rPr lang="en-US" sz="4800" dirty="0" smtClean="0">
                <a:solidFill>
                  <a:schemeClr val="bg1"/>
                </a:solidFill>
              </a:rPr>
              <a:t> </a:t>
            </a:r>
            <a:r>
              <a:rPr lang="en-US" sz="4800" dirty="0" err="1" smtClean="0">
                <a:solidFill>
                  <a:schemeClr val="bg1"/>
                </a:solidFill>
              </a:rPr>
              <a:t>thiếu</a:t>
            </a:r>
            <a:r>
              <a:rPr lang="en-US" sz="4800" dirty="0" smtClean="0">
                <a:solidFill>
                  <a:schemeClr val="bg1"/>
                </a:solidFill>
              </a:rPr>
              <a:t> </a:t>
            </a:r>
            <a:r>
              <a:rPr lang="en-US" sz="4800" dirty="0" err="1" smtClean="0">
                <a:solidFill>
                  <a:schemeClr val="bg1"/>
                </a:solidFill>
              </a:rPr>
              <a:t>thốn</a:t>
            </a:r>
            <a:r>
              <a:rPr lang="en-US" sz="4800" dirty="0" smtClean="0">
                <a:solidFill>
                  <a:schemeClr val="bg1"/>
                </a:solidFill>
              </a:rPr>
              <a:t> </a:t>
            </a:r>
            <a:r>
              <a:rPr lang="en-US" sz="4800" dirty="0" err="1" smtClean="0">
                <a:solidFill>
                  <a:schemeClr val="bg1"/>
                </a:solidFill>
              </a:rPr>
              <a:t>để</a:t>
            </a:r>
            <a:r>
              <a:rPr lang="en-US" sz="4800" dirty="0" smtClean="0">
                <a:solidFill>
                  <a:schemeClr val="bg1"/>
                </a:solidFill>
              </a:rPr>
              <a:t> </a:t>
            </a:r>
            <a:r>
              <a:rPr lang="en-US" sz="4800" dirty="0" err="1" smtClean="0">
                <a:solidFill>
                  <a:schemeClr val="bg1"/>
                </a:solidFill>
              </a:rPr>
              <a:t>đền</a:t>
            </a:r>
            <a:r>
              <a:rPr lang="en-US" sz="4800" dirty="0" smtClean="0">
                <a:solidFill>
                  <a:schemeClr val="bg1"/>
                </a:solidFill>
              </a:rPr>
              <a:t> </a:t>
            </a:r>
            <a:r>
              <a:rPr lang="en-US" sz="4800" dirty="0" err="1" smtClean="0">
                <a:solidFill>
                  <a:schemeClr val="bg1"/>
                </a:solidFill>
              </a:rPr>
              <a:t>đáp</a:t>
            </a:r>
            <a:r>
              <a:rPr lang="en-US" sz="4800" dirty="0" smtClean="0">
                <a:solidFill>
                  <a:schemeClr val="bg1"/>
                </a:solidFill>
              </a:rPr>
              <a:t> </a:t>
            </a:r>
            <a:r>
              <a:rPr lang="en-US" sz="4800" dirty="0" err="1" smtClean="0">
                <a:solidFill>
                  <a:schemeClr val="bg1"/>
                </a:solidFill>
              </a:rPr>
              <a:t>như</a:t>
            </a:r>
            <a:r>
              <a:rPr lang="en-US" sz="4800" dirty="0" smtClean="0">
                <a:solidFill>
                  <a:schemeClr val="bg1"/>
                </a:solidFill>
              </a:rPr>
              <a:t> </a:t>
            </a:r>
            <a:r>
              <a:rPr lang="en-US" sz="4800" dirty="0" err="1" smtClean="0">
                <a:solidFill>
                  <a:schemeClr val="bg1"/>
                </a:solidFill>
              </a:rPr>
              <a:t>giọt</a:t>
            </a:r>
            <a:r>
              <a:rPr lang="en-US" sz="4800" dirty="0" smtClean="0">
                <a:solidFill>
                  <a:schemeClr val="bg1"/>
                </a:solidFill>
              </a:rPr>
              <a:t> </a:t>
            </a:r>
            <a:r>
              <a:rPr lang="en-US" sz="4800" dirty="0" err="1" smtClean="0">
                <a:solidFill>
                  <a:schemeClr val="bg1"/>
                </a:solidFill>
              </a:rPr>
              <a:t>nước</a:t>
            </a:r>
            <a:r>
              <a:rPr lang="en-US" sz="4800" dirty="0" smtClean="0">
                <a:solidFill>
                  <a:schemeClr val="bg1"/>
                </a:solidFill>
              </a:rPr>
              <a:t> </a:t>
            </a:r>
            <a:r>
              <a:rPr lang="en-US" sz="4800" dirty="0" err="1" smtClean="0">
                <a:solidFill>
                  <a:schemeClr val="bg1"/>
                </a:solidFill>
              </a:rPr>
              <a:t>sánh</a:t>
            </a:r>
            <a:r>
              <a:rPr lang="en-US" sz="4800" dirty="0" smtClean="0">
                <a:solidFill>
                  <a:schemeClr val="bg1"/>
                </a:solidFill>
              </a:rPr>
              <a:t> </a:t>
            </a:r>
            <a:r>
              <a:rPr lang="en-US" sz="4800" dirty="0" err="1" smtClean="0">
                <a:solidFill>
                  <a:schemeClr val="bg1"/>
                </a:solidFill>
              </a:rPr>
              <a:t>với</a:t>
            </a:r>
            <a:r>
              <a:rPr lang="en-US" sz="4800" dirty="0" smtClean="0">
                <a:solidFill>
                  <a:schemeClr val="bg1"/>
                </a:solidFill>
              </a:rPr>
              <a:t> </a:t>
            </a:r>
            <a:r>
              <a:rPr lang="en-US" sz="4800" dirty="0" err="1" smtClean="0">
                <a:solidFill>
                  <a:schemeClr val="bg1"/>
                </a:solidFill>
              </a:rPr>
              <a:t>biển</a:t>
            </a:r>
            <a:r>
              <a:rPr lang="en-US" sz="4800" dirty="0" smtClean="0">
                <a:solidFill>
                  <a:schemeClr val="bg1"/>
                </a:solidFill>
              </a:rPr>
              <a:t> </a:t>
            </a:r>
            <a:r>
              <a:rPr lang="en-US" sz="4800" dirty="0" err="1" smtClean="0">
                <a:solidFill>
                  <a:schemeClr val="bg1"/>
                </a:solidFill>
              </a:rPr>
              <a:t>Đông</a:t>
            </a:r>
            <a:r>
              <a:rPr lang="en-US" sz="4800" dirty="0" smtClean="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252850906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vi-VN" dirty="0" smtClean="0">
                <a:solidFill>
                  <a:schemeClr val="bg1"/>
                </a:solidFill>
              </a:rPr>
              <a:t>Xin dâng Chúa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như</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gió</a:t>
            </a:r>
            <a:r>
              <a:rPr lang="en-US" dirty="0" smtClean="0">
                <a:solidFill>
                  <a:schemeClr val="bg1"/>
                </a:solidFill>
              </a:rPr>
              <a:t> </a:t>
            </a:r>
            <a:r>
              <a:rPr lang="en-US" dirty="0" err="1" smtClean="0">
                <a:solidFill>
                  <a:schemeClr val="bg1"/>
                </a:solidFill>
              </a:rPr>
              <a:t>nhẹ</a:t>
            </a:r>
            <a:r>
              <a:rPr lang="en-US" dirty="0" smtClean="0">
                <a:solidFill>
                  <a:schemeClr val="bg1"/>
                </a:solidFill>
              </a:rPr>
              <a:t> </a:t>
            </a:r>
            <a:r>
              <a:rPr lang="en-US" dirty="0" err="1" smtClean="0">
                <a:solidFill>
                  <a:schemeClr val="bg1"/>
                </a:solidFill>
              </a:rPr>
              <a:t>quyện</a:t>
            </a:r>
            <a:r>
              <a:rPr lang="en-US" dirty="0" smtClean="0">
                <a:solidFill>
                  <a:schemeClr val="bg1"/>
                </a:solidFill>
              </a:rPr>
              <a:t> </a:t>
            </a:r>
            <a:r>
              <a:rPr lang="en-US" dirty="0" err="1" smtClean="0">
                <a:solidFill>
                  <a:schemeClr val="bg1"/>
                </a:solidFill>
              </a:rPr>
              <a:t>làn</a:t>
            </a:r>
            <a:r>
              <a:rPr lang="en-US" dirty="0" smtClean="0">
                <a:solidFill>
                  <a:schemeClr val="bg1"/>
                </a:solidFill>
              </a:rPr>
              <a:t> </a:t>
            </a:r>
            <a:r>
              <a:rPr lang="en-US" dirty="0" err="1" smtClean="0">
                <a:solidFill>
                  <a:schemeClr val="bg1"/>
                </a:solidFill>
              </a:rPr>
              <a:t>hương</a:t>
            </a:r>
            <a:r>
              <a:rPr lang="en-US" dirty="0" smtClean="0">
                <a:solidFill>
                  <a:schemeClr val="bg1"/>
                </a:solidFill>
              </a:rPr>
              <a:t> </a:t>
            </a:r>
            <a:r>
              <a:rPr lang="en-US" dirty="0" err="1" smtClean="0">
                <a:solidFill>
                  <a:schemeClr val="bg1"/>
                </a:solidFill>
              </a:rPr>
              <a:t>của</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để</a:t>
            </a:r>
            <a:r>
              <a:rPr lang="en-US" dirty="0" smtClean="0">
                <a:solidFill>
                  <a:schemeClr val="bg1"/>
                </a:solidFill>
              </a:rPr>
              <a:t> con chia </a:t>
            </a:r>
            <a:r>
              <a:rPr lang="en-US" dirty="0" err="1" smtClean="0">
                <a:solidFill>
                  <a:schemeClr val="bg1"/>
                </a:solidFill>
              </a:rPr>
              <a:t>sẻ</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thế</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sứ</a:t>
            </a:r>
            <a:r>
              <a:rPr lang="en-US" dirty="0" smtClean="0">
                <a:solidFill>
                  <a:schemeClr val="bg1"/>
                </a:solidFill>
              </a:rPr>
              <a:t> </a:t>
            </a:r>
            <a:r>
              <a:rPr lang="en-US" dirty="0" err="1" smtClean="0">
                <a:solidFill>
                  <a:schemeClr val="bg1"/>
                </a:solidFill>
              </a:rPr>
              <a:t>điệp</a:t>
            </a:r>
            <a:r>
              <a:rPr lang="en-US" dirty="0" smtClean="0">
                <a:solidFill>
                  <a:schemeClr val="bg1"/>
                </a:solidFill>
              </a:rPr>
              <a:t> Tin </a:t>
            </a:r>
            <a:r>
              <a:rPr lang="en-US" dirty="0" err="1" smtClean="0">
                <a:solidFill>
                  <a:schemeClr val="bg1"/>
                </a:solidFill>
              </a:rPr>
              <a:t>Mừng</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dòng</a:t>
            </a:r>
            <a:r>
              <a:rPr lang="en-US" dirty="0" smtClean="0">
                <a:solidFill>
                  <a:schemeClr val="bg1"/>
                </a:solidFill>
              </a:rPr>
              <a:t> </a:t>
            </a:r>
            <a:r>
              <a:rPr lang="en-US" dirty="0" err="1" smtClean="0">
                <a:solidFill>
                  <a:schemeClr val="bg1"/>
                </a:solidFill>
              </a:rPr>
              <a:t>sông</a:t>
            </a:r>
            <a:r>
              <a:rPr lang="en-US" dirty="0" smtClean="0">
                <a:solidFill>
                  <a:schemeClr val="bg1"/>
                </a:solidFill>
              </a:rPr>
              <a:t> </a:t>
            </a:r>
            <a:r>
              <a:rPr lang="en-US" dirty="0" err="1" smtClean="0">
                <a:solidFill>
                  <a:schemeClr val="bg1"/>
                </a:solidFill>
              </a:rPr>
              <a:t>mang</a:t>
            </a:r>
            <a:r>
              <a:rPr lang="en-US" dirty="0" smtClean="0">
                <a:solidFill>
                  <a:schemeClr val="bg1"/>
                </a:solidFill>
              </a:rPr>
              <a:t> </a:t>
            </a:r>
            <a:r>
              <a:rPr lang="en-US" dirty="0" err="1" smtClean="0">
                <a:solidFill>
                  <a:schemeClr val="bg1"/>
                </a:solidFill>
              </a:rPr>
              <a:t>đến</a:t>
            </a:r>
            <a:r>
              <a:rPr lang="en-US" dirty="0" smtClean="0">
                <a:solidFill>
                  <a:schemeClr val="bg1"/>
                </a:solidFill>
              </a:rPr>
              <a:t> </a:t>
            </a:r>
            <a:r>
              <a:rPr lang="en-US" dirty="0" err="1" smtClean="0">
                <a:solidFill>
                  <a:schemeClr val="bg1"/>
                </a:solidFill>
              </a:rPr>
              <a:t>cho</a:t>
            </a:r>
            <a:r>
              <a:rPr lang="en-US" dirty="0" smtClean="0">
                <a:solidFill>
                  <a:schemeClr val="bg1"/>
                </a:solidFill>
              </a:rPr>
              <a:t> </a:t>
            </a:r>
            <a:r>
              <a:rPr lang="en-US" dirty="0" err="1" smtClean="0">
                <a:solidFill>
                  <a:schemeClr val="bg1"/>
                </a:solidFill>
              </a:rPr>
              <a:t>nhân</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phù</a:t>
            </a:r>
            <a:r>
              <a:rPr lang="en-US" dirty="0" smtClean="0">
                <a:solidFill>
                  <a:schemeClr val="bg1"/>
                </a:solidFill>
              </a:rPr>
              <a:t> </a:t>
            </a:r>
            <a:r>
              <a:rPr lang="en-US" dirty="0" err="1" smtClean="0">
                <a:solidFill>
                  <a:schemeClr val="bg1"/>
                </a:solidFill>
              </a:rPr>
              <a:t>sa</a:t>
            </a:r>
            <a:r>
              <a:rPr lang="en-US" dirty="0" smtClean="0">
                <a:solidFill>
                  <a:schemeClr val="bg1"/>
                </a:solidFill>
              </a:rPr>
              <a:t> </a:t>
            </a:r>
            <a:r>
              <a:rPr lang="en-US" dirty="0" err="1" smtClean="0">
                <a:solidFill>
                  <a:schemeClr val="bg1"/>
                </a:solidFill>
              </a:rPr>
              <a:t>chứa</a:t>
            </a:r>
            <a:r>
              <a:rPr lang="en-US" dirty="0" smtClean="0">
                <a:solidFill>
                  <a:schemeClr val="bg1"/>
                </a:solidFill>
              </a:rPr>
              <a:t> </a:t>
            </a:r>
            <a:r>
              <a:rPr lang="en-US" dirty="0" err="1">
                <a:solidFill>
                  <a:schemeClr val="bg1"/>
                </a:solidFill>
              </a:rPr>
              <a:t>c</a:t>
            </a:r>
            <a:r>
              <a:rPr lang="en-US" dirty="0" err="1" smtClean="0">
                <a:solidFill>
                  <a:schemeClr val="bg1"/>
                </a:solidFill>
              </a:rPr>
              <a:t>han</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189394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5400" dirty="0">
                <a:solidFill>
                  <a:srgbClr val="FFFF00"/>
                </a:solidFill>
              </a:rPr>
              <a:t>THÁNH PHÊ RÔ </a:t>
            </a:r>
            <a:r>
              <a:rPr lang="en-US" sz="5400" dirty="0" err="1">
                <a:solidFill>
                  <a:srgbClr val="FFFF00"/>
                </a:solidFill>
              </a:rPr>
              <a:t>và</a:t>
            </a:r>
            <a:r>
              <a:rPr lang="en-US" sz="5400" dirty="0">
                <a:solidFill>
                  <a:srgbClr val="FFFF00"/>
                </a:solidFill>
              </a:rPr>
              <a:t> PHAO LÔ</a:t>
            </a:r>
            <a:br>
              <a:rPr lang="en-US" sz="5400" dirty="0">
                <a:solidFill>
                  <a:srgbClr val="FFFF00"/>
                </a:solidFill>
              </a:rPr>
            </a:br>
            <a:r>
              <a:rPr lang="en-US" sz="5400" i="1" dirty="0">
                <a:solidFill>
                  <a:schemeClr val="bg1"/>
                </a:solidFill>
              </a:rPr>
              <a:t>Lm. </a:t>
            </a:r>
            <a:r>
              <a:rPr lang="en-US" sz="5400" i="1" dirty="0" err="1">
                <a:solidFill>
                  <a:schemeClr val="bg1"/>
                </a:solidFill>
              </a:rPr>
              <a:t>Phạm</a:t>
            </a:r>
            <a:r>
              <a:rPr lang="en-US" sz="5400" i="1" dirty="0">
                <a:solidFill>
                  <a:schemeClr val="bg1"/>
                </a:solidFill>
              </a:rPr>
              <a:t> </a:t>
            </a:r>
            <a:r>
              <a:rPr lang="en-US" sz="5400" i="1" dirty="0" err="1">
                <a:solidFill>
                  <a:schemeClr val="bg1"/>
                </a:solidFill>
              </a:rPr>
              <a:t>Liên</a:t>
            </a:r>
            <a:r>
              <a:rPr lang="en-US" sz="5400" i="1" dirty="0">
                <a:solidFill>
                  <a:schemeClr val="bg1"/>
                </a:solidFill>
              </a:rPr>
              <a:t> </a:t>
            </a:r>
            <a:r>
              <a:rPr lang="en-US" sz="5400" i="1" dirty="0" err="1">
                <a:solidFill>
                  <a:schemeClr val="bg1"/>
                </a:solidFill>
              </a:rPr>
              <a:t>Hùng</a:t>
            </a:r>
            <a:endParaRPr lang="en-US" sz="5400" i="1" dirty="0">
              <a:solidFill>
                <a:schemeClr val="bg1"/>
              </a:solidFill>
            </a:endParaRPr>
          </a:p>
        </p:txBody>
      </p:sp>
    </p:spTree>
    <p:extLst>
      <p:ext uri="{BB962C8B-B14F-4D97-AF65-F5344CB8AC3E}">
        <p14:creationId xmlns:p14="http://schemas.microsoft.com/office/powerpoint/2010/main" val="165511369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425286944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700" u="sng" dirty="0" smtClean="0">
                <a:solidFill>
                  <a:srgbClr val="FFFF00"/>
                </a:solidFill>
              </a:rPr>
              <a:t>Tk1:</a:t>
            </a:r>
            <a:r>
              <a:rPr lang="en-US" sz="4700" dirty="0" smtClean="0">
                <a:solidFill>
                  <a:schemeClr val="bg1"/>
                </a:solidFill>
              </a:rPr>
              <a:t> </a:t>
            </a:r>
            <a:r>
              <a:rPr lang="vi-VN" sz="4700" dirty="0">
                <a:solidFill>
                  <a:schemeClr val="bg1"/>
                </a:solidFill>
              </a:rPr>
              <a:t>Xin phù giúp, xin phù giúp chúng con mến yêu thật nhiều, đức tin hăng nồng, tim hồng sôi nóng. Xin phù giúp chúng con sống luôn kiên cường tín trung, khiêm nhường phục vụ tình thương.</a:t>
            </a:r>
            <a:endParaRPr lang="en-US" sz="4700" dirty="0">
              <a:solidFill>
                <a:schemeClr val="bg1"/>
              </a:solidFill>
            </a:endParaRPr>
          </a:p>
        </p:txBody>
      </p:sp>
    </p:spTree>
    <p:extLst>
      <p:ext uri="{BB962C8B-B14F-4D97-AF65-F5344CB8AC3E}">
        <p14:creationId xmlns:p14="http://schemas.microsoft.com/office/powerpoint/2010/main" val="19219824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385350402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dirty="0" smtClean="0">
                <a:solidFill>
                  <a:srgbClr val="FFFF00"/>
                </a:solidFill>
              </a:rPr>
              <a:t>Tk2:</a:t>
            </a:r>
            <a:r>
              <a:rPr lang="en-US" sz="4800" dirty="0" smtClean="0">
                <a:solidFill>
                  <a:schemeClr val="bg1"/>
                </a:solidFill>
              </a:rPr>
              <a:t> </a:t>
            </a:r>
            <a:r>
              <a:rPr lang="vi-VN" sz="4800" dirty="0">
                <a:solidFill>
                  <a:schemeClr val="bg1"/>
                </a:solidFill>
              </a:rPr>
              <a:t>Xin dìu dắt, xin dìu dắt chúng con bước theo các Ngài, tháng năm miệt mài, trung thành mãi mãi. Xin phù giúp chúng con vững tâm xây dựng Nước Cha lẫy lừng ngàn đời hiển dương.</a:t>
            </a:r>
            <a:endParaRPr lang="en-US" sz="4800" dirty="0">
              <a:solidFill>
                <a:schemeClr val="bg1"/>
              </a:solidFill>
            </a:endParaRPr>
          </a:p>
        </p:txBody>
      </p:sp>
    </p:spTree>
    <p:extLst>
      <p:ext uri="{BB962C8B-B14F-4D97-AF65-F5344CB8AC3E}">
        <p14:creationId xmlns:p14="http://schemas.microsoft.com/office/powerpoint/2010/main" val="2733502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94594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385350402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smtClean="0">
                <a:solidFill>
                  <a:srgbClr val="FFFF00"/>
                </a:solidFill>
              </a:rPr>
              <a:t>Tk3:</a:t>
            </a:r>
            <a:r>
              <a:rPr lang="en-US" sz="5400" dirty="0" smtClean="0">
                <a:solidFill>
                  <a:schemeClr val="bg1"/>
                </a:solidFill>
              </a:rPr>
              <a:t> </a:t>
            </a:r>
            <a:r>
              <a:rPr lang="vi-VN" sz="5400" dirty="0">
                <a:solidFill>
                  <a:schemeClr val="bg1"/>
                </a:solidFill>
              </a:rPr>
              <a:t>Xin gìn giữ, xin gìn giữ Giáo Hội giữa nơi cát bụi, đức tin vang dội, xã hội an vui. Xin gìn giữ khắp nơi vững tin Vua Trời sống theo ý Người hòa bình nở tươi.</a:t>
            </a:r>
          </a:p>
        </p:txBody>
      </p:sp>
    </p:spTree>
    <p:extLst>
      <p:ext uri="{BB962C8B-B14F-4D97-AF65-F5344CB8AC3E}">
        <p14:creationId xmlns:p14="http://schemas.microsoft.com/office/powerpoint/2010/main" val="357655550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u="sng" dirty="0" err="1" smtClean="0">
                <a:solidFill>
                  <a:srgbClr val="FFFF00"/>
                </a:solidFill>
              </a:rPr>
              <a:t>Đk</a:t>
            </a:r>
            <a:r>
              <a:rPr lang="en-US" sz="4100" u="sng" dirty="0" smtClean="0">
                <a:solidFill>
                  <a:srgbClr val="FFFF00"/>
                </a:solidFill>
              </a:rPr>
              <a:t>:</a:t>
            </a:r>
            <a:r>
              <a:rPr lang="en-US" sz="4100" dirty="0" smtClean="0">
                <a:solidFill>
                  <a:schemeClr val="bg1"/>
                </a:solidFill>
              </a:rPr>
              <a:t> </a:t>
            </a:r>
            <a:r>
              <a:rPr lang="vi-VN" sz="4100" dirty="0">
                <a:solidFill>
                  <a:schemeClr val="bg1"/>
                </a:solidFill>
              </a:rPr>
              <a:t>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a:t>
            </a:r>
            <a:endParaRPr lang="en-US" sz="4100" dirty="0">
              <a:solidFill>
                <a:schemeClr val="bg1"/>
              </a:solidFill>
            </a:endParaRPr>
          </a:p>
        </p:txBody>
      </p:sp>
    </p:spTree>
    <p:extLst>
      <p:ext uri="{BB962C8B-B14F-4D97-AF65-F5344CB8AC3E}">
        <p14:creationId xmlns:p14="http://schemas.microsoft.com/office/powerpoint/2010/main" val="385350402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Nguyện</a:t>
            </a:r>
            <a:r>
              <a:rPr lang="en-US" sz="6600" dirty="0" smtClean="0">
                <a:solidFill>
                  <a:srgbClr val="FFFF00"/>
                </a:solidFill>
              </a:rPr>
              <a:t> </a:t>
            </a:r>
            <a:r>
              <a:rPr lang="en-US" sz="6600" dirty="0" err="1" smtClean="0">
                <a:solidFill>
                  <a:srgbClr val="FFFF00"/>
                </a:solidFill>
              </a:rPr>
              <a:t>Hiệp</a:t>
            </a:r>
            <a:r>
              <a:rPr lang="en-US" sz="6600" dirty="0" smtClean="0">
                <a:solidFill>
                  <a:srgbClr val="FFFF00"/>
                </a:solidFill>
              </a:rPr>
              <a:t> </a:t>
            </a:r>
            <a:r>
              <a:rPr lang="en-US" sz="6600" dirty="0" err="1" smtClean="0">
                <a:solidFill>
                  <a:srgbClr val="FFFF00"/>
                </a:solidFill>
              </a:rPr>
              <a:t>Lễ</a:t>
            </a:r>
            <a:r>
              <a:rPr lang="en-US" sz="6600" dirty="0" smtClean="0">
                <a:solidFill>
                  <a:srgbClr val="FFFF00"/>
                </a:solidFill>
              </a:rPr>
              <a:t/>
            </a:r>
            <a:br>
              <a:rPr lang="en-US" sz="6600" dirty="0" smtClean="0">
                <a:solidFill>
                  <a:srgbClr val="FFFF00"/>
                </a:solidFill>
              </a:rPr>
            </a:br>
            <a:r>
              <a:rPr lang="en-US" sz="6600" dirty="0" err="1" smtClean="0">
                <a:solidFill>
                  <a:srgbClr val="FFFF00"/>
                </a:solidFill>
              </a:rPr>
              <a:t>Khúc</a:t>
            </a:r>
            <a:r>
              <a:rPr lang="en-US" sz="6600" dirty="0" smtClean="0">
                <a:solidFill>
                  <a:srgbClr val="FFFF00"/>
                </a:solidFill>
              </a:rPr>
              <a:t> </a:t>
            </a:r>
            <a:r>
              <a:rPr lang="en-US" sz="6600" dirty="0" err="1" smtClean="0">
                <a:solidFill>
                  <a:srgbClr val="FFFF00"/>
                </a:solidFill>
              </a:rPr>
              <a:t>ca</a:t>
            </a:r>
            <a:r>
              <a:rPr lang="en-US" sz="6600" dirty="0" smtClean="0">
                <a:solidFill>
                  <a:srgbClr val="FFFF00"/>
                </a:solidFill>
              </a:rPr>
              <a:t> </a:t>
            </a:r>
            <a:r>
              <a:rPr lang="en-US" sz="6600" dirty="0" err="1" smtClean="0">
                <a:solidFill>
                  <a:srgbClr val="FFFF00"/>
                </a:solidFill>
              </a:rPr>
              <a:t>Tạ</a:t>
            </a:r>
            <a:r>
              <a:rPr lang="en-US" sz="6600" dirty="0" smtClean="0">
                <a:solidFill>
                  <a:srgbClr val="FFFF00"/>
                </a:solidFill>
              </a:rPr>
              <a:t> </a:t>
            </a:r>
            <a:r>
              <a:rPr lang="en-US" sz="6600" dirty="0" err="1" smtClean="0">
                <a:solidFill>
                  <a:srgbClr val="FFFF00"/>
                </a:solidFill>
              </a:rPr>
              <a:t>Ơn</a:t>
            </a:r>
            <a:r>
              <a:rPr lang="en-US" sz="6600" dirty="0" smtClean="0">
                <a:solidFill>
                  <a:srgbClr val="FFFF00"/>
                </a:solidFill>
              </a:rPr>
              <a:t> </a:t>
            </a:r>
            <a:br>
              <a:rPr lang="en-US" sz="6600" dirty="0" smtClean="0">
                <a:solidFill>
                  <a:srgbClr val="FFFF00"/>
                </a:solidFill>
              </a:rPr>
            </a:br>
            <a:r>
              <a:rPr lang="en-US" sz="6600" i="1" dirty="0" err="1" smtClean="0">
                <a:solidFill>
                  <a:schemeClr val="bg1"/>
                </a:solidFill>
              </a:rPr>
              <a:t>Thiên</a:t>
            </a:r>
            <a:r>
              <a:rPr lang="en-US" sz="6600" i="1" dirty="0" smtClean="0">
                <a:solidFill>
                  <a:schemeClr val="bg1"/>
                </a:solidFill>
              </a:rPr>
              <a:t> </a:t>
            </a:r>
            <a:r>
              <a:rPr lang="en-US" sz="6600" i="1" dirty="0" err="1" smtClean="0">
                <a:solidFill>
                  <a:schemeClr val="bg1"/>
                </a:solidFill>
              </a:rPr>
              <a:t>Ân</a:t>
            </a:r>
            <a:endParaRPr lang="en-US" sz="66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smtClean="0">
                <a:solidFill>
                  <a:srgbClr val="FFFF00"/>
                </a:solidFill>
              </a:rPr>
              <a:t>Tk1:</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nốt</a:t>
            </a:r>
            <a:r>
              <a:rPr lang="en-US" dirty="0" smtClean="0">
                <a:solidFill>
                  <a:schemeClr val="bg1"/>
                </a:solidFill>
              </a:rPr>
              <a:t> </a:t>
            </a:r>
            <a:r>
              <a:rPr lang="en-US" dirty="0" err="1" smtClean="0">
                <a:solidFill>
                  <a:schemeClr val="bg1"/>
                </a:solidFill>
              </a:rPr>
              <a:t>nhạc</a:t>
            </a:r>
            <a:r>
              <a:rPr lang="en-US" dirty="0" smtClean="0">
                <a:solidFill>
                  <a:schemeClr val="bg1"/>
                </a:solidFill>
              </a:rPr>
              <a:t> </a:t>
            </a:r>
            <a:r>
              <a:rPr lang="en-US" dirty="0" err="1" smtClean="0">
                <a:solidFill>
                  <a:schemeClr val="bg1"/>
                </a:solidFill>
              </a:rPr>
              <a:t>thiêng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thêu</a:t>
            </a:r>
            <a:r>
              <a:rPr lang="en-US" dirty="0" smtClean="0">
                <a:solidFill>
                  <a:schemeClr val="bg1"/>
                </a:solidFill>
              </a:rPr>
              <a:t> </a:t>
            </a:r>
            <a:r>
              <a:rPr lang="en-US" dirty="0" err="1" smtClean="0">
                <a:solidFill>
                  <a:schemeClr val="bg1"/>
                </a:solidFill>
              </a:rPr>
              <a:t>dệt</a:t>
            </a:r>
            <a:r>
              <a:rPr lang="en-US" dirty="0" smtClean="0">
                <a:solidFill>
                  <a:schemeClr val="bg1"/>
                </a:solidFill>
              </a:rPr>
              <a:t> </a:t>
            </a:r>
            <a:r>
              <a:rPr lang="en-US" dirty="0" err="1" smtClean="0">
                <a:solidFill>
                  <a:schemeClr val="bg1"/>
                </a:solidFill>
              </a:rPr>
              <a:t>nên</a:t>
            </a:r>
            <a:r>
              <a:rPr lang="en-US" dirty="0" smtClean="0">
                <a:solidFill>
                  <a:schemeClr val="bg1"/>
                </a:solidFill>
              </a:rPr>
              <a:t> </a:t>
            </a:r>
            <a:r>
              <a:rPr lang="en-US" dirty="0" err="1" smtClean="0">
                <a:solidFill>
                  <a:schemeClr val="bg1"/>
                </a:solidFill>
              </a:rPr>
              <a:t>thành</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tuyệt</a:t>
            </a:r>
            <a:r>
              <a:rPr lang="en-US" dirty="0" smtClean="0">
                <a:solidFill>
                  <a:schemeClr val="bg1"/>
                </a:solidFill>
              </a:rPr>
              <a:t> </a:t>
            </a:r>
            <a:r>
              <a:rPr lang="en-US" dirty="0" err="1" smtClean="0">
                <a:solidFill>
                  <a:schemeClr val="bg1"/>
                </a:solidFill>
              </a:rPr>
              <a:t>vời</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là</a:t>
            </a:r>
            <a:r>
              <a:rPr lang="en-US" dirty="0" smtClean="0">
                <a:solidFill>
                  <a:schemeClr val="bg1"/>
                </a:solidFill>
              </a:rPr>
              <a:t> </a:t>
            </a:r>
            <a:r>
              <a:rPr lang="en-US" dirty="0" err="1" smtClean="0">
                <a:solidFill>
                  <a:schemeClr val="bg1"/>
                </a:solidFill>
              </a:rPr>
              <a:t>khúc</a:t>
            </a:r>
            <a:r>
              <a:rPr lang="en-US" dirty="0" smtClean="0">
                <a:solidFill>
                  <a:schemeClr val="bg1"/>
                </a:solidFill>
              </a:rPr>
              <a:t> </a:t>
            </a:r>
            <a:r>
              <a:rPr lang="en-US" dirty="0" err="1" smtClean="0">
                <a:solidFill>
                  <a:schemeClr val="bg1"/>
                </a:solidFill>
              </a:rPr>
              <a:t>hát</a:t>
            </a:r>
            <a:r>
              <a:rPr lang="en-US" dirty="0" smtClean="0">
                <a:solidFill>
                  <a:schemeClr val="bg1"/>
                </a:solidFill>
              </a:rPr>
              <a:t> tri </a:t>
            </a:r>
            <a:r>
              <a:rPr lang="en-US" dirty="0" err="1" smtClean="0">
                <a:solidFill>
                  <a:schemeClr val="bg1"/>
                </a:solidFill>
              </a:rPr>
              <a:t>ân</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dâng</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lời</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Thiên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rộng</a:t>
            </a:r>
            <a:r>
              <a:rPr lang="en-US" dirty="0" smtClean="0">
                <a:solidFill>
                  <a:schemeClr val="bg1"/>
                </a:solidFill>
              </a:rPr>
              <a:t> ban </a:t>
            </a:r>
            <a:r>
              <a:rPr lang="en-US" dirty="0" err="1" smtClean="0">
                <a:solidFill>
                  <a:schemeClr val="bg1"/>
                </a:solidFill>
              </a:rPr>
              <a:t>phúc</a:t>
            </a:r>
            <a:r>
              <a:rPr lang="en-US" dirty="0" smtClean="0">
                <a:solidFill>
                  <a:schemeClr val="bg1"/>
                </a:solidFill>
              </a:rPr>
              <a:t> </a:t>
            </a:r>
            <a:r>
              <a:rPr lang="en-US" dirty="0" err="1" smtClean="0">
                <a:solidFill>
                  <a:schemeClr val="bg1"/>
                </a:solidFill>
              </a:rPr>
              <a:t>ân</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lan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mến</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vô</a:t>
            </a:r>
            <a:r>
              <a:rPr lang="en-US" dirty="0" smtClean="0">
                <a:solidFill>
                  <a:schemeClr val="bg1"/>
                </a:solidFill>
              </a:rPr>
              <a:t> </a:t>
            </a:r>
            <a:r>
              <a:rPr lang="en-US" dirty="0" err="1" smtClean="0">
                <a:solidFill>
                  <a:schemeClr val="bg1"/>
                </a:solidFill>
              </a:rPr>
              <a:t>vàn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những</a:t>
            </a:r>
            <a:r>
              <a:rPr lang="en-US" dirty="0" smtClean="0">
                <a:solidFill>
                  <a:schemeClr val="bg1"/>
                </a:solidFill>
              </a:rPr>
              <a:t> </a:t>
            </a:r>
            <a:r>
              <a:rPr lang="en-US" dirty="0" err="1" smtClean="0">
                <a:solidFill>
                  <a:schemeClr val="bg1"/>
                </a:solidFill>
              </a:rPr>
              <a:t>nỗi</a:t>
            </a:r>
            <a:r>
              <a:rPr lang="en-US" dirty="0" smtClean="0">
                <a:solidFill>
                  <a:schemeClr val="bg1"/>
                </a:solidFill>
              </a:rPr>
              <a:t> </a:t>
            </a:r>
            <a:r>
              <a:rPr lang="en-US" dirty="0" err="1" smtClean="0">
                <a:solidFill>
                  <a:schemeClr val="bg1"/>
                </a:solidFill>
              </a:rPr>
              <a:t>oan</a:t>
            </a:r>
            <a:r>
              <a:rPr lang="en-US" dirty="0" smtClean="0">
                <a:solidFill>
                  <a:schemeClr val="bg1"/>
                </a:solidFill>
              </a:rPr>
              <a:t> </a:t>
            </a:r>
            <a:r>
              <a:rPr lang="en-US" dirty="0" err="1" smtClean="0">
                <a:solidFill>
                  <a:schemeClr val="bg1"/>
                </a:solidFill>
              </a:rPr>
              <a:t>khiên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đã</a:t>
            </a:r>
            <a:r>
              <a:rPr lang="en-US" dirty="0" smtClean="0">
                <a:solidFill>
                  <a:schemeClr val="bg1"/>
                </a:solidFill>
              </a:rPr>
              <a:t> </a:t>
            </a:r>
            <a:r>
              <a:rPr lang="en-US" dirty="0" err="1" smtClean="0">
                <a:solidFill>
                  <a:schemeClr val="bg1"/>
                </a:solidFill>
              </a:rPr>
              <a:t>tôi</a:t>
            </a:r>
            <a:r>
              <a:rPr lang="en-US" dirty="0" smtClean="0">
                <a:solidFill>
                  <a:schemeClr val="bg1"/>
                </a:solidFill>
              </a:rPr>
              <a:t> </a:t>
            </a:r>
            <a:r>
              <a:rPr lang="en-US" dirty="0" err="1" smtClean="0">
                <a:solidFill>
                  <a:schemeClr val="bg1"/>
                </a:solidFill>
              </a:rPr>
              <a:t>luyện</a:t>
            </a:r>
            <a:r>
              <a:rPr lang="en-US" dirty="0" smtClean="0">
                <a:solidFill>
                  <a:schemeClr val="bg1"/>
                </a:solidFill>
              </a:rPr>
              <a:t> </a:t>
            </a:r>
            <a:r>
              <a:rPr lang="en-US" dirty="0" err="1" smtClean="0">
                <a:solidFill>
                  <a:schemeClr val="bg1"/>
                </a:solidFill>
              </a:rPr>
              <a:t>một</a:t>
            </a:r>
            <a:r>
              <a:rPr lang="en-US" dirty="0" smtClean="0">
                <a:solidFill>
                  <a:schemeClr val="bg1"/>
                </a:solidFill>
              </a:rPr>
              <a:t> </a:t>
            </a:r>
            <a:r>
              <a:rPr lang="en-US" dirty="0" err="1" smtClean="0">
                <a:solidFill>
                  <a:schemeClr val="bg1"/>
                </a:solidFill>
              </a:rPr>
              <a:t>niềm</a:t>
            </a:r>
            <a:r>
              <a:rPr lang="en-US" dirty="0" smtClean="0">
                <a:solidFill>
                  <a:schemeClr val="bg1"/>
                </a:solidFill>
              </a:rPr>
              <a:t> tin </a:t>
            </a:r>
            <a:r>
              <a:rPr lang="en-US" dirty="0" err="1" smtClean="0">
                <a:solidFill>
                  <a:schemeClr val="bg1"/>
                </a:solidFill>
              </a:rPr>
              <a:t>trung</a:t>
            </a:r>
            <a:r>
              <a:rPr lang="en-US" dirty="0" smtClean="0">
                <a:solidFill>
                  <a:schemeClr val="bg1"/>
                </a:solidFill>
              </a:rPr>
              <a:t> </a:t>
            </a:r>
            <a:r>
              <a:rPr lang="en-US" dirty="0" err="1" smtClean="0">
                <a:solidFill>
                  <a:schemeClr val="bg1"/>
                </a:solidFill>
              </a:rPr>
              <a:t>kiên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19270054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000" u="sng" dirty="0" smtClean="0">
                <a:solidFill>
                  <a:srgbClr val="FFFF00"/>
                </a:solidFill>
              </a:rPr>
              <a:t>Tk2:</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tháng</a:t>
            </a:r>
            <a:r>
              <a:rPr lang="en-US" sz="4000" dirty="0" smtClean="0">
                <a:solidFill>
                  <a:schemeClr val="bg1"/>
                </a:solidFill>
              </a:rPr>
              <a:t> </a:t>
            </a:r>
            <a:r>
              <a:rPr lang="en-US" sz="4000" dirty="0" err="1" smtClean="0">
                <a:solidFill>
                  <a:schemeClr val="bg1"/>
                </a:solidFill>
              </a:rPr>
              <a:t>ngày</a:t>
            </a:r>
            <a:r>
              <a:rPr lang="en-US" sz="4000" dirty="0" smtClean="0">
                <a:solidFill>
                  <a:schemeClr val="bg1"/>
                </a:solidFill>
              </a:rPr>
              <a:t> </a:t>
            </a:r>
            <a:r>
              <a:rPr lang="en-US" sz="4000" dirty="0" err="1" smtClean="0">
                <a:solidFill>
                  <a:schemeClr val="bg1"/>
                </a:solidFill>
              </a:rPr>
              <a:t>trôi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an </a:t>
            </a:r>
            <a:r>
              <a:rPr lang="en-US" sz="4000" dirty="0" err="1" smtClean="0">
                <a:solidFill>
                  <a:schemeClr val="bg1"/>
                </a:solidFill>
              </a:rPr>
              <a:t>bài</a:t>
            </a:r>
            <a:r>
              <a:rPr lang="en-US" sz="4000" dirty="0" smtClean="0">
                <a:solidFill>
                  <a:schemeClr val="bg1"/>
                </a:solidFill>
              </a:rPr>
              <a:t> </a:t>
            </a:r>
            <a:r>
              <a:rPr lang="en-US" sz="4000" dirty="0" err="1" smtClean="0">
                <a:solidFill>
                  <a:schemeClr val="bg1"/>
                </a:solidFill>
              </a:rPr>
              <a:t>cho</a:t>
            </a:r>
            <a:r>
              <a:rPr lang="en-US" sz="4000" dirty="0" smtClean="0">
                <a:solidFill>
                  <a:schemeClr val="bg1"/>
                </a:solidFill>
              </a:rPr>
              <a:t> </a:t>
            </a:r>
            <a:r>
              <a:rPr lang="en-US" sz="4000" dirty="0" err="1" smtClean="0">
                <a:solidFill>
                  <a:schemeClr val="bg1"/>
                </a:solidFill>
              </a:rPr>
              <a:t>thật</a:t>
            </a:r>
            <a:r>
              <a:rPr lang="en-US" sz="4000" dirty="0" smtClean="0">
                <a:solidFill>
                  <a:schemeClr val="bg1"/>
                </a:solidFill>
              </a:rPr>
              <a:t> </a:t>
            </a:r>
            <a:r>
              <a:rPr lang="en-US" sz="4000" dirty="0" err="1" smtClean="0">
                <a:solidFill>
                  <a:schemeClr val="bg1"/>
                </a:solidFill>
              </a:rPr>
              <a:t>biết</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a:t>
            </a:r>
            <a:r>
              <a:rPr lang="en-US" sz="4000" dirty="0" err="1" smtClean="0">
                <a:solidFill>
                  <a:schemeClr val="bg1"/>
                </a:solidFill>
              </a:rPr>
              <a:t>lạ</a:t>
            </a:r>
            <a:r>
              <a:rPr lang="en-US" sz="4000" dirty="0" smtClean="0">
                <a:solidFill>
                  <a:schemeClr val="bg1"/>
                </a:solidFill>
              </a:rPr>
              <a:t> </a:t>
            </a:r>
            <a:r>
              <a:rPr lang="en-US" sz="4000" dirty="0" err="1" smtClean="0">
                <a:solidFill>
                  <a:schemeClr val="bg1"/>
                </a:solidFill>
              </a:rPr>
              <a:t>lùng</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không</a:t>
            </a:r>
            <a:r>
              <a:rPr lang="en-US" sz="4000" dirty="0" smtClean="0">
                <a:solidFill>
                  <a:schemeClr val="bg1"/>
                </a:solidFill>
              </a:rPr>
              <a:t> </a:t>
            </a:r>
            <a:r>
              <a:rPr lang="en-US" sz="4000" dirty="0" err="1" smtClean="0">
                <a:solidFill>
                  <a:schemeClr val="bg1"/>
                </a:solidFill>
              </a:rPr>
              <a:t>ngơi</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khen</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bình</a:t>
            </a:r>
            <a:r>
              <a:rPr lang="en-US" sz="4000" dirty="0" smtClean="0">
                <a:solidFill>
                  <a:schemeClr val="bg1"/>
                </a:solidFill>
              </a:rPr>
              <a:t> 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cuộc</a:t>
            </a:r>
            <a:r>
              <a:rPr lang="en-US" sz="4000" dirty="0" smtClean="0">
                <a:solidFill>
                  <a:schemeClr val="bg1"/>
                </a:solidFill>
              </a:rPr>
              <a:t> </a:t>
            </a:r>
            <a:r>
              <a:rPr lang="en-US" sz="4000" dirty="0" err="1" smtClean="0">
                <a:solidFill>
                  <a:schemeClr val="bg1"/>
                </a:solidFill>
              </a:rPr>
              <a:t>sống</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chan</a:t>
            </a:r>
            <a:r>
              <a:rPr lang="en-US" sz="4000" dirty="0" smtClean="0">
                <a:solidFill>
                  <a:schemeClr val="bg1"/>
                </a:solidFill>
              </a:rPr>
              <a:t> </a:t>
            </a:r>
            <a:r>
              <a:rPr lang="en-US" sz="4000" dirty="0" err="1" smtClean="0">
                <a:solidFill>
                  <a:schemeClr val="bg1"/>
                </a:solidFill>
              </a:rPr>
              <a:t>hòa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nguy</a:t>
            </a:r>
            <a:r>
              <a:rPr lang="en-US" sz="4000" dirty="0" smtClean="0">
                <a:solidFill>
                  <a:schemeClr val="bg1"/>
                </a:solidFill>
              </a:rPr>
              <a:t> nan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ban </a:t>
            </a:r>
            <a:r>
              <a:rPr lang="en-US" sz="4000" dirty="0" err="1" smtClean="0">
                <a:solidFill>
                  <a:schemeClr val="bg1"/>
                </a:solidFill>
              </a:rPr>
              <a:t>niềm</a:t>
            </a:r>
            <a:r>
              <a:rPr lang="en-US" sz="4000" dirty="0" smtClean="0">
                <a:solidFill>
                  <a:schemeClr val="bg1"/>
                </a:solidFill>
              </a:rPr>
              <a:t> </a:t>
            </a:r>
            <a:r>
              <a:rPr lang="en-US" sz="4000" dirty="0" err="1" smtClean="0">
                <a:solidFill>
                  <a:schemeClr val="bg1"/>
                </a:solidFill>
              </a:rPr>
              <a:t>cật</a:t>
            </a:r>
            <a:r>
              <a:rPr lang="en-US" sz="4000" dirty="0" smtClean="0">
                <a:solidFill>
                  <a:schemeClr val="bg1"/>
                </a:solidFill>
              </a:rPr>
              <a:t> </a:t>
            </a:r>
            <a:r>
              <a:rPr lang="en-US" sz="4000" dirty="0" err="1" smtClean="0">
                <a:solidFill>
                  <a:schemeClr val="bg1"/>
                </a:solidFill>
              </a:rPr>
              <a:t>trông</a:t>
            </a:r>
            <a:r>
              <a:rPr lang="en-US" sz="4000" dirty="0" smtClean="0">
                <a:solidFill>
                  <a:schemeClr val="bg1"/>
                </a:solidFill>
              </a:rPr>
              <a:t> </a:t>
            </a:r>
            <a:r>
              <a:rPr lang="en-US" sz="4000" dirty="0" err="1" smtClean="0">
                <a:solidFill>
                  <a:schemeClr val="bg1"/>
                </a:solidFill>
              </a:rPr>
              <a:t>miên</a:t>
            </a:r>
            <a:r>
              <a:rPr lang="en-US" sz="4000" dirty="0" smtClean="0">
                <a:solidFill>
                  <a:schemeClr val="bg1"/>
                </a:solidFill>
              </a:rPr>
              <a:t> man.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000" u="sng" dirty="0" smtClean="0">
                <a:solidFill>
                  <a:srgbClr val="FFFF00"/>
                </a:solidFill>
              </a:rPr>
              <a:t>Tk3:</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luôn</a:t>
            </a:r>
            <a:r>
              <a:rPr lang="en-US" sz="4000" dirty="0" smtClean="0">
                <a:solidFill>
                  <a:schemeClr val="bg1"/>
                </a:solidFill>
              </a:rPr>
              <a:t> </a:t>
            </a:r>
            <a:r>
              <a:rPr lang="en-US" sz="4000" dirty="0" err="1" smtClean="0">
                <a:solidFill>
                  <a:schemeClr val="bg1"/>
                </a:solidFill>
              </a:rPr>
              <a:t>kề</a:t>
            </a:r>
            <a:r>
              <a:rPr lang="en-US" sz="4000" dirty="0" smtClean="0">
                <a:solidFill>
                  <a:schemeClr val="bg1"/>
                </a:solidFill>
              </a:rPr>
              <a:t> </a:t>
            </a:r>
            <a:r>
              <a:rPr lang="en-US" sz="4000" dirty="0" err="1" smtClean="0">
                <a:solidFill>
                  <a:schemeClr val="bg1"/>
                </a:solidFill>
              </a:rPr>
              <a:t>bên</a:t>
            </a:r>
            <a:r>
              <a:rPr lang="en-US" sz="4000" dirty="0" smtClean="0">
                <a:solidFill>
                  <a:schemeClr val="bg1"/>
                </a:solidFill>
              </a:rPr>
              <a:t> </a:t>
            </a:r>
            <a:r>
              <a:rPr lang="en-US" sz="4000" dirty="0" err="1" smtClean="0">
                <a:solidFill>
                  <a:schemeClr val="bg1"/>
                </a:solidFill>
              </a:rPr>
              <a:t>cùng</a:t>
            </a:r>
            <a:r>
              <a:rPr lang="en-US" sz="4000" dirty="0" smtClean="0">
                <a:solidFill>
                  <a:schemeClr val="bg1"/>
                </a:solidFill>
              </a:rPr>
              <a:t> </a:t>
            </a:r>
            <a:r>
              <a:rPr lang="en-US" sz="4000" dirty="0" err="1" smtClean="0">
                <a:solidFill>
                  <a:schemeClr val="bg1"/>
                </a:solidFill>
              </a:rPr>
              <a:t>sớt</a:t>
            </a:r>
            <a:r>
              <a:rPr lang="en-US" sz="4000" dirty="0" smtClean="0">
                <a:solidFill>
                  <a:schemeClr val="bg1"/>
                </a:solidFill>
              </a:rPr>
              <a:t>  chia </a:t>
            </a:r>
            <a:r>
              <a:rPr lang="en-US" sz="4000" dirty="0" err="1" smtClean="0">
                <a:solidFill>
                  <a:schemeClr val="bg1"/>
                </a:solidFill>
              </a:rPr>
              <a:t>vui</a:t>
            </a:r>
            <a:r>
              <a:rPr lang="en-US" sz="4000" dirty="0" smtClean="0">
                <a:solidFill>
                  <a:schemeClr val="bg1"/>
                </a:solidFill>
              </a:rPr>
              <a:t> </a:t>
            </a:r>
            <a:r>
              <a:rPr lang="en-US" sz="4000" dirty="0" err="1" smtClean="0">
                <a:solidFill>
                  <a:schemeClr val="bg1"/>
                </a:solidFill>
              </a:rPr>
              <a:t>buồn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con </a:t>
            </a:r>
            <a:r>
              <a:rPr lang="en-US" sz="4000" dirty="0" err="1" smtClean="0">
                <a:solidFill>
                  <a:schemeClr val="bg1"/>
                </a:solidFill>
              </a:rPr>
              <a:t>là</a:t>
            </a:r>
            <a:r>
              <a:rPr lang="en-US" sz="4000" dirty="0" smtClean="0">
                <a:solidFill>
                  <a:schemeClr val="bg1"/>
                </a:solidFill>
              </a:rPr>
              <a:t> </a:t>
            </a:r>
            <a:r>
              <a:rPr lang="en-US" sz="4000" dirty="0" err="1" smtClean="0">
                <a:solidFill>
                  <a:schemeClr val="bg1"/>
                </a:solidFill>
              </a:rPr>
              <a:t>tiếng</a:t>
            </a:r>
            <a:r>
              <a:rPr lang="en-US" sz="4000" dirty="0" smtClean="0">
                <a:solidFill>
                  <a:schemeClr val="bg1"/>
                </a:solidFill>
              </a:rPr>
              <a:t> </a:t>
            </a:r>
            <a:r>
              <a:rPr lang="en-US" sz="4000" dirty="0" err="1" smtClean="0">
                <a:solidFill>
                  <a:schemeClr val="bg1"/>
                </a:solidFill>
              </a:rPr>
              <a:t>hát</a:t>
            </a:r>
            <a:r>
              <a:rPr lang="en-US" sz="4000" dirty="0" smtClean="0">
                <a:solidFill>
                  <a:schemeClr val="bg1"/>
                </a:solidFill>
              </a:rPr>
              <a:t> </a:t>
            </a:r>
            <a:r>
              <a:rPr lang="en-US" sz="4000" dirty="0" err="1" smtClean="0">
                <a:solidFill>
                  <a:schemeClr val="bg1"/>
                </a:solidFill>
              </a:rPr>
              <a:t>vang</a:t>
            </a:r>
            <a:r>
              <a:rPr lang="en-US" sz="4000" dirty="0" smtClean="0">
                <a:solidFill>
                  <a:schemeClr val="bg1"/>
                </a:solidFill>
              </a:rPr>
              <a:t> </a:t>
            </a:r>
            <a:r>
              <a:rPr lang="en-US" sz="4000" dirty="0" err="1" smtClean="0">
                <a:solidFill>
                  <a:schemeClr val="bg1"/>
                </a:solidFill>
              </a:rPr>
              <a:t>xa</a:t>
            </a:r>
            <a:r>
              <a:rPr lang="en-US" sz="4000" dirty="0" smtClean="0">
                <a:solidFill>
                  <a:schemeClr val="bg1"/>
                </a:solidFill>
              </a:rPr>
              <a:t> </a:t>
            </a:r>
            <a:r>
              <a:rPr lang="en-US" sz="4000" dirty="0" err="1" smtClean="0">
                <a:solidFill>
                  <a:schemeClr val="bg1"/>
                </a:solidFill>
              </a:rPr>
              <a:t>hoan</a:t>
            </a:r>
            <a:r>
              <a:rPr lang="en-US" sz="4000" dirty="0" smtClean="0">
                <a:solidFill>
                  <a:schemeClr val="bg1"/>
                </a:solidFill>
              </a:rPr>
              <a:t> </a:t>
            </a:r>
            <a:r>
              <a:rPr lang="en-US" sz="4000" dirty="0" err="1" smtClean="0">
                <a:solidFill>
                  <a:schemeClr val="bg1"/>
                </a:solidFill>
              </a:rPr>
              <a:t>ca</a:t>
            </a:r>
            <a:r>
              <a:rPr lang="en-US" sz="4000" dirty="0" smtClean="0">
                <a:solidFill>
                  <a:schemeClr val="bg1"/>
                </a:solidFill>
              </a:rPr>
              <a:t> </a:t>
            </a:r>
            <a:r>
              <a:rPr lang="en-US" sz="4000" dirty="0" err="1" smtClean="0">
                <a:solidFill>
                  <a:schemeClr val="bg1"/>
                </a:solidFill>
              </a:rPr>
              <a:t>muôn</a:t>
            </a:r>
            <a:r>
              <a:rPr lang="en-US" sz="4000" dirty="0" smtClean="0">
                <a:solidFill>
                  <a:schemeClr val="bg1"/>
                </a:solidFill>
              </a:rPr>
              <a:t> </a:t>
            </a:r>
            <a:r>
              <a:rPr lang="en-US" sz="4000" dirty="0" err="1" smtClean="0">
                <a:solidFill>
                  <a:schemeClr val="bg1"/>
                </a:solidFill>
              </a:rPr>
              <a:t>đời</a:t>
            </a:r>
            <a:r>
              <a:rPr lang="en-US" sz="4000" dirty="0" smtClean="0">
                <a:solidFill>
                  <a:schemeClr val="bg1"/>
                </a:solidFill>
              </a:rPr>
              <a:t> </a:t>
            </a:r>
            <a:r>
              <a:rPr lang="en-US" sz="4000" dirty="0" err="1" smtClean="0">
                <a:solidFill>
                  <a:schemeClr val="bg1"/>
                </a:solidFill>
              </a:rPr>
              <a:t>lời</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Thiên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hiền</a:t>
            </a:r>
            <a:r>
              <a:rPr lang="en-US" sz="4000" dirty="0" smtClean="0">
                <a:solidFill>
                  <a:schemeClr val="bg1"/>
                </a:solidFill>
              </a:rPr>
              <a:t> </a:t>
            </a:r>
            <a:r>
              <a:rPr lang="en-US" sz="4000" dirty="0" err="1" smtClean="0">
                <a:solidFill>
                  <a:schemeClr val="bg1"/>
                </a:solidFill>
              </a:rPr>
              <a:t>ngoan</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tặng</a:t>
            </a:r>
            <a:r>
              <a:rPr lang="en-US" sz="4000" dirty="0" smtClean="0">
                <a:solidFill>
                  <a:schemeClr val="bg1"/>
                </a:solidFill>
              </a:rPr>
              <a:t> ban </a:t>
            </a:r>
            <a:r>
              <a:rPr lang="en-US" sz="4000" dirty="0" err="1" smtClean="0">
                <a:solidFill>
                  <a:schemeClr val="bg1"/>
                </a:solidFill>
              </a:rPr>
              <a:t>nguồn</a:t>
            </a:r>
            <a:r>
              <a:rPr lang="en-US" sz="4000" dirty="0" smtClean="0">
                <a:solidFill>
                  <a:schemeClr val="bg1"/>
                </a:solidFill>
              </a:rPr>
              <a:t> </a:t>
            </a:r>
            <a:r>
              <a:rPr lang="en-US" sz="4000" dirty="0" err="1" smtClean="0">
                <a:solidFill>
                  <a:schemeClr val="bg1"/>
                </a:solidFill>
              </a:rPr>
              <a:t>Thánh</a:t>
            </a:r>
            <a:r>
              <a:rPr lang="en-US" sz="4000" dirty="0" smtClean="0">
                <a:solidFill>
                  <a:schemeClr val="bg1"/>
                </a:solidFill>
              </a:rPr>
              <a:t> </a:t>
            </a:r>
            <a:r>
              <a:rPr lang="en-US" sz="4000" dirty="0" err="1" smtClean="0">
                <a:solidFill>
                  <a:schemeClr val="bg1"/>
                </a:solidFill>
              </a:rPr>
              <a:t>ân</a:t>
            </a:r>
            <a:r>
              <a:rPr lang="en-US" sz="4000" dirty="0" smtClean="0">
                <a:solidFill>
                  <a:schemeClr val="bg1"/>
                </a:solidFill>
              </a:rPr>
              <a:t> </a:t>
            </a:r>
            <a:r>
              <a:rPr lang="en-US" sz="4000" dirty="0" err="1" smtClean="0">
                <a:solidFill>
                  <a:schemeClr val="bg1"/>
                </a:solidFill>
              </a:rPr>
              <a:t>tuôn</a:t>
            </a:r>
            <a:r>
              <a:rPr lang="en-US" sz="4000" dirty="0" smtClean="0">
                <a:solidFill>
                  <a:schemeClr val="bg1"/>
                </a:solidFill>
              </a:rPr>
              <a:t> </a:t>
            </a:r>
            <a:r>
              <a:rPr lang="en-US" sz="4000" dirty="0" err="1" smtClean="0">
                <a:solidFill>
                  <a:schemeClr val="bg1"/>
                </a:solidFill>
              </a:rPr>
              <a:t>tràn</a:t>
            </a:r>
            <a:r>
              <a:rPr lang="en-US" sz="4000" dirty="0" smtClean="0">
                <a:solidFill>
                  <a:schemeClr val="bg1"/>
                </a:solidFill>
              </a:rPr>
              <a:t>. </a:t>
            </a:r>
            <a:r>
              <a:rPr lang="en-US" sz="4000" dirty="0" err="1" smtClean="0">
                <a:solidFill>
                  <a:schemeClr val="bg1"/>
                </a:solidFill>
              </a:rPr>
              <a:t>Tạ</a:t>
            </a:r>
            <a:r>
              <a:rPr lang="en-US" sz="4000" dirty="0" smtClean="0">
                <a:solidFill>
                  <a:schemeClr val="bg1"/>
                </a:solidFill>
              </a:rPr>
              <a:t> </a:t>
            </a:r>
            <a:r>
              <a:rPr lang="en-US" sz="4000" dirty="0" err="1" smtClean="0">
                <a:solidFill>
                  <a:schemeClr val="bg1"/>
                </a:solidFill>
              </a:rPr>
              <a:t>ơn</a:t>
            </a:r>
            <a:r>
              <a:rPr lang="en-US" sz="4000" dirty="0" smtClean="0">
                <a:solidFill>
                  <a:schemeClr val="bg1"/>
                </a:solidFill>
              </a:rPr>
              <a:t> </a:t>
            </a:r>
            <a:r>
              <a:rPr lang="en-US" sz="4000" dirty="0" err="1" smtClean="0">
                <a:solidFill>
                  <a:schemeClr val="bg1"/>
                </a:solidFill>
              </a:rPr>
              <a:t>vì</a:t>
            </a:r>
            <a:r>
              <a:rPr lang="en-US" sz="4000" dirty="0" smtClean="0">
                <a:solidFill>
                  <a:schemeClr val="bg1"/>
                </a:solidFill>
              </a:rPr>
              <a:t> </a:t>
            </a:r>
            <a:r>
              <a:rPr lang="en-US" sz="4000" dirty="0" err="1" smtClean="0">
                <a:solidFill>
                  <a:schemeClr val="bg1"/>
                </a:solidFill>
              </a:rPr>
              <a:t>những</a:t>
            </a:r>
            <a:r>
              <a:rPr lang="en-US" sz="4000" dirty="0" smtClean="0">
                <a:solidFill>
                  <a:schemeClr val="bg1"/>
                </a:solidFill>
              </a:rPr>
              <a:t> </a:t>
            </a:r>
            <a:r>
              <a:rPr lang="en-US" sz="4000" dirty="0" err="1" smtClean="0">
                <a:solidFill>
                  <a:schemeClr val="bg1"/>
                </a:solidFill>
              </a:rPr>
              <a:t>lúc</a:t>
            </a:r>
            <a:r>
              <a:rPr lang="en-US" sz="4000" dirty="0" smtClean="0">
                <a:solidFill>
                  <a:schemeClr val="bg1"/>
                </a:solidFill>
              </a:rPr>
              <a:t> </a:t>
            </a:r>
            <a:r>
              <a:rPr lang="en-US" sz="4000" dirty="0" err="1" smtClean="0">
                <a:solidFill>
                  <a:schemeClr val="bg1"/>
                </a:solidFill>
              </a:rPr>
              <a:t>điêu</a:t>
            </a:r>
            <a:r>
              <a:rPr lang="en-US" sz="4000" dirty="0" smtClean="0">
                <a:solidFill>
                  <a:schemeClr val="bg1"/>
                </a:solidFill>
              </a:rPr>
              <a:t> </a:t>
            </a:r>
            <a:r>
              <a:rPr lang="en-US" sz="4000" dirty="0" err="1" smtClean="0">
                <a:solidFill>
                  <a:schemeClr val="bg1"/>
                </a:solidFill>
              </a:rPr>
              <a:t>ngoa</a:t>
            </a:r>
            <a:r>
              <a:rPr lang="en-US" sz="4000" dirty="0" smtClean="0">
                <a:solidFill>
                  <a:schemeClr val="bg1"/>
                </a:solidFill>
              </a:rPr>
              <a:t> </a:t>
            </a:r>
            <a:r>
              <a:rPr lang="en-US" sz="4000" dirty="0" err="1" smtClean="0">
                <a:solidFill>
                  <a:schemeClr val="bg1"/>
                </a:solidFill>
              </a:rPr>
              <a:t>Chúa</a:t>
            </a:r>
            <a:r>
              <a:rPr lang="en-US" sz="4000" dirty="0" smtClean="0">
                <a:solidFill>
                  <a:schemeClr val="bg1"/>
                </a:solidFill>
              </a:rPr>
              <a:t> </a:t>
            </a:r>
            <a:r>
              <a:rPr lang="en-US" sz="4000" dirty="0" err="1" smtClean="0">
                <a:solidFill>
                  <a:schemeClr val="bg1"/>
                </a:solidFill>
              </a:rPr>
              <a:t>đã</a:t>
            </a:r>
            <a:r>
              <a:rPr lang="en-US" sz="4000" dirty="0" smtClean="0">
                <a:solidFill>
                  <a:schemeClr val="bg1"/>
                </a:solidFill>
              </a:rPr>
              <a:t> </a:t>
            </a:r>
            <a:r>
              <a:rPr lang="en-US" sz="4000" dirty="0" err="1" smtClean="0">
                <a:solidFill>
                  <a:schemeClr val="bg1"/>
                </a:solidFill>
              </a:rPr>
              <a:t>thương</a:t>
            </a:r>
            <a:r>
              <a:rPr lang="en-US" sz="4000" dirty="0" smtClean="0">
                <a:solidFill>
                  <a:schemeClr val="bg1"/>
                </a:solidFill>
              </a:rPr>
              <a:t> </a:t>
            </a:r>
            <a:r>
              <a:rPr lang="en-US" sz="4000" dirty="0" err="1" smtClean="0">
                <a:solidFill>
                  <a:schemeClr val="bg1"/>
                </a:solidFill>
              </a:rPr>
              <a:t>tha</a:t>
            </a:r>
            <a:r>
              <a:rPr lang="en-US" sz="4000" dirty="0" smtClean="0">
                <a:solidFill>
                  <a:schemeClr val="bg1"/>
                </a:solidFill>
              </a:rPr>
              <a:t> </a:t>
            </a:r>
            <a:r>
              <a:rPr lang="en-US" sz="4000" dirty="0" err="1" smtClean="0">
                <a:solidFill>
                  <a:schemeClr val="bg1"/>
                </a:solidFill>
              </a:rPr>
              <a:t>bằng</a:t>
            </a:r>
            <a:r>
              <a:rPr lang="en-US" sz="4000" dirty="0" smtClean="0">
                <a:solidFill>
                  <a:schemeClr val="bg1"/>
                </a:solidFill>
              </a:rPr>
              <a:t> </a:t>
            </a:r>
            <a:r>
              <a:rPr lang="en-US" sz="4000" dirty="0" err="1" smtClean="0">
                <a:solidFill>
                  <a:schemeClr val="bg1"/>
                </a:solidFill>
              </a:rPr>
              <a:t>tình</a:t>
            </a:r>
            <a:r>
              <a:rPr lang="en-US" sz="4000" dirty="0" smtClean="0">
                <a:solidFill>
                  <a:schemeClr val="bg1"/>
                </a:solidFill>
              </a:rPr>
              <a:t> </a:t>
            </a:r>
            <a:r>
              <a:rPr lang="en-US" sz="4000" dirty="0" err="1" smtClean="0">
                <a:solidFill>
                  <a:schemeClr val="bg1"/>
                </a:solidFill>
              </a:rPr>
              <a:t>yêu</a:t>
            </a:r>
            <a:r>
              <a:rPr lang="en-US" sz="4000" dirty="0" smtClean="0">
                <a:solidFill>
                  <a:schemeClr val="bg1"/>
                </a:solidFill>
              </a:rPr>
              <a:t> </a:t>
            </a:r>
            <a:r>
              <a:rPr lang="en-US" sz="4000" dirty="0" err="1" smtClean="0">
                <a:solidFill>
                  <a:schemeClr val="bg1"/>
                </a:solidFill>
              </a:rPr>
              <a:t>bao</a:t>
            </a:r>
            <a:r>
              <a:rPr lang="en-US" sz="4000" dirty="0" smtClean="0">
                <a:solidFill>
                  <a:schemeClr val="bg1"/>
                </a:solidFill>
              </a:rPr>
              <a:t> la. </a:t>
            </a:r>
            <a:endParaRPr lang="en-US" sz="4000"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u="sng" dirty="0" err="1" smtClean="0">
                <a:solidFill>
                  <a:srgbClr val="FFFF00"/>
                </a:solidFill>
              </a:rPr>
              <a:t>Đk</a:t>
            </a:r>
            <a:r>
              <a:rPr lang="en-US" u="sng" dirty="0" smtClean="0">
                <a:solidFill>
                  <a:srgbClr val="FFFF00"/>
                </a:solidFill>
              </a:rPr>
              <a:t>:</a:t>
            </a:r>
            <a:r>
              <a:rPr lang="en-US" dirty="0" smtClean="0">
                <a:solidFill>
                  <a:schemeClr val="bg1"/>
                </a:solidFill>
              </a:rPr>
              <a:t>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con </a:t>
            </a:r>
            <a:r>
              <a:rPr lang="en-US" dirty="0" err="1" smtClean="0">
                <a:solidFill>
                  <a:schemeClr val="bg1"/>
                </a:solidFill>
              </a:rPr>
              <a:t>xin</a:t>
            </a:r>
            <a:r>
              <a:rPr lang="en-US" dirty="0" smtClean="0">
                <a:solidFill>
                  <a:schemeClr val="bg1"/>
                </a:solidFill>
              </a:rPr>
              <a:t> </a:t>
            </a:r>
            <a:r>
              <a:rPr lang="en-US" dirty="0" err="1" smtClean="0">
                <a:solidFill>
                  <a:schemeClr val="bg1"/>
                </a:solidFill>
              </a:rPr>
              <a:t>tạ</a:t>
            </a:r>
            <a:r>
              <a:rPr lang="en-US" dirty="0" smtClean="0">
                <a:solidFill>
                  <a:schemeClr val="bg1"/>
                </a:solidFill>
              </a:rPr>
              <a:t> </a:t>
            </a:r>
            <a:r>
              <a:rPr lang="en-US" dirty="0" err="1" smtClean="0">
                <a:solidFill>
                  <a:schemeClr val="bg1"/>
                </a:solidFill>
              </a:rPr>
              <a:t>ơn</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a:solidFill>
                  <a:schemeClr val="bg1"/>
                </a:solidFill>
              </a:rPr>
              <a:t>con </a:t>
            </a:r>
            <a:r>
              <a:rPr lang="en-US" dirty="0" err="1">
                <a:solidFill>
                  <a:schemeClr val="bg1"/>
                </a:solidFill>
              </a:rPr>
              <a:t>xin</a:t>
            </a:r>
            <a:r>
              <a:rPr lang="en-US" dirty="0">
                <a:solidFill>
                  <a:schemeClr val="bg1"/>
                </a:solidFill>
              </a:rPr>
              <a:t> </a:t>
            </a:r>
            <a:r>
              <a:rPr lang="en-US" dirty="0" err="1">
                <a:solidFill>
                  <a:schemeClr val="bg1"/>
                </a:solidFill>
              </a:rPr>
              <a:t>tạ</a:t>
            </a:r>
            <a:r>
              <a:rPr lang="en-US" dirty="0">
                <a:solidFill>
                  <a:schemeClr val="bg1"/>
                </a:solidFill>
              </a:rPr>
              <a:t> </a:t>
            </a:r>
            <a:r>
              <a:rPr lang="en-US" dirty="0" err="1">
                <a:solidFill>
                  <a:schemeClr val="bg1"/>
                </a:solidFill>
              </a:rPr>
              <a:t>ơn</a:t>
            </a:r>
            <a:r>
              <a:rPr lang="en-US" dirty="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Dù</a:t>
            </a:r>
            <a:r>
              <a:rPr lang="en-US" dirty="0" smtClean="0">
                <a:solidFill>
                  <a:schemeClr val="bg1"/>
                </a:solidFill>
              </a:rPr>
              <a:t> </a:t>
            </a:r>
            <a:r>
              <a:rPr lang="en-US" dirty="0" err="1" smtClean="0">
                <a:solidFill>
                  <a:schemeClr val="bg1"/>
                </a:solidFill>
              </a:rPr>
              <a:t>trần</a:t>
            </a:r>
            <a:r>
              <a:rPr lang="en-US" dirty="0" smtClean="0">
                <a:solidFill>
                  <a:schemeClr val="bg1"/>
                </a:solidFill>
              </a:rPr>
              <a:t> </a:t>
            </a:r>
            <a:r>
              <a:rPr lang="en-US" dirty="0" err="1" smtClean="0">
                <a:solidFill>
                  <a:schemeClr val="bg1"/>
                </a:solidFill>
              </a:rPr>
              <a:t>gian</a:t>
            </a:r>
            <a:r>
              <a:rPr lang="en-US" dirty="0" smtClean="0">
                <a:solidFill>
                  <a:schemeClr val="bg1"/>
                </a:solidFill>
              </a:rPr>
              <a:t> </a:t>
            </a:r>
            <a:r>
              <a:rPr lang="en-US" dirty="0" err="1" smtClean="0">
                <a:solidFill>
                  <a:schemeClr val="bg1"/>
                </a:solidFill>
              </a:rPr>
              <a:t>bao</a:t>
            </a:r>
            <a:r>
              <a:rPr lang="en-US" dirty="0" smtClean="0">
                <a:solidFill>
                  <a:schemeClr val="bg1"/>
                </a:solidFill>
              </a:rPr>
              <a:t> </a:t>
            </a:r>
            <a:r>
              <a:rPr lang="en-US" dirty="0" err="1" smtClean="0">
                <a:solidFill>
                  <a:schemeClr val="bg1"/>
                </a:solidFill>
              </a:rPr>
              <a:t>khó</a:t>
            </a:r>
            <a:r>
              <a:rPr lang="en-US" dirty="0" smtClean="0">
                <a:solidFill>
                  <a:schemeClr val="bg1"/>
                </a:solidFill>
              </a:rPr>
              <a:t> </a:t>
            </a:r>
            <a:r>
              <a:rPr lang="en-US" dirty="0" err="1" smtClean="0">
                <a:solidFill>
                  <a:schemeClr val="bg1"/>
                </a:solidFill>
              </a:rPr>
              <a:t>nguy</a:t>
            </a:r>
            <a:r>
              <a:rPr lang="en-US" dirty="0" smtClean="0">
                <a:solidFill>
                  <a:schemeClr val="bg1"/>
                </a:solidFill>
              </a:rPr>
              <a:t> </a:t>
            </a:r>
            <a:r>
              <a:rPr lang="en-US" dirty="0" err="1" smtClean="0">
                <a:solidFill>
                  <a:schemeClr val="bg1"/>
                </a:solidFill>
              </a:rPr>
              <a:t>ngập</a:t>
            </a:r>
            <a:r>
              <a:rPr lang="en-US" dirty="0" smtClean="0">
                <a:solidFill>
                  <a:schemeClr val="bg1"/>
                </a:solidFill>
              </a:rPr>
              <a:t> </a:t>
            </a:r>
            <a:r>
              <a:rPr lang="en-US" dirty="0" err="1" smtClean="0">
                <a:solidFill>
                  <a:schemeClr val="bg1"/>
                </a:solidFill>
              </a:rPr>
              <a:t>tràn</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thương</a:t>
            </a:r>
            <a:r>
              <a:rPr lang="en-US" dirty="0" smtClean="0">
                <a:solidFill>
                  <a:schemeClr val="bg1"/>
                </a:solidFill>
              </a:rPr>
              <a:t> con </a:t>
            </a:r>
            <a:r>
              <a:rPr lang="en-US" dirty="0" err="1" smtClean="0">
                <a:solidFill>
                  <a:schemeClr val="bg1"/>
                </a:solidFill>
              </a:rPr>
              <a:t>bước</a:t>
            </a:r>
            <a:r>
              <a:rPr lang="en-US" dirty="0" smtClean="0">
                <a:solidFill>
                  <a:schemeClr val="bg1"/>
                </a:solidFill>
              </a:rPr>
              <a:t> </a:t>
            </a:r>
            <a:r>
              <a:rPr lang="en-US" dirty="0" err="1" smtClean="0">
                <a:solidFill>
                  <a:schemeClr val="bg1"/>
                </a:solidFill>
              </a:rPr>
              <a:t>đi</a:t>
            </a:r>
            <a:r>
              <a:rPr lang="en-US" dirty="0" smtClean="0">
                <a:solidFill>
                  <a:schemeClr val="bg1"/>
                </a:solidFill>
              </a:rPr>
              <a:t> </a:t>
            </a:r>
            <a:r>
              <a:rPr lang="en-US" dirty="0" err="1" smtClean="0">
                <a:solidFill>
                  <a:schemeClr val="bg1"/>
                </a:solidFill>
              </a:rPr>
              <a:t>bình</a:t>
            </a:r>
            <a:r>
              <a:rPr lang="en-US" dirty="0" smtClean="0">
                <a:solidFill>
                  <a:schemeClr val="bg1"/>
                </a:solidFill>
              </a:rPr>
              <a:t> an. </a:t>
            </a:r>
            <a:r>
              <a:rPr lang="en-US" dirty="0" err="1" smtClean="0">
                <a:solidFill>
                  <a:schemeClr val="bg1"/>
                </a:solidFill>
              </a:rPr>
              <a:t>Xin</a:t>
            </a:r>
            <a:r>
              <a:rPr lang="en-US" dirty="0" smtClean="0">
                <a:solidFill>
                  <a:schemeClr val="bg1"/>
                </a:solidFill>
              </a:rPr>
              <a:t> </a:t>
            </a:r>
            <a:r>
              <a:rPr lang="en-US" dirty="0" err="1" smtClean="0">
                <a:solidFill>
                  <a:schemeClr val="bg1"/>
                </a:solidFill>
              </a:rPr>
              <a:t>ngợi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bao</a:t>
            </a:r>
            <a:r>
              <a:rPr lang="en-US" dirty="0" smtClean="0">
                <a:solidFill>
                  <a:schemeClr val="bg1"/>
                </a:solidFill>
              </a:rPr>
              <a:t> la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mãi</a:t>
            </a:r>
            <a:r>
              <a:rPr lang="en-US" dirty="0" smtClean="0">
                <a:solidFill>
                  <a:schemeClr val="bg1"/>
                </a:solidFill>
              </a:rPr>
              <a:t> </a:t>
            </a:r>
            <a:r>
              <a:rPr lang="en-US" dirty="0" err="1" smtClean="0">
                <a:solidFill>
                  <a:schemeClr val="bg1"/>
                </a:solidFill>
              </a:rPr>
              <a:t>muôn</a:t>
            </a:r>
            <a:r>
              <a:rPr lang="en-US" dirty="0" smtClean="0">
                <a:solidFill>
                  <a:schemeClr val="bg1"/>
                </a:solidFill>
              </a:rPr>
              <a:t> </a:t>
            </a:r>
            <a:r>
              <a:rPr lang="en-US" dirty="0" err="1" smtClean="0">
                <a:solidFill>
                  <a:schemeClr val="bg1"/>
                </a:solidFill>
              </a:rPr>
              <a:t>đời</a:t>
            </a:r>
            <a:r>
              <a:rPr lang="en-US" dirty="0" smtClean="0">
                <a:solidFill>
                  <a:schemeClr val="bg1"/>
                </a:solidFill>
              </a:rPr>
              <a:t> </a:t>
            </a:r>
            <a:r>
              <a:rPr lang="en-US" dirty="0" err="1" smtClean="0">
                <a:solidFill>
                  <a:schemeClr val="bg1"/>
                </a:solidFill>
              </a:rPr>
              <a:t>ca</a:t>
            </a:r>
            <a:r>
              <a:rPr lang="en-US" dirty="0" smtClean="0">
                <a:solidFill>
                  <a:schemeClr val="bg1"/>
                </a:solidFill>
              </a:rPr>
              <a:t> </a:t>
            </a:r>
            <a:r>
              <a:rPr lang="en-US" dirty="0" err="1" smtClean="0">
                <a:solidFill>
                  <a:schemeClr val="bg1"/>
                </a:solidFill>
              </a:rPr>
              <a:t>vang</a:t>
            </a:r>
            <a:r>
              <a:rPr lang="en-US" dirty="0" smtClean="0">
                <a:solidFill>
                  <a:schemeClr val="bg1"/>
                </a:solidFill>
              </a:rPr>
              <a:t> </a:t>
            </a:r>
            <a:r>
              <a:rPr lang="en-US" dirty="0" err="1" smtClean="0">
                <a:solidFill>
                  <a:schemeClr val="bg1"/>
                </a:solidFill>
              </a:rPr>
              <a:t>tình</a:t>
            </a:r>
            <a:r>
              <a:rPr lang="en-US" dirty="0" smtClean="0">
                <a:solidFill>
                  <a:schemeClr val="bg1"/>
                </a:solidFill>
              </a:rPr>
              <a:t> </a:t>
            </a:r>
            <a:r>
              <a:rPr lang="en-US" dirty="0" err="1" smtClean="0">
                <a:solidFill>
                  <a:schemeClr val="bg1"/>
                </a:solidFill>
              </a:rPr>
              <a:t>thương</a:t>
            </a:r>
            <a:r>
              <a:rPr lang="en-US" dirty="0" smtClean="0">
                <a:solidFill>
                  <a:schemeClr val="bg1"/>
                </a:solidFill>
              </a:rPr>
              <a:t> </a:t>
            </a:r>
            <a:r>
              <a:rPr lang="en-US" dirty="0" err="1" smtClean="0">
                <a:solidFill>
                  <a:schemeClr val="bg1"/>
                </a:solidFill>
              </a:rPr>
              <a:t>Chúa</a:t>
            </a:r>
            <a:r>
              <a:rPr lang="en-US" dirty="0" smtClean="0">
                <a:solidFill>
                  <a:schemeClr val="bg1"/>
                </a:solidFill>
              </a:rPr>
              <a:t>. </a:t>
            </a:r>
            <a:r>
              <a:rPr lang="en-US" dirty="0" err="1" smtClean="0">
                <a:solidFill>
                  <a:schemeClr val="bg1"/>
                </a:solidFill>
              </a:rPr>
              <a:t>Trọn</a:t>
            </a:r>
            <a:r>
              <a:rPr lang="en-US" dirty="0" smtClean="0">
                <a:solidFill>
                  <a:schemeClr val="bg1"/>
                </a:solidFill>
              </a:rPr>
              <a:t> </a:t>
            </a:r>
            <a:r>
              <a:rPr lang="en-US" dirty="0" err="1" smtClean="0">
                <a:solidFill>
                  <a:schemeClr val="bg1"/>
                </a:solidFill>
              </a:rPr>
              <a:t>niềm</a:t>
            </a:r>
            <a:r>
              <a:rPr lang="en-US" dirty="0" smtClean="0">
                <a:solidFill>
                  <a:schemeClr val="bg1"/>
                </a:solidFill>
              </a:rPr>
              <a:t> tin con </a:t>
            </a:r>
            <a:r>
              <a:rPr lang="en-US" dirty="0" err="1" smtClean="0">
                <a:solidFill>
                  <a:schemeClr val="bg1"/>
                </a:solidFill>
              </a:rPr>
              <a:t>phó</a:t>
            </a:r>
            <a:r>
              <a:rPr lang="en-US" dirty="0" smtClean="0">
                <a:solidFill>
                  <a:schemeClr val="bg1"/>
                </a:solidFill>
              </a:rPr>
              <a:t> </a:t>
            </a:r>
            <a:r>
              <a:rPr lang="en-US" dirty="0" err="1" smtClean="0">
                <a:solidFill>
                  <a:schemeClr val="bg1"/>
                </a:solidFill>
              </a:rPr>
              <a:t>trong</a:t>
            </a:r>
            <a:r>
              <a:rPr lang="en-US" dirty="0" smtClean="0">
                <a:solidFill>
                  <a:schemeClr val="bg1"/>
                </a:solidFill>
              </a:rPr>
              <a:t> </a:t>
            </a:r>
            <a:r>
              <a:rPr lang="en-US" dirty="0" err="1" smtClean="0">
                <a:solidFill>
                  <a:schemeClr val="bg1"/>
                </a:solidFill>
              </a:rPr>
              <a:t>tay</a:t>
            </a:r>
            <a:r>
              <a:rPr lang="en-US" dirty="0" smtClean="0">
                <a:solidFill>
                  <a:schemeClr val="bg1"/>
                </a:solidFill>
              </a:rPr>
              <a:t> </a:t>
            </a:r>
            <a:r>
              <a:rPr lang="en-US" dirty="0" err="1" smtClean="0">
                <a:solidFill>
                  <a:schemeClr val="bg1"/>
                </a:solidFill>
              </a:rPr>
              <a:t>Ngài</a:t>
            </a:r>
            <a:r>
              <a:rPr lang="en-US" dirty="0" smtClean="0">
                <a:solidFill>
                  <a:schemeClr val="bg1"/>
                </a:solidFill>
              </a:rPr>
              <a:t>, </a:t>
            </a:r>
            <a:r>
              <a:rPr lang="en-US" dirty="0" err="1" smtClean="0">
                <a:solidFill>
                  <a:schemeClr val="bg1"/>
                </a:solidFill>
              </a:rPr>
              <a:t>vì</a:t>
            </a:r>
            <a:r>
              <a:rPr lang="en-US" dirty="0" smtClean="0">
                <a:solidFill>
                  <a:schemeClr val="bg1"/>
                </a:solidFill>
              </a:rPr>
              <a:t> </a:t>
            </a:r>
            <a:r>
              <a:rPr lang="en-US" dirty="0" err="1" smtClean="0">
                <a:solidFill>
                  <a:schemeClr val="bg1"/>
                </a:solidFill>
              </a:rPr>
              <a:t>đời</a:t>
            </a:r>
            <a:r>
              <a:rPr lang="en-US" dirty="0" smtClean="0">
                <a:solidFill>
                  <a:schemeClr val="bg1"/>
                </a:solidFill>
              </a:rPr>
              <a:t> con </a:t>
            </a:r>
            <a:r>
              <a:rPr lang="en-US" dirty="0" err="1" smtClean="0">
                <a:solidFill>
                  <a:schemeClr val="bg1"/>
                </a:solidFill>
              </a:rPr>
              <a:t>tất</a:t>
            </a:r>
            <a:r>
              <a:rPr lang="en-US" dirty="0" smtClean="0">
                <a:solidFill>
                  <a:schemeClr val="bg1"/>
                </a:solidFill>
              </a:rPr>
              <a:t> </a:t>
            </a:r>
            <a:r>
              <a:rPr lang="en-US" dirty="0" err="1" smtClean="0">
                <a:solidFill>
                  <a:schemeClr val="bg1"/>
                </a:solidFill>
              </a:rPr>
              <a:t>cả</a:t>
            </a:r>
            <a:r>
              <a:rPr lang="en-US" dirty="0" smtClean="0">
                <a:solidFill>
                  <a:schemeClr val="bg1"/>
                </a:solidFill>
              </a:rPr>
              <a:t> </a:t>
            </a:r>
            <a:r>
              <a:rPr lang="en-US" dirty="0" err="1" smtClean="0">
                <a:solidFill>
                  <a:schemeClr val="bg1"/>
                </a:solidFill>
              </a:rPr>
              <a:t>là</a:t>
            </a:r>
            <a:r>
              <a:rPr lang="en-US" dirty="0" smtClean="0">
                <a:solidFill>
                  <a:schemeClr val="bg1"/>
                </a:solidFill>
              </a:rPr>
              <a:t> </a:t>
            </a:r>
            <a:r>
              <a:rPr lang="en-US" dirty="0" err="1" smtClean="0">
                <a:solidFill>
                  <a:schemeClr val="bg1"/>
                </a:solidFill>
              </a:rPr>
              <a:t>hồng</a:t>
            </a:r>
            <a:r>
              <a:rPr lang="en-US" dirty="0" smtClean="0">
                <a:solidFill>
                  <a:schemeClr val="bg1"/>
                </a:solidFill>
              </a:rPr>
              <a:t> </a:t>
            </a:r>
            <a:r>
              <a:rPr lang="en-US" dirty="0" err="1" smtClean="0">
                <a:solidFill>
                  <a:schemeClr val="bg1"/>
                </a:solidFill>
              </a:rPr>
              <a:t>ân</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1992056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Nhập</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600" dirty="0" err="1" smtClean="0">
                <a:solidFill>
                  <a:srgbClr val="FFFF00"/>
                </a:solidFill>
              </a:rPr>
              <a:t>Hai</a:t>
            </a:r>
            <a:r>
              <a:rPr lang="en-US" sz="6600" dirty="0" smtClean="0">
                <a:solidFill>
                  <a:srgbClr val="FFFF00"/>
                </a:solidFill>
              </a:rPr>
              <a:t> </a:t>
            </a:r>
            <a:r>
              <a:rPr lang="en-US" sz="6600" dirty="0" err="1" smtClean="0">
                <a:solidFill>
                  <a:srgbClr val="FFFF00"/>
                </a:solidFill>
              </a:rPr>
              <a:t>Người</a:t>
            </a:r>
            <a:r>
              <a:rPr lang="en-US" sz="6600" dirty="0" smtClean="0">
                <a:solidFill>
                  <a:srgbClr val="FFFF00"/>
                </a:solidFill>
              </a:rPr>
              <a:t> </a:t>
            </a:r>
            <a:r>
              <a:rPr lang="en-US" sz="6600" dirty="0" err="1" smtClean="0">
                <a:solidFill>
                  <a:srgbClr val="FFFF00"/>
                </a:solidFill>
              </a:rPr>
              <a:t>Tiên</a:t>
            </a:r>
            <a:r>
              <a:rPr lang="en-US" sz="6600" dirty="0" smtClean="0">
                <a:solidFill>
                  <a:srgbClr val="FFFF00"/>
                </a:solidFill>
              </a:rPr>
              <a:t> </a:t>
            </a:r>
            <a:r>
              <a:rPr lang="en-US" sz="6600" dirty="0" err="1" smtClean="0">
                <a:solidFill>
                  <a:srgbClr val="FFFF00"/>
                </a:solidFill>
              </a:rPr>
              <a:t>Phong</a:t>
            </a:r>
            <a:r>
              <a:rPr lang="en-US" sz="6600" dirty="0" smtClean="0">
                <a:solidFill>
                  <a:srgbClr val="FFFF00"/>
                </a:solidFill>
              </a:rPr>
              <a:t/>
            </a:r>
            <a:br>
              <a:rPr lang="en-US" sz="6600" dirty="0" smtClean="0">
                <a:solidFill>
                  <a:srgbClr val="FFFF00"/>
                </a:solidFill>
              </a:rPr>
            </a:b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Lân</a:t>
            </a:r>
            <a:r>
              <a:rPr lang="en-US" i="1" dirty="0" smtClean="0">
                <a:solidFill>
                  <a:schemeClr val="bg1"/>
                </a:solidFill>
              </a:rPr>
              <a:t>- </a:t>
            </a:r>
            <a:r>
              <a:rPr lang="en-US" i="1" dirty="0" err="1" smtClean="0">
                <a:solidFill>
                  <a:schemeClr val="bg1"/>
                </a:solidFill>
              </a:rPr>
              <a:t>Hùng</a:t>
            </a:r>
            <a:r>
              <a:rPr lang="en-US" i="1" dirty="0" smtClean="0">
                <a:solidFill>
                  <a:schemeClr val="bg1"/>
                </a:solidFill>
              </a:rPr>
              <a:t> </a:t>
            </a:r>
            <a:r>
              <a:rPr lang="en-US" i="1" dirty="0" err="1" smtClean="0">
                <a:solidFill>
                  <a:schemeClr val="bg1"/>
                </a:solidFill>
              </a:rPr>
              <a:t>Thái</a:t>
            </a:r>
            <a:r>
              <a:rPr lang="en-US" i="1" dirty="0" smtClean="0">
                <a:solidFill>
                  <a:schemeClr val="bg1"/>
                </a:solidFill>
              </a:rPr>
              <a:t> </a:t>
            </a:r>
            <a:r>
              <a:rPr lang="en-US" i="1" dirty="0" err="1" smtClean="0">
                <a:solidFill>
                  <a:schemeClr val="bg1"/>
                </a:solidFill>
              </a:rPr>
              <a:t>Hoan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00694426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dirty="0" err="1" smtClean="0">
                <a:solidFill>
                  <a:srgbClr val="FFFF00"/>
                </a:solidFill>
              </a:rPr>
              <a:t>Ca</a:t>
            </a:r>
            <a:r>
              <a:rPr lang="en-US" sz="6000" dirty="0" smtClean="0">
                <a:solidFill>
                  <a:srgbClr val="FFFF00"/>
                </a:solidFill>
              </a:rPr>
              <a:t> </a:t>
            </a:r>
            <a:r>
              <a:rPr lang="en-US" sz="6000" dirty="0" err="1" smtClean="0">
                <a:solidFill>
                  <a:srgbClr val="FFFF00"/>
                </a:solidFill>
              </a:rPr>
              <a:t>Kết</a:t>
            </a:r>
            <a:r>
              <a:rPr lang="en-US" sz="6000" dirty="0" smtClean="0">
                <a:solidFill>
                  <a:srgbClr val="FFFF00"/>
                </a:solidFill>
              </a:rPr>
              <a:t> </a:t>
            </a:r>
            <a:r>
              <a:rPr lang="en-US" sz="6000" dirty="0" err="1" smtClean="0">
                <a:solidFill>
                  <a:srgbClr val="FFFF00"/>
                </a:solidFill>
              </a:rPr>
              <a:t>Lễ</a:t>
            </a:r>
            <a:r>
              <a:rPr lang="en-US" sz="6000" dirty="0" smtClean="0">
                <a:solidFill>
                  <a:srgbClr val="FFFF00"/>
                </a:solidFill>
              </a:rPr>
              <a:t/>
            </a:r>
            <a:br>
              <a:rPr lang="en-US" sz="6000" dirty="0" smtClean="0">
                <a:solidFill>
                  <a:srgbClr val="FFFF00"/>
                </a:solidFill>
              </a:rPr>
            </a:br>
            <a:r>
              <a:rPr lang="en-US" sz="6000" dirty="0" err="1" smtClean="0">
                <a:solidFill>
                  <a:srgbClr val="FFFF00"/>
                </a:solidFill>
              </a:rPr>
              <a:t>Thánh</a:t>
            </a:r>
            <a:r>
              <a:rPr lang="en-US" sz="6000" dirty="0" smtClean="0">
                <a:solidFill>
                  <a:srgbClr val="FFFF00"/>
                </a:solidFill>
              </a:rPr>
              <a:t> </a:t>
            </a:r>
            <a:r>
              <a:rPr lang="en-US" sz="6000" dirty="0" err="1" smtClean="0">
                <a:solidFill>
                  <a:srgbClr val="FFFF00"/>
                </a:solidFill>
              </a:rPr>
              <a:t>Tâm</a:t>
            </a:r>
            <a:r>
              <a:rPr lang="en-US" sz="6000" dirty="0" smtClean="0">
                <a:solidFill>
                  <a:srgbClr val="FFFF00"/>
                </a:solidFill>
              </a:rPr>
              <a:t> </a:t>
            </a:r>
            <a:r>
              <a:rPr lang="en-US" sz="6000" dirty="0" err="1" smtClean="0">
                <a:solidFill>
                  <a:srgbClr val="FFFF00"/>
                </a:solidFill>
              </a:rPr>
              <a:t>Chúa</a:t>
            </a:r>
            <a:r>
              <a:rPr lang="en-US" sz="6000" dirty="0" smtClean="0">
                <a:solidFill>
                  <a:srgbClr val="FFFF00"/>
                </a:solidFill>
              </a:rPr>
              <a:t> </a:t>
            </a:r>
            <a:r>
              <a:rPr lang="en-US" sz="6000" dirty="0" err="1" smtClean="0">
                <a:solidFill>
                  <a:srgbClr val="FFFF00"/>
                </a:solidFill>
              </a:rPr>
              <a:t>Giêsu</a:t>
            </a:r>
            <a:r>
              <a:rPr lang="en-US" sz="6000" dirty="0" smtClean="0">
                <a:solidFill>
                  <a:srgbClr val="FFFF00"/>
                </a:solidFill>
              </a:rPr>
              <a:t/>
            </a:r>
            <a:br>
              <a:rPr lang="en-US" sz="6000" dirty="0" smtClean="0">
                <a:solidFill>
                  <a:srgbClr val="FFFF00"/>
                </a:solidFill>
              </a:rPr>
            </a:br>
            <a:r>
              <a:rPr lang="en-US" sz="6000" i="1" dirty="0" err="1" smtClean="0">
                <a:solidFill>
                  <a:schemeClr val="bg1"/>
                </a:solidFill>
              </a:rPr>
              <a:t>Huyền</a:t>
            </a:r>
            <a:r>
              <a:rPr lang="en-US" sz="6000" i="1" dirty="0" smtClean="0">
                <a:solidFill>
                  <a:schemeClr val="bg1"/>
                </a:solidFill>
              </a:rPr>
              <a:t> </a:t>
            </a:r>
            <a:r>
              <a:rPr lang="en-US" sz="6000" i="1" dirty="0" err="1" smtClean="0">
                <a:solidFill>
                  <a:schemeClr val="bg1"/>
                </a:solidFill>
              </a:rPr>
              <a:t>Linh</a:t>
            </a:r>
            <a:endParaRPr lang="en-US" sz="60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Tk1:</a:t>
            </a:r>
            <a:r>
              <a:rPr lang="en-US" dirty="0">
                <a:solidFill>
                  <a:schemeClr val="bg1"/>
                </a:solidFill>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u="sng" dirty="0">
                <a:solidFill>
                  <a:srgbClr val="FFFF00"/>
                </a:solidFill>
              </a:rPr>
              <a:t>Tk2:</a:t>
            </a:r>
            <a:r>
              <a:rPr lang="en-US" dirty="0">
                <a:solidFill>
                  <a:schemeClr val="bg1"/>
                </a:solidFill>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49225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TotalTime>
  <Words>2770</Words>
  <Application>Microsoft Office PowerPoint</Application>
  <PresentationFormat>On-screen Show (16:9)</PresentationFormat>
  <Paragraphs>123</Paragraphs>
  <Slides>94</Slides>
  <Notes>0</Notes>
  <HiddenSlides>0</HiddenSlides>
  <MMClips>0</MMClips>
  <ScaleCrop>false</ScaleCrop>
  <HeadingPairs>
    <vt:vector size="4" baseType="variant">
      <vt:variant>
        <vt:lpstr>Theme</vt:lpstr>
      </vt:variant>
      <vt:variant>
        <vt:i4>13</vt:i4>
      </vt:variant>
      <vt:variant>
        <vt:lpstr>Slide Titles</vt:lpstr>
      </vt:variant>
      <vt:variant>
        <vt:i4>94</vt:i4>
      </vt:variant>
    </vt:vector>
  </HeadingPairs>
  <TitlesOfParts>
    <vt:vector size="107" baseType="lpstr">
      <vt:lpstr>Office Theme</vt:lpstr>
      <vt:lpstr>7_Office Theme</vt:lpstr>
      <vt:lpstr>36_Default Design</vt:lpstr>
      <vt:lpstr>37_Default Design</vt:lpstr>
      <vt:lpstr>4_Office Theme</vt:lpstr>
      <vt:lpstr>6_Office Theme</vt:lpstr>
      <vt:lpstr>2_Office Theme</vt:lpstr>
      <vt:lpstr>9_Office Theme</vt:lpstr>
      <vt:lpstr>3_Office Theme</vt:lpstr>
      <vt:lpstr>8_Office Theme</vt:lpstr>
      <vt:lpstr>38_Default Design</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Hai Người Tiên Phong Hùng Lân- Hùng Thái Hoan</vt:lpstr>
      <vt:lpstr>Tk1: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Đk: Bàn thạch Phê-Rô trường tồn thay! Đồng trụ Phao-Lô trường tồn đây! Đồng đá xây Rô-Ma vinh cường, và đức tin yêu trong tâm hồn. Phù hộ con trên đường đầy gai và Việt Nam trên đường ngày mai. Vì Chúa đem lửa yêu cho đời. Nguồn tin mới cho đời sáng tươi. </vt:lpstr>
      <vt:lpstr>Tk2: Hai người tiền phong hai sao sáng đi đôi và hai tương anh hùng. Xưa đã chối Chúa ba lần trong đêm tối, xưa đem ngựa truy nã Chúa. Nhưng từ ngày Chúa chiếm hai lòng: hai lòng cùng hối, hai lòng cùng mến, hai lòng cùng nóng. “Ngư phủ” dùng chài bắt muôn linh hồn, người xưa hy sinh cho Chúa nên tông đồ gương.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Đáp Ca Thánh Vịnh 33 Lm. Kim Long 03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Đời con như của lễ không hề ngưng, như tấm bánh luôn để dâng. Tình con như ánh nến luôn bừng cháy trong tình Chúa sáng như hừng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Tk2: Ngài chọn con tuy con không có chi là công, con luôn không xứng như Ngài mong. Tình con quá thiếu thốn để đền đáp như giọt nước sánh với biển Đông. </vt:lpstr>
      <vt:lpstr>Đk: Xin dâng Chúa trọn đời con như làn gió nhẹ quyện làn hương của tình Chúa để con chia sẻ cho nhân thế. Trọn đời con là lời mang sứ điệp Tin Mừng là dòng sông mang đến cho nhân trần phù sa chứa chan hồng ân. </vt:lpstr>
      <vt:lpstr>PowerPoint Presentation</vt:lpstr>
      <vt:lpstr>PowerPoint Presentation</vt:lpstr>
      <vt:lpstr>Ca Nguyện Hiệp Lễ THÁNH PHÊ RÔ và PHAO LÔ Lm. Phạm Liên Hùng</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Tk1: Xin phù giúp, xin phù giúp chúng con mến yêu thật nhiều, đức tin hăng nồng, tim hồng sôi nóng. Xin phù giúp chúng con sống luôn kiên cường tín trung, khiêm nhường phục vụ tình thương.</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Tk2: Xin dìu dắt, xin dìu dắt chúng con bước theo các Ngài, tháng năm miệt mài, trung thành mãi mãi. Xin phù giúp chúng con vững tâm xây dựng Nước Cha lẫy lừng ngàn đời hiển dương.</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Tk3: Xin gìn giữ, xin gìn giữ Giáo Hội giữa nơi cát bụi, đức tin vang dội, xã hội an vui. Xin gìn giữ khắp nơi vững tin Vua Trời sống theo ý Người hòa bình nở tươi.</vt:lpstr>
      <vt:lpstr>Đk: Ngợi khen Thánh Phêrô Phaolô Tông đồ là đài thiêng muôn năm vững bền. Toàn Hội Thánh hân hoan hát ca tưng bừng lời tung hô ngân vang chín tầng. Chúc mừng, chúc mừng. Mừng hai Tông đồ anh dũng. Cảm tạ, cảm tạ, cùng các Thánh cảm tạ Chúa muôn trùng.</vt:lpstr>
      <vt:lpstr>Ca Nguyện Hiệp Lễ Khúc ca Tạ Ơn  Thiên Ân</vt:lpstr>
      <vt:lpstr>Tk1: Đời con là những nốt nhạc thiêng Chúa thêu dệt nên thành khúc ca tuyệt vời. Đời con là khúc hát tri ân xin dâng một đời lời tạ ơn Thiên Chúa. Tạ ơn vì Chúa đã rộng ban phúc ân tràn lan tình mến thương vô vàn. Tạ ơn vì những nỗi oan khiên Chúa đã tôi luyện một niềm tin trung kiên.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Tk2: Đời con là những tháng ngày trôi Chúa an bài cho thật biết bao lạ lùng. Đời con là tiếng hát không ngơi ca khen muôn đời lời tạ ơn Thiên Chúa. Tạ ơn vì những lúc bình an Chúa thương tặng ban cuộc sống vui chan hòa. Tạ ơn vì những lúc nguy nan Chúa đã thương ban niềm cật trông miên man.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Tk3: Đời con là những lúc buồn vui Chúa luôn kề bên cùng sớt  chia vui buồn. Đời con là tiếng hát vang xa hoan ca muôn đời lời tạ ơn Thiên Chúa. Tạ ơn vì những lúc hiền ngoan Chúa thương tặng ban nguồn Thánh ân tuôn tràn. Tạ ơn vì những lúc điêu ngoa Chúa đã thương tha bằng tình yêu bao la. </vt:lpstr>
      <vt:lpstr>Đk: Xin tạ ơn con xin tạ ơn Chúa mãi muôn đời, con xin tạ ơn Chúa. Dù trần gian bao khó nguy ngập tràn tình Ngài thương con bước đi bình an. Xin ngợi ca bao la tình thương Chúa, mãi muôn đời ca vang tình thương Chúa. Trọn niềm tin con phó trong tay Ngài, vì đời con tất cả là hồng ân. </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 Nam</cp:lastModifiedBy>
  <cp:revision>32</cp:revision>
  <dcterms:created xsi:type="dcterms:W3CDTF">2023-06-20T01:43:30Z</dcterms:created>
  <dcterms:modified xsi:type="dcterms:W3CDTF">2025-05-17T13:52:43Z</dcterms:modified>
</cp:coreProperties>
</file>