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9.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72" r:id="rId6"/>
    <p:sldMasterId id="2147483808" r:id="rId7"/>
    <p:sldMasterId id="2147483816" r:id="rId8"/>
    <p:sldMasterId id="2147483864" r:id="rId9"/>
    <p:sldMasterId id="2147483924" r:id="rId10"/>
    <p:sldMasterId id="2147483936" r:id="rId11"/>
    <p:sldMasterId id="2147483948" r:id="rId12"/>
    <p:sldMasterId id="2147483960" r:id="rId13"/>
    <p:sldMasterId id="2147483972" r:id="rId14"/>
    <p:sldMasterId id="2147483984" r:id="rId15"/>
    <p:sldMasterId id="2147483996" r:id="rId16"/>
    <p:sldMasterId id="2147484004" r:id="rId17"/>
    <p:sldMasterId id="2147484016" r:id="rId18"/>
    <p:sldMasterId id="2147484028" r:id="rId19"/>
    <p:sldMasterId id="2147484040" r:id="rId20"/>
  </p:sldMasterIdLst>
  <p:notesMasterIdLst>
    <p:notesMasterId r:id="rId117"/>
  </p:notesMasterIdLst>
  <p:sldIdLst>
    <p:sldId id="9464" r:id="rId21"/>
    <p:sldId id="9545" r:id="rId22"/>
    <p:sldId id="9543" r:id="rId23"/>
    <p:sldId id="9544" r:id="rId24"/>
    <p:sldId id="9537" r:id="rId25"/>
    <p:sldId id="9538" r:id="rId26"/>
    <p:sldId id="9539" r:id="rId27"/>
    <p:sldId id="9540" r:id="rId28"/>
    <p:sldId id="9541" r:id="rId29"/>
    <p:sldId id="9542" r:id="rId30"/>
    <p:sldId id="9548" r:id="rId31"/>
    <p:sldId id="316" r:id="rId32"/>
    <p:sldId id="370" r:id="rId33"/>
    <p:sldId id="317" r:id="rId34"/>
    <p:sldId id="9500" r:id="rId35"/>
    <p:sldId id="9499" r:id="rId36"/>
    <p:sldId id="9501" r:id="rId37"/>
    <p:sldId id="9549" r:id="rId38"/>
    <p:sldId id="9529" r:id="rId39"/>
    <p:sldId id="9530" r:id="rId40"/>
    <p:sldId id="9531" r:id="rId41"/>
    <p:sldId id="9532" r:id="rId42"/>
    <p:sldId id="9533" r:id="rId43"/>
    <p:sldId id="9534" r:id="rId44"/>
    <p:sldId id="9535" r:id="rId45"/>
    <p:sldId id="9536" r:id="rId46"/>
    <p:sldId id="9550" r:id="rId47"/>
    <p:sldId id="325" r:id="rId48"/>
    <p:sldId id="326" r:id="rId49"/>
    <p:sldId id="327" r:id="rId50"/>
    <p:sldId id="328" r:id="rId51"/>
    <p:sldId id="329" r:id="rId52"/>
    <p:sldId id="330" r:id="rId53"/>
    <p:sldId id="331" r:id="rId54"/>
    <p:sldId id="332" r:id="rId55"/>
    <p:sldId id="9523" r:id="rId56"/>
    <p:sldId id="9546" r:id="rId57"/>
    <p:sldId id="334" r:id="rId58"/>
    <p:sldId id="9528" r:id="rId59"/>
    <p:sldId id="1200" r:id="rId60"/>
    <p:sldId id="9527" r:id="rId61"/>
    <p:sldId id="9436" r:id="rId62"/>
    <p:sldId id="9526" r:id="rId63"/>
    <p:sldId id="664" r:id="rId64"/>
    <p:sldId id="9504" r:id="rId65"/>
    <p:sldId id="9547" r:id="rId66"/>
    <p:sldId id="9412" r:id="rId67"/>
    <p:sldId id="9473" r:id="rId68"/>
    <p:sldId id="301" r:id="rId69"/>
    <p:sldId id="302" r:id="rId70"/>
    <p:sldId id="303" r:id="rId71"/>
    <p:sldId id="304" r:id="rId72"/>
    <p:sldId id="305" r:id="rId73"/>
    <p:sldId id="306" r:id="rId74"/>
    <p:sldId id="307" r:id="rId75"/>
    <p:sldId id="9415" r:id="rId76"/>
    <p:sldId id="308" r:id="rId77"/>
    <p:sldId id="309" r:id="rId78"/>
    <p:sldId id="310" r:id="rId79"/>
    <p:sldId id="311" r:id="rId80"/>
    <p:sldId id="312" r:id="rId81"/>
    <p:sldId id="9468" r:id="rId82"/>
    <p:sldId id="341" r:id="rId83"/>
    <p:sldId id="9425" r:id="rId84"/>
    <p:sldId id="342" r:id="rId85"/>
    <p:sldId id="9505" r:id="rId86"/>
    <p:sldId id="344" r:id="rId87"/>
    <p:sldId id="9506" r:id="rId88"/>
    <p:sldId id="336" r:id="rId89"/>
    <p:sldId id="9524" r:id="rId90"/>
    <p:sldId id="9478" r:id="rId91"/>
    <p:sldId id="9481" r:id="rId92"/>
    <p:sldId id="9507" r:id="rId93"/>
    <p:sldId id="9508" r:id="rId94"/>
    <p:sldId id="9479" r:id="rId95"/>
    <p:sldId id="9509" r:id="rId96"/>
    <p:sldId id="9510" r:id="rId97"/>
    <p:sldId id="9511" r:id="rId98"/>
    <p:sldId id="9480" r:id="rId99"/>
    <p:sldId id="9512" r:id="rId100"/>
    <p:sldId id="9513" r:id="rId101"/>
    <p:sldId id="9514" r:id="rId102"/>
    <p:sldId id="9482" r:id="rId103"/>
    <p:sldId id="9515" r:id="rId104"/>
    <p:sldId id="9516" r:id="rId105"/>
    <p:sldId id="9517" r:id="rId106"/>
    <p:sldId id="9483" r:id="rId107"/>
    <p:sldId id="9518" r:id="rId108"/>
    <p:sldId id="9519" r:id="rId109"/>
    <p:sldId id="9520" r:id="rId110"/>
    <p:sldId id="9495" r:id="rId111"/>
    <p:sldId id="9525" r:id="rId112"/>
    <p:sldId id="359" r:id="rId113"/>
    <p:sldId id="361" r:id="rId114"/>
    <p:sldId id="9521" r:id="rId115"/>
    <p:sldId id="9551" r:id="rId116"/>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8" autoAdjust="0"/>
    <p:restoredTop sz="94693" autoAdjust="0"/>
  </p:normalViewPr>
  <p:slideViewPr>
    <p:cSldViewPr>
      <p:cViewPr>
        <p:scale>
          <a:sx n="125" d="100"/>
          <a:sy n="125" d="100"/>
        </p:scale>
        <p:origin x="-2208" y="-672"/>
      </p:cViewPr>
      <p:guideLst>
        <p:guide orient="horz" pos="1622"/>
        <p:guide pos="2160"/>
      </p:guideLst>
    </p:cSldViewPr>
  </p:slideViewPr>
  <p:outlineViewPr>
    <p:cViewPr>
      <p:scale>
        <a:sx n="33" d="100"/>
        <a:sy n="33" d="100"/>
      </p:scale>
      <p:origin x="0" y="1716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notesMaster" Target="notesMasters/notesMaster1.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presProps" Target="presProps.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3.xml"/><Relationship Id="rId28" Type="http://schemas.openxmlformats.org/officeDocument/2006/relationships/slide" Target="slides/slide8.xml"/><Relationship Id="rId49" Type="http://schemas.openxmlformats.org/officeDocument/2006/relationships/slide" Target="slides/slide29.xml"/><Relationship Id="rId114" Type="http://schemas.openxmlformats.org/officeDocument/2006/relationships/slide" Target="slides/slide94.xml"/><Relationship Id="rId119" Type="http://schemas.openxmlformats.org/officeDocument/2006/relationships/viewProps" Target="viewProps.xml"/><Relationship Id="rId44" Type="http://schemas.openxmlformats.org/officeDocument/2006/relationships/slide" Target="slides/slide24.xml"/><Relationship Id="rId60" Type="http://schemas.openxmlformats.org/officeDocument/2006/relationships/slide" Target="slides/slide40.xml"/><Relationship Id="rId65" Type="http://schemas.openxmlformats.org/officeDocument/2006/relationships/slide" Target="slides/slide45.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5" Type="http://schemas.openxmlformats.org/officeDocument/2006/relationships/slideMaster" Target="slideMasters/slideMaster15.xml"/><Relationship Id="rId36" Type="http://schemas.openxmlformats.org/officeDocument/2006/relationships/slide" Target="slides/slide16.xml"/><Relationship Id="rId57" Type="http://schemas.openxmlformats.org/officeDocument/2006/relationships/slide" Target="slides/slide37.xml"/><Relationship Id="rId106" Type="http://schemas.openxmlformats.org/officeDocument/2006/relationships/slide" Target="slides/slide86.xml"/><Relationship Id="rId10" Type="http://schemas.openxmlformats.org/officeDocument/2006/relationships/slideMaster" Target="slideMasters/slideMaster10.xml"/><Relationship Id="rId31" Type="http://schemas.openxmlformats.org/officeDocument/2006/relationships/slide" Target="slides/slide11.xml"/><Relationship Id="rId52" Type="http://schemas.openxmlformats.org/officeDocument/2006/relationships/slide" Target="slides/slide32.xml"/><Relationship Id="rId73" Type="http://schemas.openxmlformats.org/officeDocument/2006/relationships/slide" Target="slides/slide53.xml"/><Relationship Id="rId78" Type="http://schemas.openxmlformats.org/officeDocument/2006/relationships/slide" Target="slides/slide58.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30DC3-6C0C-4850-BAD2-25D90ECFC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9164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6D842-8479-4AAC-8B34-32D0C2C79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708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0FD696-1E69-4A4B-A2A6-0940915AE2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2477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474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12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742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27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566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990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391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758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424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02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474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3128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74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27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566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99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7044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39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758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424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1028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3594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84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1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026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4762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8461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365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48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0251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150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966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5172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02304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8331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97872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41292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05098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3638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857250" y="842552"/>
            <a:ext cx="5143500" cy="179235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857250" y="2704030"/>
            <a:ext cx="5143500" cy="124297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036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694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467916" y="1283492"/>
            <a:ext cx="5915025" cy="2141534"/>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467916" y="3445285"/>
            <a:ext cx="5915025"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3188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471488"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3471863" y="1370487"/>
            <a:ext cx="291465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981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472381" y="274097"/>
            <a:ext cx="5915025" cy="99509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472381" y="1262040"/>
            <a:ext cx="2901255" cy="618506"/>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472381" y="1880546"/>
            <a:ext cx="2901255"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3471863" y="1262040"/>
            <a:ext cx="2915543" cy="618506"/>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3471863" y="1880546"/>
            <a:ext cx="2915543" cy="27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17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1387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200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472381" y="343218"/>
            <a:ext cx="2211884" cy="1201261"/>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2915543" y="741255"/>
            <a:ext cx="3471863"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472381" y="1544480"/>
            <a:ext cx="2211884" cy="286133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368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472381" y="343218"/>
            <a:ext cx="2211884" cy="1201261"/>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2915543" y="741255"/>
            <a:ext cx="3471863" cy="36586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472381" y="1544480"/>
            <a:ext cx="2211884" cy="286133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1581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2779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4907757" y="274098"/>
            <a:ext cx="1478756" cy="436291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471488" y="274098"/>
            <a:ext cx="4350544"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630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4455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8115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0562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3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099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172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062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9585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5006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5443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391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4213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1834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47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601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641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3517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0026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806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4014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268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2585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186088"/>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2563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718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162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21691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267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619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9279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045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16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15"/>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344216" y="4029247"/>
            <a:ext cx="4114800" cy="604206"/>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325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472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01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65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791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29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99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527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584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12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461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0192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4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696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296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24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6931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6050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1793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0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5715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010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D67F6-D1E6-42A1-BEB7-8ECE8182AB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780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26B09-58D3-4294-9A41-3CE11083DE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7835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B0886-B7A0-4CF1-9AA9-BC40ABF02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3217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1263"/>
            <a:ext cx="302895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D1DE1-61F3-4B2B-A38C-D05FB23D5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8308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2401"/>
            <a:ext cx="303014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94F8B80-877D-4615-8FE1-2A26FE195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917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741555-AEBC-4FEC-A926-8495F8CC16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6299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8A09F9-AE85-4C4D-9F95-E49C072C57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44763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204978"/>
            <a:ext cx="383381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2A3A6-DC83-49E9-AEA9-D1CDBEBA47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637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3.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20.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 y="4688256"/>
            <a:ext cx="16002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343150" y="4688256"/>
            <a:ext cx="21717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914900" y="4688256"/>
            <a:ext cx="1600200" cy="35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99FC8C53-7444-48CF-B0EF-0FF91DB16A7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5811852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499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499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3561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2272573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471488" y="274097"/>
            <a:ext cx="5915025" cy="99509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471488" y="1370487"/>
            <a:ext cx="5915025" cy="3266526"/>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471488" y="4771677"/>
            <a:ext cx="1543050" cy="27409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6/29/2025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2271713" y="4771677"/>
            <a:ext cx="2314575" cy="27409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4843463" y="4771677"/>
            <a:ext cx="1543050" cy="27409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085836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62779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7056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3416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9505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772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9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98.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1.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39607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6814254" cy="5239896"/>
          </a:xfrm>
          <a:prstGeom prst="rect">
            <a:avLst/>
          </a:prstGeom>
          <a:noFill/>
        </p:spPr>
        <p:txBody>
          <a:bodyPr wrap="square" lIns="68580" tIns="34290" rIns="68580" bIns="34290">
            <a:spAutoFit/>
          </a:bodyPr>
          <a:lstStyle/>
          <a:p>
            <a:pPr algn="just" defTabSz="685800"/>
            <a:r>
              <a:rPr lang="en-US" sz="4800" dirty="0" err="1">
                <a:solidFill>
                  <a:prstClr val="white"/>
                </a:solidFill>
                <a:ea typeface="Segoe UI Black" panose="020B0A02040204020203" pitchFamily="34" charset="0"/>
              </a:rPr>
              <a:t>niềm</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vui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sự</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bình</a:t>
            </a:r>
            <a:r>
              <a:rPr lang="en-US" sz="4800" dirty="0">
                <a:solidFill>
                  <a:prstClr val="white"/>
                </a:solidFill>
                <a:ea typeface="Segoe UI Black" panose="020B0A02040204020203" pitchFamily="34" charset="0"/>
              </a:rPr>
              <a:t> an </a:t>
            </a:r>
            <a:r>
              <a:rPr lang="en-US" sz="4800" dirty="0" err="1">
                <a:solidFill>
                  <a:prstClr val="white"/>
                </a:solidFill>
                <a:ea typeface="Segoe UI Black" panose="020B0A02040204020203" pitchFamily="34" charset="0"/>
              </a:rPr>
              <a:t>của</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Đ</a:t>
            </a:r>
            <a:r>
              <a:rPr lang="en-US" sz="4800" dirty="0" err="1" smtClean="0">
                <a:solidFill>
                  <a:prstClr val="white"/>
                </a:solidFill>
                <a:ea typeface="Segoe UI Black" panose="020B0A02040204020203" pitchFamily="34" charset="0"/>
              </a:rPr>
              <a:t>ấng</a:t>
            </a:r>
            <a:r>
              <a:rPr lang="en-US" sz="4800" dirty="0" smtClean="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Cứu</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Chuộc</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chúng</a:t>
            </a:r>
            <a:r>
              <a:rPr lang="en-US" sz="4800" dirty="0">
                <a:solidFill>
                  <a:prstClr val="white"/>
                </a:solidFill>
                <a:ea typeface="Segoe UI Black" panose="020B0A02040204020203" pitchFamily="34" charset="0"/>
              </a:rPr>
              <a:t>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Xin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tôn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vinh</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và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ngợi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khen</a:t>
            </a:r>
            <a:r>
              <a:rPr lang="en-US" sz="4800" dirty="0">
                <a:solidFill>
                  <a:prstClr val="white"/>
                </a:solidFill>
                <a:ea typeface="Segoe UI Black" panose="020B0A02040204020203" pitchFamily="34" charset="0"/>
              </a:rPr>
              <a:t> Cha </a:t>
            </a:r>
            <a:r>
              <a:rPr lang="en-US" sz="4800" dirty="0" err="1">
                <a:solidFill>
                  <a:prstClr val="white"/>
                </a:solidFill>
                <a:ea typeface="Segoe UI Black" panose="020B0A02040204020203" pitchFamily="34" charset="0"/>
              </a:rPr>
              <a:t>là</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Thiên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Chúa</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chúng</a:t>
            </a:r>
            <a:r>
              <a:rPr lang="en-US" sz="4800" dirty="0">
                <a:solidFill>
                  <a:prstClr val="white"/>
                </a:solidFill>
                <a:ea typeface="Segoe UI Black" panose="020B0A02040204020203" pitchFamily="34" charset="0"/>
              </a:rPr>
              <a:t>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Cha </a:t>
            </a:r>
            <a:r>
              <a:rPr lang="en-US" sz="4800" dirty="0" err="1">
                <a:solidFill>
                  <a:prstClr val="white"/>
                </a:solidFill>
                <a:ea typeface="Segoe UI Black" panose="020B0A02040204020203" pitchFamily="34" charset="0"/>
              </a:rPr>
              <a:t>đáng</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chúc</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tụng</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mãi</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muôn</a:t>
            </a:r>
            <a:r>
              <a:rPr lang="en-US" sz="4800" dirty="0">
                <a:solidFill>
                  <a:prstClr val="white"/>
                </a:solidFill>
                <a:ea typeface="Segoe UI Black" panose="020B0A02040204020203" pitchFamily="34" charset="0"/>
              </a:rPr>
              <a:t> </a:t>
            </a:r>
            <a:r>
              <a:rPr lang="en-US" sz="4800" dirty="0" err="1">
                <a:solidFill>
                  <a:prstClr val="white"/>
                </a:solidFill>
                <a:ea typeface="Segoe UI Black" panose="020B0A02040204020203" pitchFamily="34" charset="0"/>
              </a:rPr>
              <a:t>đời</a:t>
            </a:r>
            <a:r>
              <a:rPr lang="en-US" sz="4800" dirty="0">
                <a:solidFill>
                  <a:prstClr val="white"/>
                </a:solidFill>
                <a:ea typeface="Segoe UI Black" panose="020B0A02040204020203" pitchFamily="34" charset="0"/>
              </a:rPr>
              <a:t>. </a:t>
            </a:r>
            <a:r>
              <a:rPr lang="en-US" sz="48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02503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53542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3600" b="0" dirty="0">
                <a:solidFill>
                  <a:srgbClr val="FFFF00"/>
                </a:solidFill>
                <a:effectLst/>
                <a:latin typeface="+mj-lt"/>
                <a:cs typeface="Times New Roman" pitchFamily="18" charset="0"/>
              </a:rPr>
              <a:t/>
            </a:r>
            <a:br>
              <a:rPr lang="en-US" sz="3600" b="0" dirty="0">
                <a:solidFill>
                  <a:srgbClr val="FFFF00"/>
                </a:solidFill>
                <a:effectLst/>
                <a:latin typeface="+mj-lt"/>
                <a:cs typeface="Times New Roman" pitchFamily="18" charset="0"/>
              </a:rPr>
            </a:br>
            <a:r>
              <a:rPr lang="en-US" sz="6000" b="0" dirty="0">
                <a:solidFill>
                  <a:srgbClr val="FFFF00"/>
                </a:solidFill>
                <a:effectLst/>
                <a:latin typeface="+mj-lt"/>
                <a:cs typeface="Times New Roman" pitchFamily="18" charset="0"/>
              </a:rPr>
              <a:t>ĐEM TIN MỪNG</a:t>
            </a:r>
            <a:r>
              <a:rPr lang="en-US" sz="6000" b="0" dirty="0">
                <a:solidFill>
                  <a:schemeClr val="bg1"/>
                </a:solidFill>
                <a:effectLst/>
                <a:latin typeface="+mj-lt"/>
                <a:cs typeface="Times New Roman" pitchFamily="18" charset="0"/>
              </a:rPr>
              <a:t/>
            </a:r>
            <a:br>
              <a:rPr lang="en-US" sz="6000" b="0" dirty="0">
                <a:solidFill>
                  <a:schemeClr val="bg1"/>
                </a:solidFill>
                <a:effectLst/>
                <a:latin typeface="+mj-lt"/>
                <a:cs typeface="Times New Roman" pitchFamily="18" charset="0"/>
              </a:rPr>
            </a:br>
            <a:r>
              <a:rPr lang="en-US" sz="6000" b="0" i="1" dirty="0" err="1">
                <a:solidFill>
                  <a:schemeClr val="bg1"/>
                </a:solidFill>
                <a:effectLst/>
                <a:latin typeface="+mj-lt"/>
                <a:cs typeface="Times New Roman" pitchFamily="18" charset="0"/>
              </a:rPr>
              <a:t>Martinô</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bIns="182880">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Chúng ta cùng đem Tin Mừng đi khắp đó đây. Loan tin loan tin Chúa Trời yêu thương loài người.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6600" b="0" u="sng" dirty="0">
                <a:solidFill>
                  <a:srgbClr val="FFFF00"/>
                </a:solidFill>
                <a:effectLst/>
                <a:latin typeface="+mj-lt"/>
                <a:cs typeface="Times New Roman" pitchFamily="18" charset="0"/>
              </a:rPr>
              <a:t>Tk1</a:t>
            </a:r>
            <a:r>
              <a:rPr lang="vi-VN" sz="66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vi-VN" sz="6600" b="0" dirty="0">
                <a:solidFill>
                  <a:schemeClr val="bg1"/>
                </a:solidFill>
                <a:effectLst/>
                <a:latin typeface="+mj-lt"/>
              </a:rPr>
              <a:t>Này muôn nước hỡi hãy ca khen Người. Này ngàn dân ơi hãy tung hô Người.</a:t>
            </a: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5400" b="0" dirty="0">
                <a:solidFill>
                  <a:schemeClr val="bg1"/>
                </a:solidFill>
                <a:effectLst/>
                <a:latin typeface="+mj-lt"/>
                <a:cs typeface="Times New Roman" pitchFamily="18" charset="0"/>
              </a:rPr>
              <a:t> </a:t>
            </a:r>
            <a:r>
              <a:rPr lang="vi-VN" sz="5400" b="0" dirty="0">
                <a:solidFill>
                  <a:schemeClr val="bg1"/>
                </a:solidFill>
                <a:effectLst/>
                <a:latin typeface="+mj-lt"/>
              </a:rPr>
              <a:t>Chúng ta cùng đem Tin Mừng đi khắp đó đây. Loan tin loan tin Chúa Trời yêu thương loài người.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999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014790"/>
          </a:xfrm>
        </p:spPr>
        <p:txBody>
          <a:bodyPr>
            <a:noAutofit/>
          </a:bodyPr>
          <a:lstStyle/>
          <a:p>
            <a:pPr algn="just"/>
            <a:r>
              <a:rPr lang="en-US" sz="5600" b="0" u="sng" dirty="0" smtClean="0">
                <a:solidFill>
                  <a:srgbClr val="FFFF00"/>
                </a:solidFill>
                <a:effectLst/>
                <a:latin typeface="+mj-lt"/>
                <a:cs typeface="Times New Roman" pitchFamily="18" charset="0"/>
              </a:rPr>
              <a:t>Tk2</a:t>
            </a:r>
            <a:r>
              <a:rPr lang="vi-VN" sz="5600" b="0" u="sng" dirty="0" smtClean="0">
                <a:solidFill>
                  <a:srgbClr val="FFFF00"/>
                </a:solidFill>
                <a:effectLst/>
                <a:latin typeface="+mj-lt"/>
                <a:cs typeface="Times New Roman" pitchFamily="18" charset="0"/>
              </a:rPr>
              <a:t>:</a:t>
            </a:r>
            <a:r>
              <a:rPr lang="en-US" sz="5600" dirty="0">
                <a:solidFill>
                  <a:schemeClr val="bg1"/>
                </a:solidFill>
                <a:cs typeface="Times New Roman" pitchFamily="18" charset="0"/>
              </a:rPr>
              <a:t> </a:t>
            </a:r>
            <a:r>
              <a:rPr lang="vi-VN" sz="5600" b="0" dirty="0" smtClean="0">
                <a:solidFill>
                  <a:schemeClr val="bg1"/>
                </a:solidFill>
                <a:effectLst/>
                <a:latin typeface="+mj-lt"/>
              </a:rPr>
              <a:t>Lòng </a:t>
            </a:r>
            <a:r>
              <a:rPr lang="vi-VN" sz="5600" b="0" dirty="0">
                <a:solidFill>
                  <a:schemeClr val="bg1"/>
                </a:solidFill>
                <a:effectLst/>
                <a:latin typeface="+mj-lt"/>
              </a:rPr>
              <a:t>Người trung tín vẫn luôn vững bền. Tình Người thương ta đến muôn muôn đời.</a:t>
            </a:r>
          </a:p>
        </p:txBody>
      </p:sp>
    </p:spTree>
    <p:extLst>
      <p:ext uri="{BB962C8B-B14F-4D97-AF65-F5344CB8AC3E}">
        <p14:creationId xmlns:p14="http://schemas.microsoft.com/office/powerpoint/2010/main" val="1089233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338"/>
            <a:ext cx="6858000" cy="5148262"/>
          </a:xfrm>
        </p:spPr>
        <p:txBody>
          <a:bodyPr>
            <a:noAutofit/>
          </a:bodyPr>
          <a:lstStyle/>
          <a:p>
            <a:pPr algn="just"/>
            <a:r>
              <a:rPr lang="en-US" sz="4800" b="0" u="sng" dirty="0" err="1">
                <a:solidFill>
                  <a:srgbClr val="FFFF00"/>
                </a:solidFill>
                <a:effectLst/>
                <a:latin typeface="+mj-lt"/>
                <a:cs typeface="Times New Roman" pitchFamily="18" charset="0"/>
              </a:rPr>
              <a:t>Đk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dirty="0">
                <a:solidFill>
                  <a:schemeClr val="bg1"/>
                </a:solidFill>
                <a:effectLst/>
                <a:latin typeface="+mj-lt"/>
              </a:rPr>
              <a:t>Chúng ta cùng đem Tin Mừng đi khắp đó đây. Loan tin loan tin Chúa Trời yêu thương loài người</a:t>
            </a:r>
            <a:r>
              <a:rPr lang="vi-VN" sz="4800" b="0" dirty="0" smtClean="0">
                <a:solidFill>
                  <a:schemeClr val="bg1"/>
                </a:solidFill>
                <a:effectLst/>
                <a:latin typeface="+mj-lt"/>
              </a:rPr>
              <a:t>.</a:t>
            </a:r>
            <a:r>
              <a:rPr lang="en-US" sz="4800" b="0" dirty="0" smtClean="0">
                <a:solidFill>
                  <a:schemeClr val="bg1"/>
                </a:solidFill>
                <a:effectLst/>
                <a:latin typeface="+mj-lt"/>
              </a:rPr>
              <a:t> </a:t>
            </a:r>
            <a:r>
              <a:rPr lang="vi-VN" sz="4800" b="0" dirty="0">
                <a:solidFill>
                  <a:schemeClr val="bg1"/>
                </a:solidFill>
                <a:effectLst/>
                <a:latin typeface="+mj-lt"/>
              </a:rPr>
              <a:t>Loan tin loan tin Chúa Trời yêu thương loài người.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9997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535421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2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60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60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60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60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6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48619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
            <a:ext cx="6858000" cy="5148262"/>
          </a:xfrm>
        </p:spPr>
        <p:txBody>
          <a:bodyPr>
            <a:normAutofit/>
          </a:bodyPr>
          <a:lstStyle/>
          <a:p>
            <a:r>
              <a:rPr lang="en-US" sz="6000" b="0" dirty="0" smtClean="0">
                <a:solidFill>
                  <a:srgbClr val="FFFF00"/>
                </a:solidFill>
                <a:effectLst/>
                <a:latin typeface="+mj-lt"/>
                <a:cs typeface="Times New Roman" pitchFamily="18" charset="0"/>
              </a:rPr>
              <a:t>TẬP HÁT CỘNG ĐOÀN</a:t>
            </a:r>
            <a:endParaRPr lang="en-US" sz="3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6049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2800" b="1" dirty="0">
              <a:solidFill>
                <a:srgbClr val="FFFF00"/>
              </a:solidFill>
              <a:latin typeface="+mj-lt"/>
              <a:cs typeface="Times New Roman" panose="02020603050405020304" pitchFamily="18" charset="0"/>
            </a:endParaRPr>
          </a:p>
          <a:p>
            <a:pPr eaLnBrk="1" hangingPunct="1">
              <a:lnSpc>
                <a:spcPct val="150000"/>
              </a:lnSpc>
            </a:pPr>
            <a:r>
              <a:rPr lang="en-US" sz="6000" b="1" dirty="0">
                <a:solidFill>
                  <a:srgbClr val="FFFF00"/>
                </a:solidFill>
                <a:latin typeface="+mj-lt"/>
                <a:cs typeface="Times New Roman" panose="02020603050405020304" pitchFamily="18" charset="0"/>
              </a:rPr>
              <a:t>KINH VINH DANH</a:t>
            </a:r>
            <a:endParaRPr lang="vi-VN" sz="6000" b="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473838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algn="just" eaLnBrk="1" hangingPunct="1">
              <a:lnSpc>
                <a:spcPct val="150000"/>
              </a:lnSpc>
            </a:pPr>
            <a:r>
              <a:rPr lang="vi-VN" sz="4400" i="1" u="sng" dirty="0">
                <a:solidFill>
                  <a:srgbClr val="FFFF00"/>
                </a:solidFill>
                <a:latin typeface="+mj-lt"/>
                <a:cs typeface="Times New Roman" panose="02020603050405020304" pitchFamily="18" charset="0"/>
              </a:rPr>
              <a:t>Chủ tế: </a:t>
            </a:r>
            <a:r>
              <a:rPr lang="vi-VN" sz="4400" i="1" dirty="0">
                <a:solidFill>
                  <a:srgbClr val="FFFF00"/>
                </a:solidFill>
                <a:latin typeface="+mj-lt"/>
                <a:cs typeface="Times New Roman" panose="02020603050405020304" pitchFamily="18" charset="0"/>
              </a:rPr>
              <a:t>Vinh danh Thiên Chúa trên các tầng trời</a:t>
            </a:r>
            <a:r>
              <a:rPr lang="vi-VN" sz="4400" i="1" dirty="0">
                <a:solidFill>
                  <a:srgbClr val="C00000"/>
                </a:solidFill>
                <a:latin typeface="+mj-lt"/>
                <a:cs typeface="Times New Roman" panose="02020603050405020304" pitchFamily="18" charset="0"/>
              </a:rPr>
              <a:t>. </a:t>
            </a:r>
            <a:r>
              <a:rPr lang="vi-VN" sz="4400" dirty="0" smtClean="0">
                <a:solidFill>
                  <a:schemeClr val="bg1"/>
                </a:solidFill>
                <a:latin typeface="+mj-lt"/>
                <a:cs typeface="Times New Roman" panose="02020603050405020304" pitchFamily="18" charset="0"/>
              </a:rPr>
              <a:t>Và </a:t>
            </a:r>
            <a:r>
              <a:rPr lang="vi-VN" sz="4400" dirty="0">
                <a:solidFill>
                  <a:schemeClr val="bg1"/>
                </a:solidFill>
                <a:latin typeface="+mj-lt"/>
                <a:cs typeface="Times New Roman" panose="02020603050405020304" pitchFamily="18" charset="0"/>
              </a:rPr>
              <a:t>bình an dưới thế, bình an dưới thế cho người thiện tâm. </a:t>
            </a:r>
            <a:endParaRPr lang="vi-VN"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24692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6858000" cy="5148263"/>
          </a:xfrm>
        </p:spPr>
        <p:txBody>
          <a:bodyPr/>
          <a:lstStyle/>
          <a:p>
            <a:pPr algn="just" eaLnBrk="1" hangingPunct="1">
              <a:lnSpc>
                <a:spcPct val="140000"/>
              </a:lnSpc>
            </a:pP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ngợi</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chúc</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tụng</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thờ</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lạy</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tôn</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Chúng</a:t>
            </a:r>
            <a:r>
              <a:rPr lang="en-US" sz="4000" dirty="0">
                <a:solidFill>
                  <a:schemeClr val="bg1"/>
                </a:solidFill>
                <a:latin typeface="+mj-lt"/>
                <a:cs typeface="Times New Roman" panose="02020603050405020304" pitchFamily="18" charset="0"/>
              </a:rPr>
              <a:t> con </a:t>
            </a:r>
            <a:r>
              <a:rPr lang="en-US" sz="4000" dirty="0" err="1">
                <a:solidFill>
                  <a:schemeClr val="bg1"/>
                </a:solidFill>
                <a:latin typeface="+mj-lt"/>
                <a:cs typeface="Times New Roman" panose="02020603050405020304" pitchFamily="18" charset="0"/>
              </a:rPr>
              <a:t>cảm</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tạ</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vì</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vinh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quang</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cao</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cả</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Chúa</a:t>
            </a:r>
            <a:r>
              <a:rPr lang="en-US" sz="400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3937219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6858000" cy="5148263"/>
          </a:xfrm>
        </p:spPr>
        <p:txBody>
          <a:bodyPr/>
          <a:lstStyle/>
          <a:p>
            <a:pPr marL="0" indent="0" algn="just" eaLnBrk="1" hangingPunct="1">
              <a:lnSpc>
                <a:spcPct val="140000"/>
              </a:lnSpc>
              <a:buFontTx/>
              <a:buNone/>
            </a:pPr>
            <a:r>
              <a:rPr lang="vi-VN" sz="480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480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507511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88131"/>
            <a:ext cx="6858000" cy="4860132"/>
          </a:xfrm>
        </p:spPr>
        <p:txBody>
          <a:bodyPr/>
          <a:lstStyle/>
          <a:p>
            <a:pPr marL="0" indent="0" algn="just" eaLnBrk="1" hangingPunct="1">
              <a:lnSpc>
                <a:spcPct val="145000"/>
              </a:lnSpc>
              <a:buFontTx/>
              <a:buNone/>
            </a:pPr>
            <a:r>
              <a:rPr lang="vi-VN" sz="400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840963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
            <a:ext cx="6858000" cy="5148263"/>
          </a:xfrm>
        </p:spPr>
        <p:txBody>
          <a:bodyPr/>
          <a:lstStyle/>
          <a:p>
            <a:pPr marL="0" indent="0" algn="just" eaLnBrk="1" hangingPunct="1">
              <a:lnSpc>
                <a:spcPct val="145000"/>
              </a:lnSpc>
              <a:buFontTx/>
              <a:buNone/>
            </a:pPr>
            <a:r>
              <a:rPr lang="vi-VN" sz="400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69868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6858000" cy="5148263"/>
          </a:xfrm>
        </p:spPr>
        <p:txBody>
          <a:bodyPr/>
          <a:lstStyle/>
          <a:p>
            <a:pPr marL="0" indent="0" algn="just" eaLnBrk="1" hangingPunct="1">
              <a:lnSpc>
                <a:spcPct val="150000"/>
              </a:lnSpc>
              <a:buFontTx/>
              <a:buNone/>
            </a:pPr>
            <a:r>
              <a:rPr lang="en-US" sz="3600" dirty="0" err="1">
                <a:solidFill>
                  <a:srgbClr val="FFFF00"/>
                </a:solidFill>
                <a:latin typeface="+mj-lt"/>
                <a:cs typeface="Times New Roman" panose="02020603050405020304" pitchFamily="18" charset="0"/>
              </a:rPr>
              <a:t>Vì</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lạy</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Chúa</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Giê-su</a:t>
            </a:r>
            <a:r>
              <a:rPr lang="en-US" sz="3600" dirty="0">
                <a:solidFill>
                  <a:srgbClr val="FFFF00"/>
                </a:solidFill>
                <a:latin typeface="+mj-lt"/>
                <a:cs typeface="Times New Roman" panose="02020603050405020304" pitchFamily="18" charset="0"/>
              </a:rPr>
              <a:t> Ki-</a:t>
            </a:r>
            <a:r>
              <a:rPr lang="en-US" sz="3600" dirty="0" err="1">
                <a:solidFill>
                  <a:srgbClr val="FFFF00"/>
                </a:solidFill>
                <a:latin typeface="+mj-lt"/>
                <a:cs typeface="Times New Roman" panose="02020603050405020304" pitchFamily="18" charset="0"/>
              </a:rPr>
              <a:t>tô</a:t>
            </a:r>
            <a:r>
              <a:rPr lang="en-US" sz="3600" dirty="0">
                <a:solidFill>
                  <a:srgbClr val="C00000"/>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Đấng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Thánh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chỉ</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có</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là</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Đấng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Tối</a:t>
            </a:r>
            <a:r>
              <a:rPr lang="en-US" sz="3600" dirty="0">
                <a:solidFill>
                  <a:schemeClr val="bg1"/>
                </a:solidFill>
                <a:latin typeface="+mj-lt"/>
                <a:cs typeface="Times New Roman" panose="02020603050405020304" pitchFamily="18" charset="0"/>
              </a:rPr>
              <a:t> Cao, </a:t>
            </a:r>
            <a:r>
              <a:rPr lang="en-US" sz="3600" dirty="0" err="1">
                <a:solidFill>
                  <a:schemeClr val="bg1"/>
                </a:solidFill>
                <a:latin typeface="+mj-lt"/>
                <a:cs typeface="Times New Roman" panose="02020603050405020304" pitchFamily="18" charset="0"/>
              </a:rPr>
              <a:t>cùng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Thánh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Thần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trong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a:t>
            </a:r>
            <a:r>
              <a:rPr lang="en-US" sz="3600" dirty="0">
                <a:solidFill>
                  <a:srgbClr val="002060"/>
                </a:solidFill>
                <a:latin typeface="+mj-lt"/>
                <a:cs typeface="Times New Roman" panose="02020603050405020304" pitchFamily="18" charset="0"/>
              </a:rPr>
              <a:t> </a:t>
            </a:r>
            <a:r>
              <a:rPr lang="en-US" sz="3600" u="sng" dirty="0">
                <a:solidFill>
                  <a:srgbClr val="FFFF00"/>
                </a:solidFill>
                <a:latin typeface="+mj-lt"/>
                <a:cs typeface="Times New Roman" panose="02020603050405020304" pitchFamily="18" charset="0"/>
              </a:rPr>
              <a:t>A-men. A-men. </a:t>
            </a:r>
            <a:endParaRPr lang="vi-VN" sz="36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650829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535421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6858000" cy="5148263"/>
          </a:xfrm>
        </p:spPr>
        <p:txBody>
          <a:bodyPr/>
          <a:lstStyle/>
          <a:p>
            <a:pPr eaLnBrk="1" hangingPunct="1">
              <a:lnSpc>
                <a:spcPct val="150000"/>
              </a:lnSpc>
            </a:pPr>
            <a:endParaRPr lang="en-US" sz="2800" b="0" dirty="0">
              <a:solidFill>
                <a:srgbClr val="FFFF00"/>
              </a:solidFill>
              <a:effectLst/>
              <a:latin typeface="+mj-lt"/>
              <a:cs typeface="Times New Roman" panose="02020603050405020304" pitchFamily="18" charset="0"/>
            </a:endParaRPr>
          </a:p>
          <a:p>
            <a:pPr eaLnBrk="1" hangingPunct="1">
              <a:lnSpc>
                <a:spcPct val="150000"/>
              </a:lnSpc>
            </a:pPr>
            <a:r>
              <a:rPr lang="en-US" sz="6000" b="0" dirty="0">
                <a:solidFill>
                  <a:srgbClr val="FFFF00"/>
                </a:solidFill>
                <a:effectLst/>
                <a:latin typeface="+mj-lt"/>
                <a:cs typeface="Times New Roman" panose="02020603050405020304" pitchFamily="18" charset="0"/>
              </a:rPr>
              <a:t>KINH VINH DANH</a:t>
            </a:r>
            <a:endParaRPr lang="vi-VN" sz="60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288131"/>
            <a:ext cx="6858000" cy="4860132"/>
          </a:xfrm>
        </p:spPr>
        <p:txBody>
          <a:bodyPr/>
          <a:lstStyle/>
          <a:p>
            <a:pPr algn="l" eaLnBrk="1" hangingPunct="1">
              <a:lnSpc>
                <a:spcPct val="150000"/>
              </a:lnSpc>
            </a:pPr>
            <a:r>
              <a:rPr lang="en-US" sz="3600" b="0" u="sng" dirty="0" err="1">
                <a:solidFill>
                  <a:srgbClr val="FFFF00"/>
                </a:solidFill>
                <a:effectLst/>
                <a:latin typeface="+mj-lt"/>
                <a:cs typeface="Times New Roman" panose="02020603050405020304" pitchFamily="18" charset="0"/>
              </a:rPr>
              <a:t>Chủ</a:t>
            </a:r>
            <a:r>
              <a:rPr lang="en-US" sz="3600" b="0" u="sng" dirty="0">
                <a:solidFill>
                  <a:srgbClr val="FFFF00"/>
                </a:solidFill>
                <a:effectLst/>
                <a:latin typeface="+mj-lt"/>
                <a:cs typeface="Times New Roman" panose="02020603050405020304" pitchFamily="18" charset="0"/>
              </a:rPr>
              <a:t> </a:t>
            </a:r>
            <a:r>
              <a:rPr lang="en-US" sz="3600" b="0" u="sng" dirty="0" err="1">
                <a:solidFill>
                  <a:srgbClr val="FFFF00"/>
                </a:solidFill>
                <a:effectLst/>
                <a:latin typeface="+mj-lt"/>
                <a:cs typeface="Times New Roman" panose="02020603050405020304" pitchFamily="18" charset="0"/>
              </a:rPr>
              <a:t>tế</a:t>
            </a:r>
            <a:r>
              <a:rPr lang="en-US" sz="3600" b="0" u="sng" dirty="0">
                <a:solidFill>
                  <a:srgbClr val="FFFF00"/>
                </a:solidFill>
                <a:effectLst/>
                <a:latin typeface="+mj-lt"/>
                <a:cs typeface="Times New Roman" panose="02020603050405020304" pitchFamily="18" charset="0"/>
              </a:rPr>
              <a:t>:</a:t>
            </a:r>
            <a:r>
              <a:rPr lang="en-US" sz="3600" b="0"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Vinh</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danh</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Thiên</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Chúa</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trên</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các</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tầng</a:t>
            </a:r>
            <a:r>
              <a:rPr lang="en-US" sz="4800" b="0" i="1" dirty="0">
                <a:solidFill>
                  <a:srgbClr val="FFFF00"/>
                </a:solidFill>
                <a:effectLst/>
                <a:latin typeface="+mj-lt"/>
                <a:cs typeface="Times New Roman" panose="02020603050405020304" pitchFamily="18" charset="0"/>
              </a:rPr>
              <a:t> </a:t>
            </a:r>
            <a:r>
              <a:rPr lang="en-US" sz="4800" b="0" i="1" dirty="0" err="1">
                <a:solidFill>
                  <a:srgbClr val="FFFF00"/>
                </a:solidFill>
                <a:effectLst/>
                <a:latin typeface="+mj-lt"/>
                <a:cs typeface="Times New Roman" panose="02020603050405020304" pitchFamily="18" charset="0"/>
              </a:rPr>
              <a:t>trời</a:t>
            </a:r>
            <a:r>
              <a:rPr lang="en-US" sz="4800" b="0" i="1" dirty="0">
                <a:solidFill>
                  <a:srgbClr val="FFFF00"/>
                </a:solidFill>
                <a:effectLst/>
                <a:latin typeface="+mj-lt"/>
                <a:cs typeface="Times New Roman" panose="02020603050405020304" pitchFamily="18" charset="0"/>
              </a:rPr>
              <a:t>.</a:t>
            </a:r>
            <a:br>
              <a:rPr lang="en-US" sz="4800" b="0" i="1" dirty="0">
                <a:solidFill>
                  <a:srgbClr val="FFFF00"/>
                </a:solidFill>
                <a:effectLst/>
                <a:latin typeface="+mj-lt"/>
                <a:cs typeface="Times New Roman" panose="02020603050405020304" pitchFamily="18" charset="0"/>
              </a:rPr>
            </a:br>
            <a:r>
              <a:rPr lang="vi-VN" sz="4800" b="0" dirty="0">
                <a:solidFill>
                  <a:srgbClr val="FFFF00"/>
                </a:solidFill>
                <a:effectLst/>
                <a:latin typeface="+mj-lt"/>
                <a:cs typeface="Times New Roman" panose="02020603050405020304" pitchFamily="18" charset="0"/>
              </a:rPr>
              <a:t>A+B:</a:t>
            </a:r>
            <a:r>
              <a:rPr lang="vi-VN" sz="4800" b="0" dirty="0">
                <a:solidFill>
                  <a:schemeClr val="bg1"/>
                </a:solidFill>
                <a:effectLst/>
                <a:latin typeface="+mj-lt"/>
                <a:cs typeface="Times New Roman" panose="02020603050405020304" pitchFamily="18" charset="0"/>
              </a:rPr>
              <a:t> Và bình an dưới thế cho người thiện tâm</a:t>
            </a:r>
            <a:r>
              <a:rPr lang="en-US" sz="4800" b="0" dirty="0">
                <a:solidFill>
                  <a:schemeClr val="bg1"/>
                </a:solidFill>
                <a:effectLst/>
                <a:latin typeface="+mj-lt"/>
                <a:cs typeface="Times New Roman" panose="02020603050405020304" pitchFamily="18" charset="0"/>
              </a:rPr>
              <a:t>.</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438556"/>
            <a:ext cx="6858000" cy="4709707"/>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958123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6858000" cy="5148263"/>
          </a:xfrm>
        </p:spPr>
        <p:txBody>
          <a:bodyPr/>
          <a:lstStyle/>
          <a:p>
            <a:pPr algn="l" eaLnBrk="1" hangingPunct="1">
              <a:lnSpc>
                <a:spcPct val="140000"/>
              </a:lnSpc>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ngợi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a:p>
            <a:pPr algn="l" eaLnBrk="1" hangingPunct="1">
              <a:lnSpc>
                <a:spcPct val="140000"/>
              </a:lnSpc>
            </a:pPr>
            <a:r>
              <a:rPr lang="en-US" sz="4400" b="0" u="sng"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chúc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br>
              <a:rPr lang="en-US" sz="4400" b="0" dirty="0">
                <a:solidFill>
                  <a:schemeClr val="bg1"/>
                </a:solidFill>
                <a:effectLst/>
                <a:latin typeface="+mj-lt"/>
                <a:cs typeface="Times New Roman" panose="02020603050405020304" pitchFamily="18" charset="0"/>
              </a:rPr>
            </a:br>
            <a:r>
              <a:rPr lang="en-US" sz="4400" b="0"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thờ</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lạy</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p>
          <a:p>
            <a:pPr algn="l" eaLnBrk="1" hangingPunct="1">
              <a:lnSpc>
                <a:spcPct val="140000"/>
              </a:lnSpc>
            </a:pPr>
            <a:r>
              <a:rPr lang="en-US" sz="4400" b="0"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tôn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2286" y="286015"/>
            <a:ext cx="6858000" cy="4709707"/>
          </a:xfrm>
        </p:spPr>
        <p:txBody>
          <a:bodyPr/>
          <a:lstStyle/>
          <a:p>
            <a:pPr marL="0" indent="0" algn="just" eaLnBrk="1" hangingPunct="1">
              <a:lnSpc>
                <a:spcPct val="140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cảm</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tạ</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vì</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cả</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dirty="0">
                <a:solidFill>
                  <a:srgbClr val="FFFF00"/>
                </a:solidFill>
                <a:effectLst/>
                <a:latin typeface="+mj-lt"/>
                <a:cs typeface="Times New Roman" panose="02020603050405020304" pitchFamily="18" charset="0"/>
              </a:rPr>
              <a:t>B:</a:t>
            </a:r>
            <a:r>
              <a:rPr lang="vi-VN" sz="44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86015"/>
            <a:ext cx="6858000" cy="4862248"/>
          </a:xfrm>
        </p:spPr>
        <p:txBody>
          <a:bodyPr/>
          <a:lstStyle/>
          <a:p>
            <a:pPr marL="0" indent="0" algn="just" eaLnBrk="1" hangingPunct="1">
              <a:lnSpc>
                <a:spcPct val="145000"/>
              </a:lnSpc>
              <a:buFontTx/>
              <a:buNone/>
            </a:pPr>
            <a:r>
              <a:rPr lang="en-US" sz="4000" b="0" u="sng" dirty="0">
                <a:solidFill>
                  <a:srgbClr val="FFFF00"/>
                </a:solidFill>
                <a:effectLst/>
                <a:latin typeface="+mj-lt"/>
                <a:cs typeface="Times New Roman" panose="02020603050405020304" pitchFamily="18" charset="0"/>
              </a:rPr>
              <a:t>A:</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Lạy</a:t>
            </a:r>
            <a:r>
              <a:rPr lang="en-US" sz="4000" b="0" dirty="0">
                <a:solidFill>
                  <a:schemeClr val="bg1"/>
                </a:solidFill>
                <a:effectLst/>
                <a:latin typeface="+mj-lt"/>
                <a:cs typeface="Times New Roman" panose="02020603050405020304" pitchFamily="18" charset="0"/>
              </a:rPr>
              <a:t> con </a:t>
            </a:r>
            <a:r>
              <a:rPr lang="en-US" sz="4000" b="0" dirty="0" err="1">
                <a:solidFill>
                  <a:schemeClr val="bg1"/>
                </a:solidFill>
                <a:effectLst/>
                <a:latin typeface="+mj-lt"/>
                <a:cs typeface="Times New Roman" panose="02020603050405020304" pitchFamily="18" charset="0"/>
              </a:rPr>
              <a:t>một</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Thiên</a:t>
            </a:r>
            <a:r>
              <a:rPr lang="en-US" sz="4000" b="0" dirty="0">
                <a:solidFill>
                  <a:schemeClr val="bg1"/>
                </a:solidFill>
                <a:effectLst/>
                <a:latin typeface="+mj-lt"/>
                <a:cs typeface="Times New Roman" panose="02020603050405020304" pitchFamily="18" charset="0"/>
              </a:rPr>
              <a:t> </a:t>
            </a:r>
            <a:r>
              <a:rPr lang="en-US" sz="4000" b="0" dirty="0" err="1">
                <a:solidFill>
                  <a:schemeClr val="bg1"/>
                </a:solidFill>
                <a:effectLst/>
                <a:latin typeface="+mj-lt"/>
                <a:cs typeface="Times New Roman" panose="02020603050405020304" pitchFamily="18" charset="0"/>
              </a:rPr>
              <a:t>Chúa</a:t>
            </a:r>
            <a:r>
              <a:rPr lang="en-US" sz="4000" b="0" dirty="0" smtClean="0">
                <a:solidFill>
                  <a:schemeClr val="bg1"/>
                </a:solidFill>
                <a:effectLst/>
                <a:latin typeface="+mj-lt"/>
                <a:cs typeface="Times New Roman" panose="02020603050405020304" pitchFamily="18" charset="0"/>
              </a:rPr>
              <a:t>, </a:t>
            </a:r>
            <a:r>
              <a:rPr lang="en-US" sz="4000" b="0" dirty="0" err="1" smtClean="0">
                <a:solidFill>
                  <a:srgbClr val="FFFF00"/>
                </a:solidFill>
                <a:effectLst/>
                <a:latin typeface="+mj-lt"/>
                <a:cs typeface="Times New Roman" panose="02020603050405020304" pitchFamily="18" charset="0"/>
              </a:rPr>
              <a:t>Chúa</a:t>
            </a:r>
            <a:r>
              <a:rPr lang="en-US" sz="4000" b="0" dirty="0" smtClean="0">
                <a:solidFill>
                  <a:srgbClr val="FFFF00"/>
                </a:solidFill>
                <a:effectLst/>
                <a:latin typeface="+mj-lt"/>
                <a:cs typeface="Times New Roman" panose="02020603050405020304" pitchFamily="18" charset="0"/>
              </a:rPr>
              <a:t> </a:t>
            </a:r>
            <a:r>
              <a:rPr lang="en-US" sz="4000" b="0" dirty="0" err="1">
                <a:solidFill>
                  <a:srgbClr val="FFFF00"/>
                </a:solidFill>
                <a:effectLst/>
                <a:latin typeface="+mj-lt"/>
                <a:cs typeface="Times New Roman" panose="02020603050405020304" pitchFamily="18" charset="0"/>
              </a:rPr>
              <a:t>Giêsu</a:t>
            </a:r>
            <a:r>
              <a:rPr lang="en-US" sz="4000" b="0" dirty="0">
                <a:solidFill>
                  <a:srgbClr val="FFFF00"/>
                </a:solidFill>
                <a:effectLst/>
                <a:latin typeface="+mj-lt"/>
                <a:cs typeface="Times New Roman" panose="02020603050405020304" pitchFamily="18" charset="0"/>
              </a:rPr>
              <a:t> </a:t>
            </a:r>
            <a:r>
              <a:rPr lang="en-US" sz="4000" b="0" dirty="0" err="1">
                <a:solidFill>
                  <a:srgbClr val="FFFF00"/>
                </a:solidFill>
                <a:effectLst/>
                <a:latin typeface="+mj-lt"/>
                <a:cs typeface="Times New Roman" panose="02020603050405020304" pitchFamily="18" charset="0"/>
              </a:rPr>
              <a:t>Kitô</a:t>
            </a:r>
            <a:r>
              <a:rPr lang="en-US" sz="40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000" b="0" dirty="0">
                <a:solidFill>
                  <a:srgbClr val="FFFF00"/>
                </a:solidFill>
                <a:effectLst/>
                <a:latin typeface="+mj-lt"/>
                <a:cs typeface="Times New Roman" panose="02020603050405020304" pitchFamily="18" charset="0"/>
              </a:rPr>
              <a:t>B:</a:t>
            </a:r>
            <a:r>
              <a:rPr lang="vi-VN" sz="40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0"/>
            <a:ext cx="6858000" cy="5148263"/>
          </a:xfrm>
        </p:spPr>
        <p:txBody>
          <a:bodyPr/>
          <a:lstStyle/>
          <a:p>
            <a:pPr marL="0" indent="0" algn="just" eaLnBrk="1" hangingPunct="1">
              <a:lnSpc>
                <a:spcPct val="145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tội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gian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thương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4400" b="0" u="sng" dirty="0">
                <a:solidFill>
                  <a:srgbClr val="FFFF00"/>
                </a:solidFill>
                <a:effectLst/>
                <a:latin typeface="+mj-lt"/>
                <a:cs typeface="Times New Roman" panose="02020603050405020304" pitchFamily="18" charset="0"/>
              </a:rPr>
              <a:t>B:</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tội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gian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nhậm</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lời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 </a:t>
            </a:r>
            <a:r>
              <a:rPr lang="en-US" sz="4400" b="0" dirty="0" err="1">
                <a:solidFill>
                  <a:schemeClr val="bg1"/>
                </a:solidFill>
                <a:effectLst/>
                <a:latin typeface="+mj-lt"/>
                <a:cs typeface="Times New Roman" panose="02020603050405020304" pitchFamily="18" charset="0"/>
              </a:rPr>
              <a:t>cầu</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khẩn</a:t>
            </a:r>
            <a:r>
              <a:rPr lang="en-US" sz="4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6858000" cy="5148263"/>
          </a:xfrm>
        </p:spPr>
        <p:txBody>
          <a:bodyPr/>
          <a:lstStyle/>
          <a:p>
            <a:pPr marL="0" indent="0" algn="just" eaLnBrk="1" hangingPunct="1">
              <a:lnSpc>
                <a:spcPct val="150000"/>
              </a:lnSpc>
              <a:buFontTx/>
              <a:buNone/>
            </a:pPr>
            <a:r>
              <a:rPr lang="en-US" sz="4400" b="0" u="sng" dirty="0">
                <a:solidFill>
                  <a:srgbClr val="FFFF00"/>
                </a:solidFill>
                <a:effectLst/>
                <a:latin typeface="+mj-lt"/>
                <a:cs typeface="Times New Roman" panose="02020603050405020304" pitchFamily="18" charset="0"/>
              </a:rPr>
              <a:t>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ngự</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bên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hữu</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 </a:t>
            </a:r>
            <a:r>
              <a:rPr lang="en-US" sz="4400" b="0" dirty="0" err="1">
                <a:solidFill>
                  <a:schemeClr val="bg1"/>
                </a:solidFill>
                <a:effectLst/>
                <a:latin typeface="+mj-lt"/>
                <a:cs typeface="Times New Roman" panose="02020603050405020304" pitchFamily="18" charset="0"/>
              </a:rPr>
              <a:t>xin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thương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xót</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chúng</a:t>
            </a:r>
            <a:r>
              <a:rPr lang="en-US" sz="44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400" b="0" u="sng" dirty="0">
                <a:solidFill>
                  <a:srgbClr val="FFFF00"/>
                </a:solidFill>
                <a:effectLst/>
                <a:latin typeface="+mj-lt"/>
                <a:cs typeface="Times New Roman" panose="02020603050405020304" pitchFamily="18" charset="0"/>
              </a:rPr>
              <a:t>B:</a:t>
            </a:r>
            <a:r>
              <a:rPr lang="vi-VN" sz="4400" b="0" dirty="0">
                <a:solidFill>
                  <a:schemeClr val="bg1"/>
                </a:solidFill>
                <a:effectLst/>
                <a:latin typeface="+mj-lt"/>
                <a:cs typeface="Times New Roman" panose="02020603050405020304" pitchFamily="18" charset="0"/>
              </a:rPr>
              <a:t> </a:t>
            </a:r>
            <a:r>
              <a:rPr lang="vi-VN" sz="4400" b="0" dirty="0">
                <a:solidFill>
                  <a:srgbClr val="FFFF00"/>
                </a:solidFill>
                <a:effectLst/>
                <a:latin typeface="+mj-lt"/>
                <a:cs typeface="Times New Roman" panose="02020603050405020304" pitchFamily="18" charset="0"/>
              </a:rPr>
              <a:t>Vì lạy Chúa Giêsu Kitô,</a:t>
            </a:r>
            <a:r>
              <a:rPr lang="vi-VN" sz="44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6858000" cy="5148263"/>
          </a:xfrm>
        </p:spPr>
        <p:txBody>
          <a:bodyPr anchor="ctr" anchorCtr="0"/>
          <a:lstStyle/>
          <a:p>
            <a:pPr marL="0" indent="0" algn="just" eaLnBrk="1" hangingPunct="1">
              <a:lnSpc>
                <a:spcPct val="140000"/>
              </a:lnSpc>
              <a:buFontTx/>
              <a:buNone/>
            </a:pPr>
            <a:r>
              <a:rPr lang="en-US" sz="3900" b="0" dirty="0" err="1">
                <a:solidFill>
                  <a:schemeClr val="bg1"/>
                </a:solidFill>
                <a:effectLst/>
                <a:latin typeface="+mj-lt"/>
                <a:cs typeface="Times New Roman" panose="02020603050405020304" pitchFamily="18" charset="0"/>
              </a:rPr>
              <a:t>Chỉ</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có</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Chúa</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là</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Chúa</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chỉ</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có</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Chúa</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là</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đấng</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tối</a:t>
            </a:r>
            <a:r>
              <a:rPr lang="en-US" sz="3900" b="0" dirty="0">
                <a:solidFill>
                  <a:schemeClr val="bg1"/>
                </a:solidFill>
                <a:effectLst/>
                <a:latin typeface="+mj-lt"/>
                <a:cs typeface="Times New Roman" panose="02020603050405020304" pitchFamily="18" charset="0"/>
              </a:rPr>
              <a:t> </a:t>
            </a:r>
            <a:r>
              <a:rPr lang="en-US" sz="3900" b="0" dirty="0" err="1">
                <a:solidFill>
                  <a:schemeClr val="bg1"/>
                </a:solidFill>
                <a:effectLst/>
                <a:latin typeface="+mj-lt"/>
                <a:cs typeface="Times New Roman" panose="02020603050405020304" pitchFamily="18" charset="0"/>
              </a:rPr>
              <a:t>cao</a:t>
            </a:r>
            <a:r>
              <a:rPr lang="en-US" sz="39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3900" b="0" u="sng" dirty="0">
                <a:solidFill>
                  <a:srgbClr val="FFFF00"/>
                </a:solidFill>
                <a:effectLst/>
                <a:latin typeface="+mj-lt"/>
                <a:cs typeface="Times New Roman" panose="02020603050405020304" pitchFamily="18" charset="0"/>
              </a:rPr>
              <a:t>A+</a:t>
            </a:r>
            <a:r>
              <a:rPr lang="en-US" sz="3900" b="0" u="sng" dirty="0">
                <a:solidFill>
                  <a:srgbClr val="FFFF00"/>
                </a:solidFill>
                <a:effectLst/>
                <a:latin typeface="+mj-lt"/>
                <a:cs typeface="Times New Roman" panose="02020603050405020304" pitchFamily="18" charset="0"/>
              </a:rPr>
              <a:t>B</a:t>
            </a:r>
            <a:r>
              <a:rPr lang="vi-VN" sz="3900" b="0" u="sng" dirty="0">
                <a:solidFill>
                  <a:srgbClr val="FFFF00"/>
                </a:solidFill>
                <a:effectLst/>
                <a:latin typeface="+mj-lt"/>
                <a:cs typeface="Times New Roman" panose="02020603050405020304" pitchFamily="18" charset="0"/>
              </a:rPr>
              <a:t>:</a:t>
            </a:r>
            <a:r>
              <a:rPr lang="vi-VN" sz="39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39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875239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5148263"/>
          </a:xfrm>
          <a:prstGeom prst="rect">
            <a:avLst/>
          </a:prstGeom>
        </p:spPr>
      </p:pic>
      <p:sp>
        <p:nvSpPr>
          <p:cNvPr id="5" name="Rectangle 4"/>
          <p:cNvSpPr/>
          <p:nvPr/>
        </p:nvSpPr>
        <p:spPr>
          <a:xfrm>
            <a:off x="114300" y="133474"/>
            <a:ext cx="6686550" cy="2369880"/>
          </a:xfrm>
          <a:prstGeom prst="rect">
            <a:avLst/>
          </a:prstGeom>
        </p:spPr>
        <p:txBody>
          <a:bodyPr wrap="square">
            <a:spAutoFit/>
          </a:bodyPr>
          <a:lstStyle/>
          <a:p>
            <a:r>
              <a:rPr lang="vi-VN" sz="4000" dirty="0">
                <a:solidFill>
                  <a:srgbClr val="FFFF00"/>
                </a:solidFill>
              </a:rPr>
              <a:t>Bài đọc 1</a:t>
            </a:r>
          </a:p>
          <a:p>
            <a:r>
              <a:rPr lang="vi-VN" sz="3600" i="1" dirty="0" smtClean="0">
                <a:solidFill>
                  <a:schemeClr val="bg1"/>
                </a:solidFill>
              </a:rPr>
              <a:t>Này </a:t>
            </a:r>
            <a:r>
              <a:rPr lang="vi-VN" sz="3600" i="1" dirty="0">
                <a:solidFill>
                  <a:schemeClr val="bg1"/>
                </a:solidFill>
              </a:rPr>
              <a:t>Ta tuôn đổ xuống Thành Đô ơn thái bình tựa dòng sông cả.</a:t>
            </a:r>
          </a:p>
          <a:p>
            <a:r>
              <a:rPr lang="vi-VN" sz="3600" dirty="0" smtClean="0">
                <a:solidFill>
                  <a:srgbClr val="FFFF00"/>
                </a:solidFill>
              </a:rPr>
              <a:t>Bài </a:t>
            </a:r>
            <a:r>
              <a:rPr lang="vi-VN" sz="3600" dirty="0">
                <a:solidFill>
                  <a:srgbClr val="FFFF00"/>
                </a:solidFill>
              </a:rPr>
              <a:t>trích sách ngôn sứ I-sai-a.</a:t>
            </a:r>
            <a:endParaRPr lang="vi-VN" sz="3600" dirty="0" smtClean="0">
              <a:solidFill>
                <a:srgbClr val="FFFF00"/>
              </a:solidFill>
            </a:endParaRPr>
          </a:p>
        </p:txBody>
      </p:sp>
    </p:spTree>
    <p:extLst>
      <p:ext uri="{BB962C8B-B14F-4D97-AF65-F5344CB8AC3E}">
        <p14:creationId xmlns:p14="http://schemas.microsoft.com/office/powerpoint/2010/main" val="3962379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5148263"/>
          </a:xfrm>
        </p:spPr>
        <p:txBody>
          <a:bodyPr>
            <a:noAutofit/>
          </a:bodyPr>
          <a:lstStyle/>
          <a:p>
            <a:r>
              <a:rPr lang="en-US" sz="7200" b="0" dirty="0" err="1">
                <a:solidFill>
                  <a:srgbClr val="FFFF00"/>
                </a:solidFill>
                <a:effectLst/>
                <a:latin typeface="+mj-lt"/>
                <a:cs typeface="Times New Roman" pitchFamily="18" charset="0"/>
              </a:rPr>
              <a:t>Thánh</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vịnh</a:t>
            </a:r>
            <a:r>
              <a:rPr lang="en-US" sz="7200" b="0" dirty="0">
                <a:solidFill>
                  <a:srgbClr val="FFFF00"/>
                </a:solidFill>
                <a:effectLst/>
                <a:latin typeface="+mj-lt"/>
                <a:cs typeface="Times New Roman" pitchFamily="18" charset="0"/>
              </a:rPr>
              <a:t> </a:t>
            </a:r>
            <a:r>
              <a:rPr lang="en-US" sz="7200" b="0" dirty="0" smtClean="0">
                <a:solidFill>
                  <a:srgbClr val="FFFF00"/>
                </a:solidFill>
                <a:effectLst/>
                <a:latin typeface="+mj-lt"/>
                <a:cs typeface="Times New Roman" pitchFamily="18" charset="0"/>
              </a:rPr>
              <a:t>65</a:t>
            </a:r>
            <a:r>
              <a:rPr lang="en-US" sz="3600" b="0" dirty="0">
                <a:solidFill>
                  <a:schemeClr val="bg1"/>
                </a:solidFill>
                <a:effectLst/>
                <a:latin typeface="+mj-lt"/>
                <a:cs typeface="Times New Roman" pitchFamily="18" charset="0"/>
              </a:rPr>
              <a:t/>
            </a:r>
            <a:br>
              <a:rPr lang="en-US" sz="3600" b="0" dirty="0">
                <a:solidFill>
                  <a:schemeClr val="bg1"/>
                </a:solidFill>
                <a:effectLst/>
                <a:latin typeface="+mj-lt"/>
                <a:cs typeface="Times New Roman" pitchFamily="18" charset="0"/>
              </a:rPr>
            </a:br>
            <a:r>
              <a:rPr lang="en-US" sz="5400" b="0" i="1" dirty="0">
                <a:solidFill>
                  <a:schemeClr val="bg1"/>
                </a:solidFill>
                <a:effectLst/>
                <a:latin typeface="+mj-lt"/>
                <a:cs typeface="Times New Roman" pitchFamily="18" charset="0"/>
              </a:rPr>
              <a:t>Lm Kim Long </a:t>
            </a:r>
            <a:r>
              <a:rPr lang="en-US" sz="3600" b="0" dirty="0">
                <a:solidFill>
                  <a:schemeClr val="bg1"/>
                </a:solidFill>
                <a:effectLst/>
                <a:latin typeface="+mj-lt"/>
                <a:cs typeface="Times New Roman" pitchFamily="18" charset="0"/>
              </a:rPr>
              <a:t/>
            </a:r>
            <a:br>
              <a:rPr lang="en-US" sz="3600" b="0" dirty="0">
                <a:solidFill>
                  <a:schemeClr val="bg1"/>
                </a:solidFill>
                <a:effectLst/>
                <a:latin typeface="+mj-lt"/>
                <a:cs typeface="Times New Roman" pitchFamily="18" charset="0"/>
              </a:rPr>
            </a:br>
            <a:r>
              <a:rPr lang="en-US" sz="4800" b="0" u="sng" dirty="0">
                <a:solidFill>
                  <a:schemeClr val="bg1"/>
                </a:solidFill>
                <a:effectLst/>
                <a:latin typeface="+mj-lt"/>
                <a:cs typeface="Times New Roman" pitchFamily="18" charset="0"/>
              </a:rPr>
              <a:t>3</a:t>
            </a:r>
            <a:r>
              <a:rPr lang="en-US" sz="4800" b="0" u="sng" dirty="0" smtClean="0">
                <a:solidFill>
                  <a:schemeClr val="bg1"/>
                </a:solidFill>
                <a:effectLst/>
                <a:latin typeface="+mj-lt"/>
                <a:cs typeface="Times New Roman" pitchFamily="18" charset="0"/>
              </a:rPr>
              <a:t> </a:t>
            </a:r>
            <a:r>
              <a:rPr lang="en-US" sz="4800" b="0" u="sng" dirty="0" err="1">
                <a:solidFill>
                  <a:schemeClr val="bg1"/>
                </a:solidFill>
                <a:effectLst/>
                <a:latin typeface="+mj-lt"/>
                <a:cs typeface="Times New Roman" pitchFamily="18" charset="0"/>
              </a:rPr>
              <a:t>câu</a:t>
            </a:r>
            <a:endParaRPr lang="en-US" sz="36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5808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438556"/>
            <a:ext cx="6858000" cy="4709707"/>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1109"/>
            <a:ext cx="6858000" cy="4278599"/>
          </a:xfrm>
        </p:spPr>
        <p:txBody>
          <a:bodyPr>
            <a:normAutofit/>
          </a:bodyPr>
          <a:lstStyle/>
          <a:p>
            <a:pPr algn="just"/>
            <a:r>
              <a:rPr lang="en-US" altLang="en-US" b="0" dirty="0" err="1" smtClean="0">
                <a:solidFill>
                  <a:schemeClr val="bg1"/>
                </a:solidFill>
                <a:effectLst/>
                <a:latin typeface="+mj-lt"/>
                <a:cs typeface="Times New Roman" panose="02020603050405020304" pitchFamily="18" charset="0"/>
              </a:rPr>
              <a:t>Ước</a:t>
            </a:r>
            <a:r>
              <a:rPr lang="en-US" altLang="en-US" b="0" dirty="0" smtClean="0">
                <a:solidFill>
                  <a:schemeClr val="bg1"/>
                </a:solidFill>
                <a:effectLst/>
                <a:latin typeface="+mj-lt"/>
                <a:cs typeface="Times New Roman" panose="02020603050405020304" pitchFamily="18" charset="0"/>
              </a:rPr>
              <a:t> chi </a:t>
            </a:r>
            <a:r>
              <a:rPr lang="en-US" altLang="en-US" b="0" dirty="0" err="1" smtClean="0">
                <a:solidFill>
                  <a:schemeClr val="bg1"/>
                </a:solidFill>
                <a:effectLst/>
                <a:latin typeface="+mj-lt"/>
                <a:cs typeface="Times New Roman" panose="02020603050405020304" pitchFamily="18" charset="0"/>
              </a:rPr>
              <a:t>lòng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anh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em</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phấn</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khởi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vui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mừng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vì</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được</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Đức</a:t>
            </a:r>
            <a:r>
              <a:rPr lang="en-US" altLang="en-US" b="0" dirty="0" smtClean="0">
                <a:solidFill>
                  <a:schemeClr val="bg1"/>
                </a:solidFill>
                <a:effectLst/>
                <a:latin typeface="+mj-lt"/>
                <a:cs typeface="Times New Roman" panose="02020603050405020304" pitchFamily="18" charset="0"/>
              </a:rPr>
              <a:t> Ki-</a:t>
            </a:r>
            <a:r>
              <a:rPr lang="en-US" altLang="en-US" b="0" dirty="0" err="1" smtClean="0">
                <a:solidFill>
                  <a:schemeClr val="bg1"/>
                </a:solidFill>
                <a:effectLst/>
                <a:latin typeface="+mj-lt"/>
                <a:cs typeface="Times New Roman" panose="02020603050405020304" pitchFamily="18" charset="0"/>
              </a:rPr>
              <a:t>tô</a:t>
            </a:r>
            <a:r>
              <a:rPr lang="en-US" altLang="en-US" b="0" dirty="0" smtClean="0">
                <a:solidFill>
                  <a:schemeClr val="bg1"/>
                </a:solidFill>
                <a:effectLst/>
                <a:latin typeface="+mj-lt"/>
                <a:cs typeface="Times New Roman" panose="02020603050405020304" pitchFamily="18" charset="0"/>
              </a:rPr>
              <a:t> ban </a:t>
            </a:r>
            <a:r>
              <a:rPr lang="en-US" altLang="en-US" b="0" dirty="0" err="1" smtClean="0">
                <a:solidFill>
                  <a:schemeClr val="bg1"/>
                </a:solidFill>
                <a:effectLst/>
                <a:latin typeface="+mj-lt"/>
                <a:cs typeface="Times New Roman" panose="02020603050405020304" pitchFamily="18" charset="0"/>
              </a:rPr>
              <a:t>tặng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bình</a:t>
            </a:r>
            <a:r>
              <a:rPr lang="en-US" altLang="en-US" b="0" dirty="0" smtClean="0">
                <a:solidFill>
                  <a:schemeClr val="bg1"/>
                </a:solidFill>
                <a:effectLst/>
                <a:latin typeface="+mj-lt"/>
                <a:cs typeface="Times New Roman" panose="02020603050405020304" pitchFamily="18" charset="0"/>
              </a:rPr>
              <a:t> an. </a:t>
            </a:r>
            <a:r>
              <a:rPr lang="en-US" altLang="en-US" b="0" dirty="0" err="1" smtClean="0">
                <a:solidFill>
                  <a:schemeClr val="bg1"/>
                </a:solidFill>
                <a:effectLst/>
                <a:latin typeface="+mj-lt"/>
                <a:cs typeface="Times New Roman" panose="02020603050405020304" pitchFamily="18" charset="0"/>
              </a:rPr>
              <a:t>Ước</a:t>
            </a:r>
            <a:r>
              <a:rPr lang="en-US" altLang="en-US" b="0" dirty="0" smtClean="0">
                <a:solidFill>
                  <a:schemeClr val="bg1"/>
                </a:solidFill>
                <a:effectLst/>
                <a:latin typeface="+mj-lt"/>
                <a:cs typeface="Times New Roman" panose="02020603050405020304" pitchFamily="18" charset="0"/>
              </a:rPr>
              <a:t> chi </a:t>
            </a:r>
            <a:r>
              <a:rPr lang="en-US" altLang="en-US" b="0" dirty="0" err="1" smtClean="0">
                <a:solidFill>
                  <a:schemeClr val="bg1"/>
                </a:solidFill>
                <a:effectLst/>
                <a:latin typeface="+mj-lt"/>
                <a:cs typeface="Times New Roman" panose="02020603050405020304" pitchFamily="18" charset="0"/>
              </a:rPr>
              <a:t>Lời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Người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sinh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hoa</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kết</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quả</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dồi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dào</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trong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anh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em</a:t>
            </a:r>
            <a:r>
              <a:rPr lang="en-US" altLang="en-US" b="0" dirty="0" smtClean="0">
                <a:solidFill>
                  <a:schemeClr val="bg1"/>
                </a:solidFill>
                <a:effectLst/>
                <a:latin typeface="+mj-lt"/>
                <a:cs typeface="Times New Roman" panose="02020603050405020304" pitchFamily="18" charset="0"/>
              </a:rPr>
              <a:t>.</a:t>
            </a:r>
            <a:endParaRPr lang="en-US" b="0" u="sng" dirty="0">
              <a:solidFill>
                <a:schemeClr val="bg1"/>
              </a:solidFill>
              <a:effectLst/>
              <a:latin typeface="+mj-lt"/>
              <a:cs typeface="Times New Roman" pitchFamily="18" charset="0"/>
            </a:endParaRPr>
          </a:p>
        </p:txBody>
      </p:sp>
      <p:sp>
        <p:nvSpPr>
          <p:cNvPr id="3" name="Rectangle 2"/>
          <p:cNvSpPr/>
          <p:nvPr/>
        </p:nvSpPr>
        <p:spPr>
          <a:xfrm>
            <a:off x="0" y="9534"/>
            <a:ext cx="3316934"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3810000" y="4402931"/>
            <a:ext cx="2362200" cy="707886"/>
          </a:xfrm>
          <a:prstGeom prst="rect">
            <a:avLst/>
          </a:prstGeom>
          <a:noFill/>
        </p:spPr>
        <p:txBody>
          <a:bodyPr wrap="square" rtlCol="0">
            <a:spAutoFit/>
          </a:bodyPr>
          <a:lstStyle/>
          <a:p>
            <a:pPr algn="r"/>
            <a:r>
              <a:rPr lang="en-US" sz="4000"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4000" u="sng" dirty="0" smtClean="0">
                <a:solidFill>
                  <a:srgbClr val="FFFF00"/>
                </a:solidFill>
                <a:effectLst>
                  <a:outerShdw blurRad="38100" dist="38100" dir="2700000" algn="tl">
                    <a:srgbClr val="000000">
                      <a:alpha val="43137"/>
                    </a:srgbClr>
                  </a:outerShdw>
                </a:effectLst>
                <a:cs typeface="Times New Roman" pitchFamily="18" charset="0"/>
              </a:rPr>
              <a:t>.</a:t>
            </a:r>
            <a:r>
              <a:rPr lang="en-US" sz="4000" dirty="0" smtClean="0">
                <a:solidFill>
                  <a:srgbClr val="FFFF00"/>
                </a:solidFill>
                <a:effectLst>
                  <a:outerShdw blurRad="38100" dist="38100" dir="2700000" algn="tl">
                    <a:srgbClr val="000000">
                      <a:alpha val="43137"/>
                    </a:srgbClr>
                  </a:outerShdw>
                </a:effectLst>
                <a:cs typeface="Times New Roman" pitchFamily="18" charset="0"/>
              </a:rPr>
              <a:t> </a:t>
            </a:r>
            <a:endParaRPr lang="en-US" sz="40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82117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362285"/>
            <a:ext cx="6858000" cy="4652504"/>
          </a:xfrm>
        </p:spPr>
        <p:txBody>
          <a:bodyPr>
            <a:noAutofit/>
          </a:bodyPr>
          <a:lstStyle/>
          <a:p>
            <a:pPr algn="just">
              <a:lnSpc>
                <a:spcPct val="118000"/>
              </a:lnSpc>
            </a:pPr>
            <a:r>
              <a:rPr lang="en-US" altLang="en-US" sz="4000" b="0" u="sng" dirty="0" smtClean="0">
                <a:solidFill>
                  <a:srgbClr val="FFFF00"/>
                </a:solidFill>
                <a:effectLst/>
                <a:latin typeface="+mj-lt"/>
                <a:cs typeface="Times New Roman" panose="02020603050405020304" pitchFamily="18" charset="0"/>
              </a:rPr>
              <a:t>Tk1</a:t>
            </a:r>
            <a:r>
              <a:rPr lang="en-US" altLang="en-US" sz="4000" b="0" u="sng" dirty="0">
                <a:solidFill>
                  <a:srgbClr val="FFFF00"/>
                </a:solidFill>
                <a:effectLst/>
                <a:latin typeface="+mj-lt"/>
                <a:cs typeface="Times New Roman" panose="02020603050405020304" pitchFamily="18" charset="0"/>
              </a:rPr>
              <a:t>:</a:t>
            </a:r>
            <a:r>
              <a:rPr lang="en-US" altLang="en-US" sz="1050" b="0" dirty="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Toàn</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cầu</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hỡi</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nào</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tung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hô</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Chúa</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Đàn</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hát</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lên</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mừng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Thánh</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Danh</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rạng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ngời</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Dâng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lời</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tán</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tụng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và</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thân</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thưa</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Chúa</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rằng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Sự</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nghiệp</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Chúa</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thật</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đáng</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khiếp</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sợ</a:t>
            </a:r>
            <a:r>
              <a:rPr lang="en-US" altLang="en-US" sz="4000" b="0" dirty="0" smtClean="0">
                <a:solidFill>
                  <a:schemeClr val="bg1"/>
                </a:solidFill>
                <a:effectLst/>
                <a:latin typeface="+mj-lt"/>
                <a:cs typeface="Times New Roman" panose="02020603050405020304" pitchFamily="18" charset="0"/>
              </a:rPr>
              <a:t> </a:t>
            </a:r>
            <a:r>
              <a:rPr lang="en-US" altLang="en-US" sz="4000" b="0" dirty="0" err="1" smtClean="0">
                <a:solidFill>
                  <a:schemeClr val="bg1"/>
                </a:solidFill>
                <a:effectLst/>
                <a:latin typeface="+mj-lt"/>
                <a:cs typeface="Times New Roman" panose="02020603050405020304" pitchFamily="18" charset="0"/>
              </a:rPr>
              <a:t>thay</a:t>
            </a:r>
            <a:r>
              <a:rPr lang="en-US" altLang="en-US" sz="4000" b="0" dirty="0" smtClean="0">
                <a:solidFill>
                  <a:schemeClr val="bg1"/>
                </a:solidFill>
                <a:effectLst/>
                <a:latin typeface="+mj-lt"/>
                <a:cs typeface="Times New Roman" panose="02020603050405020304" pitchFamily="18" charset="0"/>
              </a:rPr>
              <a:t>. </a:t>
            </a:r>
            <a:endParaRPr lang="en-US" altLang="en-US" sz="40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438556"/>
            <a:ext cx="6858000" cy="4709707"/>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59531"/>
            <a:ext cx="6858000" cy="4993394"/>
          </a:xfrm>
        </p:spPr>
        <p:txBody>
          <a:bodyPr>
            <a:noAutofit/>
          </a:bodyPr>
          <a:lstStyle/>
          <a:p>
            <a:pPr algn="just">
              <a:lnSpc>
                <a:spcPct val="118000"/>
              </a:lnSpc>
            </a:pPr>
            <a:r>
              <a:rPr lang="en-US" altLang="en-US" sz="4400" b="0" u="sng" dirty="0" smtClean="0">
                <a:solidFill>
                  <a:srgbClr val="FFFF00"/>
                </a:solidFill>
                <a:effectLst/>
                <a:latin typeface="+mj-lt"/>
                <a:cs typeface="Times New Roman" panose="02020603050405020304" pitchFamily="18" charset="0"/>
              </a:rPr>
              <a:t>Tk2</a:t>
            </a:r>
            <a:r>
              <a:rPr lang="en-US" altLang="en-US" sz="4400" b="0" u="sng" dirty="0">
                <a:solidFill>
                  <a:srgbClr val="FFFF00"/>
                </a:solidFill>
                <a:effectLst/>
                <a:latin typeface="+mj-lt"/>
                <a:cs typeface="Times New Roman" panose="02020603050405020304" pitchFamily="18" charset="0"/>
              </a:rPr>
              <a:t>:</a:t>
            </a:r>
            <a:r>
              <a:rPr lang="en-US" altLang="en-US" sz="4400" b="0" dirty="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Toàn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cầu</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hãy</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phục</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suy</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tôn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kính</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đàn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hát</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lên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mừng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Thánh</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Danh</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Chúa</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Trời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Hãy</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mau</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đến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nhìn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từng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uy</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công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Chúa</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làm</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việc</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khủng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khiếp</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Ngài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đối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với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phàm</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nhân</a:t>
            </a:r>
            <a:r>
              <a:rPr lang="en-US" altLang="en-US" sz="4400" b="0" dirty="0" smtClean="0">
                <a:solidFill>
                  <a:schemeClr val="bg1"/>
                </a:solidFill>
                <a:effectLst/>
                <a:latin typeface="+mj-lt"/>
                <a:cs typeface="Times New Roman" panose="02020603050405020304" pitchFamily="18" charset="0"/>
              </a:rPr>
              <a:t>.</a:t>
            </a:r>
            <a:endParaRPr lang="en-US" alt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438556"/>
            <a:ext cx="6858000" cy="4709707"/>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864721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B10EEBFF-C05F-4B42-B5BC-D0C6288AA7F9}"/>
              </a:ext>
            </a:extLst>
          </p:cNvPr>
          <p:cNvSpPr>
            <a:spLocks noGrp="1" noChangeArrowheads="1"/>
          </p:cNvSpPr>
          <p:nvPr>
            <p:ph type="subTitle" idx="4294967295"/>
          </p:nvPr>
        </p:nvSpPr>
        <p:spPr>
          <a:xfrm>
            <a:off x="0" y="0"/>
            <a:ext cx="6858000" cy="5148263"/>
          </a:xfrm>
        </p:spPr>
        <p:txBody>
          <a:bodyPr>
            <a:noAutofit/>
          </a:bodyPr>
          <a:lstStyle/>
          <a:p>
            <a:pPr marL="0" indent="0" algn="just">
              <a:lnSpc>
                <a:spcPct val="120000"/>
              </a:lnSpc>
              <a:buNone/>
            </a:pPr>
            <a:r>
              <a:rPr lang="en-US" altLang="en-US" sz="4400" b="0" u="sng" dirty="0">
                <a:solidFill>
                  <a:srgbClr val="FFFF00"/>
                </a:solidFill>
                <a:effectLst/>
                <a:latin typeface="+mj-lt"/>
                <a:cs typeface="Times New Roman" panose="02020603050405020304" pitchFamily="18" charset="0"/>
              </a:rPr>
              <a:t>Tk3:</a:t>
            </a:r>
            <a:r>
              <a:rPr lang="en-US" altLang="en-US" sz="4400" b="0" dirty="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Ngài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từng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khiến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đại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dương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trơ</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đất</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và</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dắt</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dân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dạo</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bước</a:t>
            </a:r>
            <a:r>
              <a:rPr lang="en-US" altLang="en-US" sz="4400" b="0" dirty="0" smtClean="0">
                <a:solidFill>
                  <a:schemeClr val="bg1"/>
                </a:solidFill>
                <a:effectLst/>
                <a:latin typeface="+mj-lt"/>
                <a:cs typeface="Times New Roman" panose="02020603050405020304" pitchFamily="18" charset="0"/>
              </a:rPr>
              <a:t> qua </a:t>
            </a:r>
            <a:r>
              <a:rPr lang="en-US" altLang="en-US" sz="4400" b="0" dirty="0" err="1" smtClean="0">
                <a:solidFill>
                  <a:schemeClr val="bg1"/>
                </a:solidFill>
                <a:effectLst/>
                <a:latin typeface="+mj-lt"/>
                <a:cs typeface="Times New Roman" panose="02020603050405020304" pitchFamily="18" charset="0"/>
              </a:rPr>
              <a:t>sông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ngòi</a:t>
            </a:r>
            <a:r>
              <a:rPr lang="en-US" altLang="en-US" sz="4400" b="0" dirty="0" smtClean="0">
                <a:solidFill>
                  <a:schemeClr val="bg1"/>
                </a:solidFill>
                <a:effectLst/>
                <a:latin typeface="+mj-lt"/>
                <a:cs typeface="Times New Roman" panose="02020603050405020304" pitchFamily="18" charset="0"/>
              </a:rPr>
              <a:t>. Ta </a:t>
            </a:r>
            <a:r>
              <a:rPr lang="en-US" altLang="en-US" sz="4400" b="0" dirty="0" err="1" smtClean="0">
                <a:solidFill>
                  <a:schemeClr val="bg1"/>
                </a:solidFill>
                <a:effectLst/>
                <a:latin typeface="+mj-lt"/>
                <a:cs typeface="Times New Roman" panose="02020603050405020304" pitchFamily="18" charset="0"/>
              </a:rPr>
              <a:t>mừng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rỡ</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vì</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ngàn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uy</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công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Chúa</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làm</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Ngài</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nhìn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rõ</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và</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thống</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lãnh</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vạn</a:t>
            </a:r>
            <a:r>
              <a:rPr lang="en-US" altLang="en-US" sz="4400" b="0" dirty="0" smtClean="0">
                <a:solidFill>
                  <a:schemeClr val="bg1"/>
                </a:solidFill>
                <a:effectLst/>
                <a:latin typeface="+mj-lt"/>
                <a:cs typeface="Times New Roman" panose="02020603050405020304" pitchFamily="18" charset="0"/>
              </a:rPr>
              <a:t> </a:t>
            </a:r>
            <a:r>
              <a:rPr lang="en-US" altLang="en-US" sz="4400" b="0" dirty="0" err="1" smtClean="0">
                <a:solidFill>
                  <a:schemeClr val="bg1"/>
                </a:solidFill>
                <a:effectLst/>
                <a:latin typeface="+mj-lt"/>
                <a:cs typeface="Times New Roman" panose="02020603050405020304" pitchFamily="18" charset="0"/>
              </a:rPr>
              <a:t>dân</a:t>
            </a:r>
            <a:r>
              <a:rPr lang="en-US" altLang="en-US" sz="4400" b="0" dirty="0" smtClean="0">
                <a:solidFill>
                  <a:schemeClr val="bg1"/>
                </a:solidFill>
                <a:effectLst/>
                <a:latin typeface="+mj-lt"/>
                <a:cs typeface="Times New Roman" panose="02020603050405020304" pitchFamily="18" charset="0"/>
              </a:rPr>
              <a:t>.</a:t>
            </a:r>
            <a:endParaRPr lang="en-US" altLang="en-US" sz="44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438556"/>
            <a:ext cx="6858000" cy="4709707"/>
          </a:xfrm>
        </p:spPr>
        <p:txBody>
          <a:bodyPr>
            <a:noAutofit/>
          </a:bodyPr>
          <a:lstStyle/>
          <a:p>
            <a:pPr algn="just" eaLnBrk="1" hangingPunct="1">
              <a:lnSpc>
                <a:spcPct val="110000"/>
              </a:lnSpc>
            </a:pPr>
            <a:r>
              <a:rPr lang="en-US" altLang="en-US" sz="8000" b="0" u="sng" dirty="0" err="1" smtClean="0">
                <a:solidFill>
                  <a:srgbClr val="FFFF00"/>
                </a:solidFill>
                <a:effectLst/>
                <a:latin typeface="+mj-lt"/>
                <a:cs typeface="Times New Roman" panose="02020603050405020304" pitchFamily="18" charset="0"/>
              </a:rPr>
              <a:t>Đk</a:t>
            </a:r>
            <a:r>
              <a:rPr lang="en-US" altLang="en-US" sz="8000" b="0" u="sng" dirty="0">
                <a:solidFill>
                  <a:srgbClr val="FFFF00"/>
                </a:solidFill>
                <a:effectLst/>
                <a:latin typeface="+mj-lt"/>
                <a:cs typeface="Times New Roman" panose="02020603050405020304" pitchFamily="18" charset="0"/>
              </a:rPr>
              <a:t>:</a:t>
            </a:r>
            <a:r>
              <a:rPr lang="en-US" altLang="en-US" sz="8000" b="0" dirty="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Toàn</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cầu</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hỡi</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hãy</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tung</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hô</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Chúa</a:t>
            </a:r>
            <a:r>
              <a:rPr lang="en-US" altLang="en-US" sz="8000" b="0" dirty="0" smtClean="0">
                <a:solidFill>
                  <a:schemeClr val="bg1"/>
                </a:solidFill>
                <a:effectLst/>
                <a:latin typeface="+mj-lt"/>
                <a:cs typeface="Times New Roman" panose="02020603050405020304" pitchFamily="18" charset="0"/>
              </a:rPr>
              <a:t> </a:t>
            </a:r>
            <a:r>
              <a:rPr lang="en-US" altLang="en-US" sz="8000" b="0" dirty="0" err="1" smtClean="0">
                <a:solidFill>
                  <a:schemeClr val="bg1"/>
                </a:solidFill>
                <a:effectLst/>
                <a:latin typeface="+mj-lt"/>
                <a:cs typeface="Times New Roman" panose="02020603050405020304" pitchFamily="18" charset="0"/>
              </a:rPr>
              <a:t>Trời</a:t>
            </a:r>
            <a:r>
              <a:rPr lang="en-US" altLang="en-US" sz="8000" b="0" dirty="0" smtClean="0">
                <a:solidFill>
                  <a:schemeClr val="bg1"/>
                </a:solidFill>
                <a:effectLst/>
                <a:latin typeface="+mj-lt"/>
                <a:cs typeface="Times New Roman" panose="02020603050405020304" pitchFamily="18" charset="0"/>
              </a:rPr>
              <a:t>. </a:t>
            </a:r>
            <a:endParaRPr lang="en-US" altLang="en-US" sz="8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261605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5148263"/>
          </a:xfrm>
          <a:prstGeom prst="rect">
            <a:avLst/>
          </a:prstGeom>
        </p:spPr>
      </p:pic>
      <p:sp>
        <p:nvSpPr>
          <p:cNvPr id="5" name="Rectangle 4"/>
          <p:cNvSpPr/>
          <p:nvPr/>
        </p:nvSpPr>
        <p:spPr>
          <a:xfrm>
            <a:off x="171450" y="57203"/>
            <a:ext cx="6515100" cy="2800767"/>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vi-VN" sz="3600" i="1" dirty="0">
                <a:solidFill>
                  <a:schemeClr val="bg1"/>
                </a:solidFill>
              </a:rPr>
              <a:t>Tôi mang trên mình tôi những dấu tích của Đức Giê-su.</a:t>
            </a:r>
          </a:p>
          <a:p>
            <a:r>
              <a:rPr lang="vi-VN" sz="3200" dirty="0" smtClean="0">
                <a:solidFill>
                  <a:srgbClr val="FFFF00"/>
                </a:solidFill>
              </a:rPr>
              <a:t>Bài </a:t>
            </a:r>
            <a:r>
              <a:rPr lang="vi-VN" sz="3200" dirty="0">
                <a:solidFill>
                  <a:srgbClr val="FFFF00"/>
                </a:solidFill>
              </a:rPr>
              <a:t>trích thư của thánh Phao-lô tông đồ gửi tín hữu Ga-lát.</a:t>
            </a:r>
          </a:p>
        </p:txBody>
      </p:sp>
    </p:spTree>
    <p:extLst>
      <p:ext uri="{BB962C8B-B14F-4D97-AF65-F5344CB8AC3E}">
        <p14:creationId xmlns:p14="http://schemas.microsoft.com/office/powerpoint/2010/main" val="4126943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1109"/>
            <a:ext cx="6858000" cy="4278599"/>
          </a:xfrm>
        </p:spPr>
        <p:txBody>
          <a:bodyPr>
            <a:normAutofit/>
          </a:bodyPr>
          <a:lstStyle/>
          <a:p>
            <a:pPr algn="just"/>
            <a:r>
              <a:rPr lang="en-US" altLang="en-US" b="0" dirty="0" err="1" smtClean="0">
                <a:solidFill>
                  <a:schemeClr val="bg1"/>
                </a:solidFill>
                <a:effectLst/>
                <a:latin typeface="+mj-lt"/>
                <a:cs typeface="Times New Roman" panose="02020603050405020304" pitchFamily="18" charset="0"/>
              </a:rPr>
              <a:t>Ước</a:t>
            </a:r>
            <a:r>
              <a:rPr lang="en-US" altLang="en-US" b="0" dirty="0" smtClean="0">
                <a:solidFill>
                  <a:schemeClr val="bg1"/>
                </a:solidFill>
                <a:effectLst/>
                <a:latin typeface="+mj-lt"/>
                <a:cs typeface="Times New Roman" panose="02020603050405020304" pitchFamily="18" charset="0"/>
              </a:rPr>
              <a:t> chi </a:t>
            </a:r>
            <a:r>
              <a:rPr lang="en-US" altLang="en-US" b="0" dirty="0" err="1" smtClean="0">
                <a:solidFill>
                  <a:schemeClr val="bg1"/>
                </a:solidFill>
                <a:effectLst/>
                <a:latin typeface="+mj-lt"/>
                <a:cs typeface="Times New Roman" panose="02020603050405020304" pitchFamily="18" charset="0"/>
              </a:rPr>
              <a:t>lòng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anh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em</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phấn</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khởi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vui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mừng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vì</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được</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Đức</a:t>
            </a:r>
            <a:r>
              <a:rPr lang="en-US" altLang="en-US" b="0" dirty="0" smtClean="0">
                <a:solidFill>
                  <a:schemeClr val="bg1"/>
                </a:solidFill>
                <a:effectLst/>
                <a:latin typeface="+mj-lt"/>
                <a:cs typeface="Times New Roman" panose="02020603050405020304" pitchFamily="18" charset="0"/>
              </a:rPr>
              <a:t> Ki-</a:t>
            </a:r>
            <a:r>
              <a:rPr lang="en-US" altLang="en-US" b="0" dirty="0" err="1" smtClean="0">
                <a:solidFill>
                  <a:schemeClr val="bg1"/>
                </a:solidFill>
                <a:effectLst/>
                <a:latin typeface="+mj-lt"/>
                <a:cs typeface="Times New Roman" panose="02020603050405020304" pitchFamily="18" charset="0"/>
              </a:rPr>
              <a:t>tô</a:t>
            </a:r>
            <a:r>
              <a:rPr lang="en-US" altLang="en-US" b="0" dirty="0" smtClean="0">
                <a:solidFill>
                  <a:schemeClr val="bg1"/>
                </a:solidFill>
                <a:effectLst/>
                <a:latin typeface="+mj-lt"/>
                <a:cs typeface="Times New Roman" panose="02020603050405020304" pitchFamily="18" charset="0"/>
              </a:rPr>
              <a:t> ban </a:t>
            </a:r>
            <a:r>
              <a:rPr lang="en-US" altLang="en-US" b="0" dirty="0" err="1" smtClean="0">
                <a:solidFill>
                  <a:schemeClr val="bg1"/>
                </a:solidFill>
                <a:effectLst/>
                <a:latin typeface="+mj-lt"/>
                <a:cs typeface="Times New Roman" panose="02020603050405020304" pitchFamily="18" charset="0"/>
              </a:rPr>
              <a:t>tặng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bình</a:t>
            </a:r>
            <a:r>
              <a:rPr lang="en-US" altLang="en-US" b="0" dirty="0" smtClean="0">
                <a:solidFill>
                  <a:schemeClr val="bg1"/>
                </a:solidFill>
                <a:effectLst/>
                <a:latin typeface="+mj-lt"/>
                <a:cs typeface="Times New Roman" panose="02020603050405020304" pitchFamily="18" charset="0"/>
              </a:rPr>
              <a:t> an. </a:t>
            </a:r>
            <a:r>
              <a:rPr lang="en-US" altLang="en-US" b="0" dirty="0" err="1" smtClean="0">
                <a:solidFill>
                  <a:schemeClr val="bg1"/>
                </a:solidFill>
                <a:effectLst/>
                <a:latin typeface="+mj-lt"/>
                <a:cs typeface="Times New Roman" panose="02020603050405020304" pitchFamily="18" charset="0"/>
              </a:rPr>
              <a:t>Ước</a:t>
            </a:r>
            <a:r>
              <a:rPr lang="en-US" altLang="en-US" b="0" dirty="0" smtClean="0">
                <a:solidFill>
                  <a:schemeClr val="bg1"/>
                </a:solidFill>
                <a:effectLst/>
                <a:latin typeface="+mj-lt"/>
                <a:cs typeface="Times New Roman" panose="02020603050405020304" pitchFamily="18" charset="0"/>
              </a:rPr>
              <a:t> chi </a:t>
            </a:r>
            <a:r>
              <a:rPr lang="en-US" altLang="en-US" b="0" dirty="0" err="1" smtClean="0">
                <a:solidFill>
                  <a:schemeClr val="bg1"/>
                </a:solidFill>
                <a:effectLst/>
                <a:latin typeface="+mj-lt"/>
                <a:cs typeface="Times New Roman" panose="02020603050405020304" pitchFamily="18" charset="0"/>
              </a:rPr>
              <a:t>Lời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Người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sinh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hoa</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kết</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quả</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dồi</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dào</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trong</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anh</a:t>
            </a:r>
            <a:r>
              <a:rPr lang="en-US" altLang="en-US" b="0" dirty="0" smtClean="0">
                <a:solidFill>
                  <a:schemeClr val="bg1"/>
                </a:solidFill>
                <a:effectLst/>
                <a:latin typeface="+mj-lt"/>
                <a:cs typeface="Times New Roman" panose="02020603050405020304" pitchFamily="18" charset="0"/>
              </a:rPr>
              <a:t> </a:t>
            </a:r>
            <a:r>
              <a:rPr lang="en-US" altLang="en-US" b="0" dirty="0" err="1" smtClean="0">
                <a:solidFill>
                  <a:schemeClr val="bg1"/>
                </a:solidFill>
                <a:effectLst/>
                <a:latin typeface="+mj-lt"/>
                <a:cs typeface="Times New Roman" panose="02020603050405020304" pitchFamily="18" charset="0"/>
              </a:rPr>
              <a:t>em</a:t>
            </a:r>
            <a:r>
              <a:rPr lang="en-US" altLang="en-US" b="0" dirty="0" smtClean="0">
                <a:solidFill>
                  <a:schemeClr val="bg1"/>
                </a:solidFill>
                <a:effectLst/>
                <a:latin typeface="+mj-lt"/>
                <a:cs typeface="Times New Roman" panose="02020603050405020304" pitchFamily="18" charset="0"/>
              </a:rPr>
              <a:t>.</a:t>
            </a:r>
            <a:endParaRPr lang="en-US" b="0" u="sng" dirty="0">
              <a:solidFill>
                <a:schemeClr val="bg1"/>
              </a:solidFill>
              <a:effectLst/>
              <a:latin typeface="+mj-lt"/>
              <a:cs typeface="Times New Roman" pitchFamily="18" charset="0"/>
            </a:endParaRPr>
          </a:p>
        </p:txBody>
      </p:sp>
      <p:sp>
        <p:nvSpPr>
          <p:cNvPr id="3" name="Rectangle 2"/>
          <p:cNvSpPr/>
          <p:nvPr/>
        </p:nvSpPr>
        <p:spPr>
          <a:xfrm>
            <a:off x="0" y="9534"/>
            <a:ext cx="3316934"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57151" y="4252084"/>
            <a:ext cx="6800850" cy="646331"/>
          </a:xfrm>
          <a:prstGeom prst="rect">
            <a:avLst/>
          </a:prstGeom>
          <a:noFill/>
        </p:spPr>
        <p:txBody>
          <a:bodyPr wrap="square" rtlCol="0">
            <a:spAutoFit/>
          </a:bodyPr>
          <a:lstStyle/>
          <a:p>
            <a:pPr algn="just"/>
            <a:r>
              <a:rPr lang="en-US" sz="3600" dirty="0" smtClean="0">
                <a:solidFill>
                  <a:srgbClr val="FFFF00"/>
                </a:solidFill>
                <a:latin typeface="+mj-lt"/>
                <a:cs typeface="Times New Roman" pitchFamily="18" charset="0"/>
              </a:rPr>
              <a:t>                                </a:t>
            </a:r>
            <a:r>
              <a:rPr lang="en-US" sz="3600" u="sng" dirty="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360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36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36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3946917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r>
              <a:rPr lang="en-US" sz="66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8263"/>
          </a:xfrm>
          <a:prstGeom prst="rect">
            <a:avLst/>
          </a:prstGeom>
        </p:spPr>
      </p:pic>
    </p:spTree>
    <p:extLst>
      <p:ext uri="{BB962C8B-B14F-4D97-AF65-F5344CB8AC3E}">
        <p14:creationId xmlns:p14="http://schemas.microsoft.com/office/powerpoint/2010/main" val="1046157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pPr algn="just"/>
            <a:r>
              <a:rPr lang="vi-VN" sz="54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pPr algn="just"/>
            <a:r>
              <a:rPr lang="en-US" sz="5400" b="0" dirty="0" err="1">
                <a:solidFill>
                  <a:schemeClr val="bg1"/>
                </a:solidFill>
                <a:effectLst/>
                <a:latin typeface="+mj-lt"/>
                <a:cs typeface="Times New Roman" pitchFamily="18" charset="0"/>
              </a:rPr>
              <a:t>Tôi</a:t>
            </a:r>
            <a:r>
              <a:rPr lang="en-US" sz="5400" b="0" dirty="0">
                <a:solidFill>
                  <a:schemeClr val="bg1"/>
                </a:solidFill>
                <a:effectLst/>
                <a:latin typeface="+mj-lt"/>
                <a:cs typeface="Times New Roman" pitchFamily="18" charset="0"/>
              </a:rPr>
              <a:t> tin </a:t>
            </a:r>
            <a:r>
              <a:rPr lang="en-US" sz="5400" b="0" dirty="0" err="1">
                <a:solidFill>
                  <a:schemeClr val="bg1"/>
                </a:solidFill>
                <a:effectLst/>
                <a:latin typeface="+mj-lt"/>
                <a:cs typeface="Times New Roman" pitchFamily="18" charset="0"/>
              </a:rPr>
              <a:t>kính</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Giêsu</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Kitô</a:t>
            </a:r>
            <a:r>
              <a:rPr lang="en-US" sz="5400" b="0" dirty="0">
                <a:solidFill>
                  <a:schemeClr val="bg1"/>
                </a:solidFill>
                <a:effectLst/>
                <a:latin typeface="+mj-lt"/>
                <a:cs typeface="Times New Roman" pitchFamily="18" charset="0"/>
              </a:rPr>
              <a:t>, Con </a:t>
            </a:r>
            <a:r>
              <a:rPr lang="en-US" sz="5400" b="0" dirty="0" err="1">
                <a:solidFill>
                  <a:schemeClr val="bg1"/>
                </a:solidFill>
                <a:effectLst/>
                <a:latin typeface="+mj-lt"/>
                <a:cs typeface="Times New Roman" pitchFamily="18" charset="0"/>
              </a:rPr>
              <a:t>Một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Thiên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Sinh bởi Đức Chúa Cha từ trước muôn đời.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pPr algn="just"/>
            <a:r>
              <a:rPr lang="vi-VN" sz="5400" b="0" dirty="0">
                <a:solidFill>
                  <a:schemeClr val="bg1"/>
                </a:solidFill>
                <a:effectLst/>
                <a:latin typeface="+mj-lt"/>
                <a:cs typeface="Times New Roman" pitchFamily="18" charset="0"/>
              </a:rPr>
              <a:t>Người là Thiên Chúa bởi Thiên Chúa, Ánh Sáng bởi Ánh Sáng,</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Thiên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thật</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bởi</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Thiên</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Chúa</a:t>
            </a:r>
            <a:r>
              <a:rPr lang="en-US" sz="5400" b="0" dirty="0">
                <a:solidFill>
                  <a:schemeClr val="bg1"/>
                </a:solidFill>
                <a:effectLst/>
                <a:latin typeface="+mj-lt"/>
                <a:cs typeface="Times New Roman" pitchFamily="18" charset="0"/>
              </a:rPr>
              <a:t> </a:t>
            </a:r>
            <a:r>
              <a:rPr lang="en-US" sz="5400" b="0" dirty="0" err="1">
                <a:solidFill>
                  <a:schemeClr val="bg1"/>
                </a:solidFill>
                <a:effectLst/>
                <a:latin typeface="+mj-lt"/>
                <a:cs typeface="Times New Roman" pitchFamily="18" charset="0"/>
              </a:rPr>
              <a:t>thật</a:t>
            </a:r>
            <a:r>
              <a:rPr lang="en-US" sz="54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pPr algn="just"/>
            <a:r>
              <a:rPr lang="vi-VN" sz="4800" b="0" dirty="0">
                <a:solidFill>
                  <a:schemeClr val="bg1"/>
                </a:solidFill>
                <a:effectLst/>
                <a:latin typeface="+mj-lt"/>
              </a:rPr>
              <a:t>được sinh ra mà không phải được tạo thành, đồng bản thể với Đức Chúa Cha: nhờ Người mà muôn vật được tạo thành. </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pPr algn="just"/>
            <a:r>
              <a:rPr lang="vi-VN" sz="6600" b="0" dirty="0">
                <a:solidFill>
                  <a:schemeClr val="bg1"/>
                </a:solidFill>
                <a:effectLst/>
                <a:latin typeface="+mj-lt"/>
              </a:rPr>
              <a:t>Vì loài người chúng ta và để cứu độ chúng ta,</a:t>
            </a:r>
            <a:r>
              <a:rPr lang="en-US" sz="6600" b="0" dirty="0">
                <a:solidFill>
                  <a:schemeClr val="bg1"/>
                </a:solidFill>
                <a:effectLst/>
                <a:latin typeface="+mj-lt"/>
              </a:rPr>
              <a:t> </a:t>
            </a:r>
            <a:r>
              <a:rPr lang="vi-VN" sz="6600" b="0" dirty="0">
                <a:solidFill>
                  <a:schemeClr val="bg1"/>
                </a:solidFill>
                <a:effectLst/>
                <a:latin typeface="+mj-lt"/>
                <a:cs typeface="Times New Roman" pitchFamily="18" charset="0"/>
              </a:rPr>
              <a:t>Người đã từ trời xuống thế.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fontScale="90000"/>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
            <a:ext cx="6858000" cy="5148262"/>
          </a:xfrm>
        </p:spPr>
        <p:txBody>
          <a:bodyPr>
            <a:noAutofit/>
          </a:bodyPr>
          <a:lstStyle/>
          <a:p>
            <a:pPr algn="just"/>
            <a:r>
              <a:rPr lang="vi-VN" sz="48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Autofit/>
          </a:bodyPr>
          <a:lstStyle/>
          <a:p>
            <a:pPr algn="just"/>
            <a:r>
              <a:rPr lang="vi-VN" sz="48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Autofit/>
          </a:bodyPr>
          <a:lstStyle/>
          <a:p>
            <a:pPr algn="just"/>
            <a:r>
              <a:rPr lang="vi-VN" sz="5400" b="0" dirty="0">
                <a:solidFill>
                  <a:schemeClr val="bg1"/>
                </a:solidFill>
                <a:effectLst/>
                <a:latin typeface="+mj-lt"/>
              </a:rPr>
              <a:t>Người được phụng thờ và tôn vinh cùng với Đức Chúa Cha và Đức Chúa Con: Người đã dùng các tiên tri mà phán dạy. </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6858000" cy="4993675"/>
          </a:xfrm>
          <a:prstGeom prst="rect">
            <a:avLst/>
          </a:prstGeom>
          <a:noFill/>
        </p:spPr>
        <p:txBody>
          <a:bodyPr wrap="square" lIns="68580" tIns="34290" rIns="68580" bIns="34290">
            <a:spAutoFit/>
          </a:bodyPr>
          <a:lstStyle/>
          <a:p>
            <a:pPr algn="just" defTabSz="685800"/>
            <a:r>
              <a:rPr lang="vi-VN" sz="4000" dirty="0">
                <a:solidFill>
                  <a:prstClr val="white"/>
                </a:solidFill>
                <a:latin typeface="+mj-lt"/>
                <a:ea typeface="Segoe UI Black" panose="020B0A02040204020203" pitchFamily="34" charset="0"/>
              </a:rPr>
              <a:t>Lạy Cha trên trời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Xin cho ơn đức tin mà Cha ban tặng chúng con</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trong Chúa Giêsu Kitô Con Cha</a:t>
            </a:r>
            <a:r>
              <a:rPr lang="en-US" sz="4000" dirty="0">
                <a:solidFill>
                  <a:srgbClr val="FFFF00"/>
                </a:solidFill>
                <a:ea typeface="Segoe UI Black" panose="020B0A02040204020203" pitchFamily="34" charset="0"/>
              </a:rPr>
              <a:t>/</a:t>
            </a:r>
            <a:r>
              <a:rPr lang="vi-VN" sz="4000" dirty="0">
                <a:solidFill>
                  <a:prstClr val="white"/>
                </a:solidFill>
                <a:latin typeface="+mj-lt"/>
                <a:ea typeface="Segoe UI Black" panose="020B0A02040204020203" pitchFamily="34" charset="0"/>
              </a:rPr>
              <a:t> và Anh của chúng con</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000" dirty="0">
                <a:solidFill>
                  <a:srgbClr val="FFFF00"/>
                </a:solidFill>
                <a:ea typeface="Segoe UI Black" panose="020B0A02040204020203" pitchFamily="34" charset="0"/>
              </a:rPr>
              <a:t>/</a:t>
            </a:r>
            <a:endParaRPr lang="vi-VN" sz="4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04048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Autofit/>
          </a:bodyPr>
          <a:lstStyle/>
          <a:p>
            <a:pPr algn="just"/>
            <a:r>
              <a:rPr lang="vi-VN" sz="5400" b="0" dirty="0">
                <a:solidFill>
                  <a:schemeClr val="bg1"/>
                </a:solidFill>
                <a:effectLst/>
                <a:latin typeface="+mj-lt"/>
                <a:cs typeface="Times New Roman" pitchFamily="18" charset="0"/>
              </a:rPr>
              <a:t>Tôi tuyên xưng có một Phép Rửa để tha tội. Tôi trông đợi kẻ chết sống lại và sự</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sống đời sau. </a:t>
            </a:r>
            <a:r>
              <a:rPr lang="vi-VN" sz="5400" b="0" u="sng" dirty="0">
                <a:solidFill>
                  <a:srgbClr val="FFFF00"/>
                </a:solidFill>
                <a:effectLst/>
                <a:latin typeface="+mj-lt"/>
                <a:cs typeface="Times New Roman" pitchFamily="18" charset="0"/>
              </a:rPr>
              <a:t>Amen.</a:t>
            </a:r>
            <a:endParaRPr lang="en-US" sz="54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25075517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r>
              <a:rPr lang="en-US" sz="4800" b="0" dirty="0">
                <a:solidFill>
                  <a:srgbClr val="FFFF00"/>
                </a:solidFill>
                <a:effectLst/>
                <a:latin typeface="+mj-lt"/>
                <a:cs typeface="Times New Roman" pitchFamily="18" charset="0"/>
              </a:rPr>
              <a:t>Ca </a:t>
            </a:r>
            <a:r>
              <a:rPr lang="en-US" sz="4800" b="0" dirty="0" err="1">
                <a:solidFill>
                  <a:srgbClr val="FFFF00"/>
                </a:solidFill>
                <a:effectLst/>
                <a:latin typeface="+mj-lt"/>
                <a:cs typeface="Times New Roman" pitchFamily="18" charset="0"/>
              </a:rPr>
              <a:t>Dâng</a:t>
            </a:r>
            <a:r>
              <a:rPr lang="en-US" sz="4800" b="0" dirty="0">
                <a:solidFill>
                  <a:srgbClr val="FFFF00"/>
                </a:solidFill>
                <a:effectLst/>
                <a:latin typeface="+mj-lt"/>
                <a:cs typeface="Times New Roman" pitchFamily="18" charset="0"/>
              </a:rPr>
              <a:t> </a:t>
            </a:r>
            <a:r>
              <a:rPr lang="en-US" sz="48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en-US" sz="6000" b="0" dirty="0">
                <a:solidFill>
                  <a:srgbClr val="FFFF00"/>
                </a:solidFill>
                <a:effectLst/>
                <a:latin typeface="+mj-lt"/>
                <a:cs typeface="Times New Roman" pitchFamily="18" charset="0"/>
              </a:rPr>
              <a:t>DÂNG LÊN </a:t>
            </a:r>
            <a:r>
              <a:rPr lang="en-US" sz="6000" b="0" dirty="0" smtClean="0">
                <a:solidFill>
                  <a:srgbClr val="FFFF00"/>
                </a:solidFill>
                <a:effectLst/>
                <a:latin typeface="+mj-lt"/>
                <a:cs typeface="Times New Roman" pitchFamily="18" charset="0"/>
              </a:rPr>
              <a:t>CHÚA</a:t>
            </a:r>
            <a:br>
              <a:rPr lang="en-US" sz="6000" b="0" dirty="0" smtClean="0">
                <a:solidFill>
                  <a:srgbClr val="FFFF00"/>
                </a:solidFill>
                <a:effectLst/>
                <a:latin typeface="+mj-lt"/>
                <a:cs typeface="Times New Roman" pitchFamily="18" charset="0"/>
              </a:rPr>
            </a:br>
            <a:r>
              <a:rPr lang="en-US" b="0" i="1" dirty="0" smtClean="0">
                <a:solidFill>
                  <a:schemeClr val="bg1"/>
                </a:solidFill>
                <a:effectLst/>
                <a:latin typeface="+mj-lt"/>
                <a:cs typeface="Times New Roman" pitchFamily="18" charset="0"/>
              </a:rPr>
              <a:t>Lm. </a:t>
            </a:r>
            <a:r>
              <a:rPr lang="en-US" b="0" i="1" dirty="0" err="1" smtClean="0">
                <a:solidFill>
                  <a:schemeClr val="bg1"/>
                </a:solidFill>
                <a:effectLst/>
                <a:latin typeface="+mj-lt"/>
                <a:cs typeface="Times New Roman" pitchFamily="18" charset="0"/>
              </a:rPr>
              <a:t>Duy</a:t>
            </a:r>
            <a:r>
              <a:rPr lang="en-US" b="0" i="1" dirty="0" smtClean="0">
                <a:solidFill>
                  <a:schemeClr val="bg1"/>
                </a:solidFill>
                <a:effectLst/>
                <a:latin typeface="+mj-lt"/>
                <a:cs typeface="Times New Roman" pitchFamily="18" charset="0"/>
              </a:rPr>
              <a:t> </a:t>
            </a:r>
            <a:r>
              <a:rPr lang="en-US" b="0" i="1" dirty="0" err="1" smtClean="0">
                <a:solidFill>
                  <a:schemeClr val="bg1"/>
                </a:solidFill>
                <a:effectLst/>
                <a:latin typeface="+mj-lt"/>
                <a:cs typeface="Times New Roman" pitchFamily="18" charset="0"/>
              </a:rPr>
              <a:t>Thiên</a:t>
            </a:r>
            <a:endParaRPr lang="vi-VN" sz="6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b="0" u="sng" dirty="0" err="1">
                <a:solidFill>
                  <a:srgbClr val="FFFF00"/>
                </a:solidFill>
                <a:effectLst/>
                <a:latin typeface="+mj-lt"/>
                <a:cs typeface="Times New Roman" pitchFamily="18" charset="0"/>
              </a:rPr>
              <a:t>Đk</a:t>
            </a:r>
            <a:r>
              <a:rPr lang="en-US" b="0" u="sng" dirty="0">
                <a:solidFill>
                  <a:srgbClr val="FFFF00"/>
                </a:solidFill>
                <a:effectLst/>
                <a:latin typeface="+mj-lt"/>
                <a:cs typeface="Times New Roman" pitchFamily="18" charset="0"/>
              </a:rPr>
              <a:t>:</a:t>
            </a:r>
            <a:r>
              <a:rPr lang="en-US" b="0" dirty="0">
                <a:solidFill>
                  <a:schemeClr val="bg1"/>
                </a:solidFill>
                <a:effectLst/>
                <a:latin typeface="+mj-lt"/>
                <a:cs typeface="Times New Roman" pitchFamily="18" charset="0"/>
              </a:rPr>
              <a:t> </a:t>
            </a:r>
            <a:r>
              <a:rPr lang="vi-VN"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b="0" u="sng" dirty="0" smtClean="0">
                <a:solidFill>
                  <a:srgbClr val="FFFF00"/>
                </a:solidFill>
                <a:effectLst/>
                <a:latin typeface="+mj-lt"/>
                <a:cs typeface="Times New Roman" pitchFamily="18" charset="0"/>
              </a:rPr>
              <a:t>Tk1</a:t>
            </a:r>
            <a:r>
              <a:rPr lang="en-US" b="0" u="sng" dirty="0">
                <a:solidFill>
                  <a:srgbClr val="FFFF00"/>
                </a:solidFill>
                <a:effectLst/>
                <a:latin typeface="+mj-lt"/>
                <a:cs typeface="Times New Roman" pitchFamily="18" charset="0"/>
              </a:rPr>
              <a:t>:</a:t>
            </a:r>
            <a:r>
              <a:rPr lang="en-US" b="0" dirty="0">
                <a:solidFill>
                  <a:schemeClr val="bg1"/>
                </a:solidFill>
                <a:effectLst/>
                <a:latin typeface="+mj-lt"/>
                <a:cs typeface="Times New Roman" pitchFamily="18" charset="0"/>
              </a:rPr>
              <a:t> </a:t>
            </a:r>
            <a:r>
              <a:rPr lang="vi-VN" b="0" dirty="0">
                <a:solidFill>
                  <a:schemeClr val="bg1"/>
                </a:solidFill>
                <a:effectLst/>
                <a:latin typeface="+mj-lt"/>
              </a:rPr>
              <a:t>Như trầm hương bay lên trước tòa Thiên Chúa. Như lời kinh con dâng trước ngai tòa cao. Con thành tâm xin Chúa thương nhận lễ vật, sai Sứ thần dâng về trước thiên nhan.</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b="0" u="sng" dirty="0" err="1">
                <a:solidFill>
                  <a:srgbClr val="FFFF00"/>
                </a:solidFill>
                <a:effectLst/>
                <a:latin typeface="+mj-lt"/>
                <a:cs typeface="Times New Roman" pitchFamily="18" charset="0"/>
              </a:rPr>
              <a:t>Đk</a:t>
            </a:r>
            <a:r>
              <a:rPr lang="en-US" b="0" u="sng" dirty="0">
                <a:solidFill>
                  <a:srgbClr val="FFFF00"/>
                </a:solidFill>
                <a:effectLst/>
                <a:latin typeface="+mj-lt"/>
                <a:cs typeface="Times New Roman" pitchFamily="18" charset="0"/>
              </a:rPr>
              <a:t>:</a:t>
            </a:r>
            <a:r>
              <a:rPr lang="en-US" b="0" dirty="0">
                <a:solidFill>
                  <a:schemeClr val="bg1"/>
                </a:solidFill>
                <a:effectLst/>
                <a:latin typeface="+mj-lt"/>
                <a:cs typeface="Times New Roman" pitchFamily="18" charset="0"/>
              </a:rPr>
              <a:t> </a:t>
            </a:r>
            <a:r>
              <a:rPr lang="vi-VN"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2591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b="0" u="sng" dirty="0" smtClean="0">
                <a:solidFill>
                  <a:srgbClr val="FFFF00"/>
                </a:solidFill>
                <a:effectLst/>
                <a:latin typeface="+mj-lt"/>
                <a:cs typeface="Times New Roman" pitchFamily="18" charset="0"/>
              </a:rPr>
              <a:t>Tk2</a:t>
            </a:r>
            <a:r>
              <a:rPr lang="en-US" b="0" u="sng" dirty="0">
                <a:solidFill>
                  <a:srgbClr val="FFFF00"/>
                </a:solidFill>
                <a:effectLst/>
                <a:latin typeface="+mj-lt"/>
                <a:cs typeface="Times New Roman" pitchFamily="18" charset="0"/>
              </a:rPr>
              <a:t>:</a:t>
            </a:r>
            <a:r>
              <a:rPr lang="en-US" b="0" dirty="0">
                <a:solidFill>
                  <a:schemeClr val="bg1"/>
                </a:solidFill>
                <a:effectLst/>
                <a:latin typeface="+mj-lt"/>
                <a:cs typeface="Times New Roman" pitchFamily="18" charset="0"/>
              </a:rPr>
              <a:t> </a:t>
            </a:r>
            <a:r>
              <a:rPr lang="vi-VN" b="0" dirty="0">
                <a:solidFill>
                  <a:schemeClr val="bg1"/>
                </a:solidFill>
                <a:effectLst/>
                <a:latin typeface="+mj-lt"/>
              </a:rPr>
              <a:t>Đây đời con xin dâng trước tòa cao sang, xác hồn con dâng lên với bao buồn vui. Con thành tâm dâng hiến trên bàn thờ này, xin chúc lành thương nhận lễ con dâng.</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858000" cy="5148262"/>
          </a:xfrm>
        </p:spPr>
        <p:txBody>
          <a:bodyPr>
            <a:noAutofit/>
          </a:bodyPr>
          <a:lstStyle/>
          <a:p>
            <a:pPr algn="just"/>
            <a:r>
              <a:rPr lang="en-US" b="0" u="sng" dirty="0" err="1">
                <a:solidFill>
                  <a:srgbClr val="FFFF00"/>
                </a:solidFill>
                <a:effectLst/>
                <a:latin typeface="+mj-lt"/>
                <a:cs typeface="Times New Roman" pitchFamily="18" charset="0"/>
              </a:rPr>
              <a:t>Đk</a:t>
            </a:r>
            <a:r>
              <a:rPr lang="en-US" b="0" u="sng" dirty="0">
                <a:solidFill>
                  <a:srgbClr val="FFFF00"/>
                </a:solidFill>
                <a:effectLst/>
                <a:latin typeface="+mj-lt"/>
                <a:cs typeface="Times New Roman" pitchFamily="18" charset="0"/>
              </a:rPr>
              <a:t>:</a:t>
            </a:r>
            <a:r>
              <a:rPr lang="en-US" b="0" dirty="0">
                <a:solidFill>
                  <a:schemeClr val="bg1"/>
                </a:solidFill>
                <a:effectLst/>
                <a:latin typeface="+mj-lt"/>
                <a:cs typeface="Times New Roman" pitchFamily="18" charset="0"/>
              </a:rPr>
              <a:t> </a:t>
            </a:r>
            <a:r>
              <a:rPr lang="vi-VN" b="0" dirty="0">
                <a:solidFill>
                  <a:schemeClr val="bg1"/>
                </a:solidFill>
                <a:effectLst/>
                <a:latin typeface="+mj-lt"/>
              </a:rPr>
              <a:t>Dâng lên Chúa bánh miến và rượu nho khiết tinh, góp về từ muôn cánh đồng dân Chúa. Dâng lên Chúa chí thánh là con Cha chí nhân, như khi xưa Người dâng hiến cho nhân trần.</a:t>
            </a: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2591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1"/>
            <a:ext cx="6819556" cy="4809009"/>
          </a:xfrm>
          <a:prstGeom prst="rect">
            <a:avLst/>
          </a:prstGeom>
          <a:noFill/>
        </p:spPr>
        <p:txBody>
          <a:bodyPr wrap="square" lIns="68580" tIns="34290" rIns="68580" bIns="34290">
            <a:spAutoFit/>
          </a:bodyPr>
          <a:lstStyle/>
          <a:p>
            <a:pPr algn="just" defTabSz="685800"/>
            <a:r>
              <a:rPr lang="vi-VN" sz="4400" dirty="0">
                <a:solidFill>
                  <a:prstClr val="white"/>
                </a:solidFill>
                <a:latin typeface="+mj-lt"/>
                <a:ea typeface="Segoe UI Black" panose="020B0A02040204020203" pitchFamily="34" charset="0"/>
              </a:rPr>
              <a:t>khơi dậy trong chúng con niềm hy vọng</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hồng phúc</a:t>
            </a:r>
            <a:r>
              <a:rPr lang="en-US" sz="4400" dirty="0">
                <a:solidFill>
                  <a:srgbClr val="FFFF00"/>
                </a:solidFill>
                <a:ea typeface="Segoe UI Black" panose="020B0A02040204020203" pitchFamily="34" charset="0"/>
              </a:rPr>
              <a:t>/</a:t>
            </a:r>
            <a:r>
              <a:rPr lang="vi-VN" sz="4400" dirty="0">
                <a:solidFill>
                  <a:prstClr val="white"/>
                </a:solidFill>
                <a:latin typeface="+mj-lt"/>
                <a:ea typeface="Segoe UI Black" panose="020B0A02040204020203" pitchFamily="34" charset="0"/>
              </a:rPr>
              <a:t> hướng về Nước Cha trị </a:t>
            </a:r>
            <a:r>
              <a:rPr lang="vi-VN" sz="4400" dirty="0" smtClean="0">
                <a:solidFill>
                  <a:prstClr val="white"/>
                </a:solidFill>
                <a:latin typeface="+mj-lt"/>
                <a:ea typeface="Segoe UI Black" panose="020B0A02040204020203" pitchFamily="34" charset="0"/>
              </a:rPr>
              <a:t>đến</a:t>
            </a:r>
            <a:r>
              <a:rPr lang="en-US" sz="4400" dirty="0" smtClean="0">
                <a:solidFill>
                  <a:srgbClr val="FFFF00"/>
                </a:solidFill>
                <a:ea typeface="Segoe UI Black" panose="020B0A02040204020203" pitchFamily="34" charset="0"/>
              </a:rPr>
              <a:t>/</a:t>
            </a:r>
            <a:r>
              <a:rPr lang="en-US" sz="4400" dirty="0" smtClean="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Xin ân sủng Cha biến đổi chúng con</a:t>
            </a:r>
            <a:r>
              <a:rPr lang="en-US" sz="4400" dirty="0">
                <a:solidFill>
                  <a:srgbClr val="FFFF00"/>
                </a:solidFill>
                <a:ea typeface="Segoe UI Black" panose="020B0A02040204020203" pitchFamily="34" charset="0"/>
              </a:rPr>
              <a:t>/</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thành những người miệt mài vun trồng hạt giống Tin Mừng</a:t>
            </a:r>
            <a:r>
              <a:rPr lang="en-US" sz="4400" dirty="0">
                <a:solidFill>
                  <a:srgbClr val="FFFF00"/>
                </a:solidFill>
                <a:ea typeface="Segoe UI Black" panose="020B0A02040204020203" pitchFamily="34" charset="0"/>
              </a:rPr>
              <a:t>/</a:t>
            </a:r>
            <a:endParaRPr lang="vi-VN" sz="44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37472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202043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0" y="514826"/>
            <a:ext cx="6858000" cy="4576234"/>
          </a:xfrm>
        </p:spPr>
        <p:txBody>
          <a:bodyPr/>
          <a:lstStyle/>
          <a:p>
            <a:pPr marL="0" indent="0" algn="ctr">
              <a:buFontTx/>
              <a:buNone/>
            </a:pPr>
            <a:r>
              <a:rPr lang="en-US" sz="4800" b="0" dirty="0" err="1" smtClean="0">
                <a:solidFill>
                  <a:srgbClr val="FFFF00"/>
                </a:solidFill>
                <a:effectLst/>
                <a:latin typeface="+mj-lt"/>
                <a:cs typeface="Times New Roman" pitchFamily="18" charset="0"/>
              </a:rPr>
              <a:t>Ca</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Nguyện</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Hiệp</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lễ</a:t>
            </a:r>
            <a:endParaRPr lang="en-US" sz="4800" b="0" dirty="0" smtClean="0">
              <a:solidFill>
                <a:srgbClr val="FFFF00"/>
              </a:solidFill>
              <a:effectLst/>
              <a:latin typeface="+mj-lt"/>
              <a:cs typeface="Times New Roman" pitchFamily="18" charset="0"/>
            </a:endParaRPr>
          </a:p>
          <a:p>
            <a:pPr marL="0" indent="0" algn="ctr">
              <a:buFontTx/>
              <a:buNone/>
            </a:pPr>
            <a:r>
              <a:rPr lang="en-US" sz="6000" b="0" dirty="0" err="1" smtClean="0">
                <a:solidFill>
                  <a:srgbClr val="FFFF00"/>
                </a:solidFill>
                <a:effectLst/>
                <a:latin typeface="+mj-lt"/>
                <a:cs typeface="Times New Roman" pitchFamily="18" charset="0"/>
              </a:rPr>
              <a:t>Xin</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Sai</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Chúng</a:t>
            </a:r>
            <a:r>
              <a:rPr lang="en-US" sz="6000" b="0" dirty="0" smtClean="0">
                <a:solidFill>
                  <a:srgbClr val="FFFF00"/>
                </a:solidFill>
                <a:effectLst/>
                <a:latin typeface="+mj-lt"/>
                <a:cs typeface="Times New Roman" pitchFamily="18" charset="0"/>
              </a:rPr>
              <a:t> Con</a:t>
            </a:r>
          </a:p>
          <a:p>
            <a:pPr marL="0" indent="0" algn="ctr">
              <a:buFontTx/>
              <a:buNone/>
            </a:pPr>
            <a:r>
              <a:rPr lang="en-US" sz="4400" b="0" i="1" dirty="0" smtClean="0">
                <a:solidFill>
                  <a:schemeClr val="bg1"/>
                </a:solidFill>
                <a:effectLst/>
                <a:latin typeface="+mj-lt"/>
                <a:cs typeface="Times New Roman" pitchFamily="18" charset="0"/>
              </a:rPr>
              <a:t>La </a:t>
            </a:r>
            <a:r>
              <a:rPr lang="en-US" sz="4400" b="0" i="1" dirty="0" err="1" smtClean="0">
                <a:solidFill>
                  <a:schemeClr val="bg1"/>
                </a:solidFill>
                <a:effectLst/>
                <a:latin typeface="+mj-lt"/>
                <a:cs typeface="Times New Roman" pitchFamily="18" charset="0"/>
              </a:rPr>
              <a:t>Thập</a:t>
            </a:r>
            <a:r>
              <a:rPr lang="en-US" sz="4400" b="0" i="1" dirty="0" smtClean="0">
                <a:solidFill>
                  <a:schemeClr val="bg1"/>
                </a:solidFill>
                <a:effectLst/>
                <a:latin typeface="+mj-lt"/>
                <a:cs typeface="Times New Roman" pitchFamily="18" charset="0"/>
              </a:rPr>
              <a:t> </a:t>
            </a:r>
            <a:r>
              <a:rPr lang="en-US" sz="4400" b="0" i="1" dirty="0" err="1" smtClean="0">
                <a:solidFill>
                  <a:schemeClr val="bg1"/>
                </a:solidFill>
                <a:effectLst/>
                <a:latin typeface="+mj-lt"/>
                <a:cs typeface="Times New Roman" pitchFamily="18" charset="0"/>
              </a:rPr>
              <a:t>Tự</a:t>
            </a:r>
            <a:endParaRPr lang="en-US" sz="4400" b="0" i="1" dirty="0" smtClean="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7347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16669"/>
            <a:ext cx="6858000" cy="5148263"/>
          </a:xfrm>
        </p:spPr>
        <p:txBody>
          <a:bodyPr/>
          <a:lstStyle/>
          <a:p>
            <a:pPr algn="just">
              <a:lnSpc>
                <a:spcPct val="140000"/>
              </a:lnSpc>
            </a:pPr>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Giê-su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sai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chúng</a:t>
            </a:r>
            <a:r>
              <a:rPr lang="en-US" sz="4000" b="0" dirty="0" smtClean="0">
                <a:solidFill>
                  <a:schemeClr val="bg1"/>
                </a:solidFill>
                <a:effectLst/>
                <a:latin typeface="+mj-lt"/>
                <a:cs typeface="Times New Roman" pitchFamily="18" charset="0"/>
              </a:rPr>
              <a:t> con </a:t>
            </a:r>
            <a:r>
              <a:rPr lang="en-US" sz="4000" b="0" dirty="0" err="1" smtClean="0">
                <a:solidFill>
                  <a:schemeClr val="bg1"/>
                </a:solidFill>
                <a:effectLst/>
                <a:latin typeface="+mj-lt"/>
                <a:cs typeface="Times New Roman" pitchFamily="18" charset="0"/>
              </a:rPr>
              <a:t>lên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đường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Một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mùa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hương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thơm</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mà</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thợ</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gặt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công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nhân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thiếu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thốn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khắp</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chốn</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23803"/>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Van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họ</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mọi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túi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dép</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259424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26003"/>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sẽ</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chớ</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ghi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17180060"/>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930"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Tk1:</a:t>
            </a:r>
            <a:r>
              <a:rPr lang="en-US" sz="4800" b="0" dirty="0" smtClean="0">
                <a:solidFill>
                  <a:schemeClr val="bg1"/>
                </a:solidFill>
                <a:effectLst/>
                <a:latin typeface="+mj-lt"/>
                <a:cs typeface="Times New Roman" pitchFamily="18" charset="0"/>
              </a:rPr>
              <a:t> Ra </a:t>
            </a:r>
            <a:r>
              <a:rPr lang="en-US" sz="4800" b="0" dirty="0" err="1" smtClean="0">
                <a:solidFill>
                  <a:schemeClr val="bg1"/>
                </a:solidFill>
                <a:effectLst/>
                <a:latin typeface="+mj-lt"/>
                <a:cs typeface="Times New Roman" pitchFamily="18" charset="0"/>
              </a:rPr>
              <a:t>đi</a:t>
            </a:r>
            <a:r>
              <a:rPr lang="en-US" sz="4800" b="0" dirty="0" smtClean="0">
                <a:solidFill>
                  <a:schemeClr val="bg1"/>
                </a:solidFill>
                <a:effectLst/>
                <a:latin typeface="+mj-lt"/>
                <a:cs typeface="Times New Roman" pitchFamily="18" charset="0"/>
              </a:rPr>
              <a:t> loan </a:t>
            </a:r>
            <a:r>
              <a:rPr lang="en-US" sz="4800" b="0" dirty="0" err="1" smtClean="0">
                <a:solidFill>
                  <a:schemeClr val="bg1"/>
                </a:solidFill>
                <a:effectLst/>
                <a:latin typeface="+mj-lt"/>
                <a:cs typeface="Times New Roman" pitchFamily="18" charset="0"/>
              </a:rPr>
              <a:t>báo</a:t>
            </a:r>
            <a:r>
              <a:rPr lang="en-US" sz="4800" b="0" dirty="0" smtClean="0">
                <a:solidFill>
                  <a:schemeClr val="bg1"/>
                </a:solidFill>
                <a:effectLst/>
                <a:latin typeface="+mj-lt"/>
                <a:cs typeface="Times New Roman" pitchFamily="18" charset="0"/>
              </a:rPr>
              <a:t> Tin </a:t>
            </a:r>
            <a:r>
              <a:rPr lang="en-US" sz="4800" b="0" dirty="0" err="1" smtClean="0">
                <a:solidFill>
                  <a:schemeClr val="bg1"/>
                </a:solidFill>
                <a:effectLst/>
                <a:latin typeface="+mj-lt"/>
                <a:cs typeface="Times New Roman" pitchFamily="18" charset="0"/>
              </a:rPr>
              <a:t>Mừng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rừng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Vững</a:t>
            </a:r>
            <a:r>
              <a:rPr lang="en-US" sz="4800" b="0" dirty="0" smtClean="0">
                <a:solidFill>
                  <a:schemeClr val="bg1"/>
                </a:solidFill>
                <a:effectLst/>
                <a:latin typeface="+mj-lt"/>
                <a:cs typeface="Times New Roman" pitchFamily="18" charset="0"/>
              </a:rPr>
              <a:t> tin </a:t>
            </a:r>
            <a:r>
              <a:rPr lang="en-US" sz="4800" b="0" dirty="0" err="1" smtClean="0">
                <a:solidFill>
                  <a:schemeClr val="bg1"/>
                </a:solidFill>
                <a:effectLst/>
                <a:latin typeface="+mj-lt"/>
                <a:cs typeface="Times New Roman" pitchFamily="18" charset="0"/>
              </a:rPr>
              <a:t>trông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cậy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nơi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Chúa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Tựa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bé</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vui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đùa</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90793414"/>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18288" y="22955"/>
            <a:ext cx="6858000" cy="5148263"/>
          </a:xfrm>
        </p:spPr>
        <p:txBody>
          <a:bodyPr/>
          <a:lstStyle/>
          <a:p>
            <a:pPr algn="just">
              <a:lnSpc>
                <a:spcPct val="140000"/>
              </a:lnSpc>
            </a:pPr>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Giê-su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sai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chúng</a:t>
            </a:r>
            <a:r>
              <a:rPr lang="en-US" sz="4000" b="0" dirty="0" smtClean="0">
                <a:solidFill>
                  <a:schemeClr val="bg1"/>
                </a:solidFill>
                <a:effectLst/>
                <a:latin typeface="+mj-lt"/>
                <a:cs typeface="Times New Roman" pitchFamily="18" charset="0"/>
              </a:rPr>
              <a:t> con </a:t>
            </a:r>
            <a:r>
              <a:rPr lang="en-US" sz="4000" b="0" dirty="0" err="1" smtClean="0">
                <a:solidFill>
                  <a:schemeClr val="bg1"/>
                </a:solidFill>
                <a:effectLst/>
                <a:latin typeface="+mj-lt"/>
                <a:cs typeface="Times New Roman" pitchFamily="18" charset="0"/>
              </a:rPr>
              <a:t>lên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đường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Một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mùa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hương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thơm</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mà</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thợ</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gặt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công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nhân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thiếu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thốn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khắp</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chốn</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rgbClr val="FFFF00"/>
                </a:solidFill>
                <a:effectLst/>
                <a:latin typeface="+mj-lt"/>
                <a:cs typeface="Times New Roman" pitchFamily="18" charset="0"/>
              </a:rPr>
              <a:t> </a:t>
            </a:r>
            <a:r>
              <a:rPr lang="en-US" sz="4800" b="0" dirty="0" smtClean="0">
                <a:solidFill>
                  <a:schemeClr val="bg1"/>
                </a:solidFill>
                <a:effectLst/>
                <a:latin typeface="+mj-lt"/>
                <a:cs typeface="Times New Roman" pitchFamily="18" charset="0"/>
              </a:rPr>
              <a:t>Van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họ</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mọi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túi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dép</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71609"/>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sẽ</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chớ</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ghi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9068"/>
            <a:ext cx="6858000" cy="5167331"/>
          </a:xfrm>
        </p:spPr>
        <p:txBody>
          <a:bodyPr/>
          <a:lstStyle/>
          <a:p>
            <a:pPr algn="just">
              <a:lnSpc>
                <a:spcPct val="140000"/>
              </a:lnSpc>
            </a:pPr>
            <a:r>
              <a:rPr lang="en-US" sz="5300" b="0" u="sng" dirty="0" smtClean="0">
                <a:solidFill>
                  <a:srgbClr val="FFFF00"/>
                </a:solidFill>
                <a:effectLst/>
                <a:latin typeface="+mj-lt"/>
                <a:cs typeface="Times New Roman" pitchFamily="18" charset="0"/>
              </a:rPr>
              <a:t>Tk2:</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Hôm</a:t>
            </a:r>
            <a:r>
              <a:rPr lang="en-US" sz="5300" b="0" dirty="0" smtClean="0">
                <a:solidFill>
                  <a:schemeClr val="bg1"/>
                </a:solidFill>
                <a:effectLst/>
                <a:latin typeface="+mj-lt"/>
                <a:cs typeface="Times New Roman" pitchFamily="18" charset="0"/>
              </a:rPr>
              <a:t> nay </a:t>
            </a:r>
            <a:r>
              <a:rPr lang="en-US" sz="5300" b="0" dirty="0" err="1" smtClean="0">
                <a:solidFill>
                  <a:schemeClr val="bg1"/>
                </a:solidFill>
                <a:effectLst/>
                <a:latin typeface="+mj-lt"/>
                <a:cs typeface="Times New Roman" pitchFamily="18" charset="0"/>
              </a:rPr>
              <a:t>nhân</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thế</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mong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chờ</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Anh</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em</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thôi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chớ</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hững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hờ</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Dậy</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mau</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mang</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niềm</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vui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mới</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Bình</a:t>
            </a:r>
            <a:r>
              <a:rPr lang="en-US" sz="5300" b="0" dirty="0" smtClean="0">
                <a:solidFill>
                  <a:schemeClr val="bg1"/>
                </a:solidFill>
                <a:effectLst/>
                <a:latin typeface="+mj-lt"/>
                <a:cs typeface="Times New Roman" pitchFamily="18" charset="0"/>
              </a:rPr>
              <a:t> an </a:t>
            </a:r>
            <a:r>
              <a:rPr lang="en-US" sz="5300" b="0" dirty="0" err="1" smtClean="0">
                <a:solidFill>
                  <a:schemeClr val="bg1"/>
                </a:solidFill>
                <a:effectLst/>
                <a:latin typeface="+mj-lt"/>
                <a:cs typeface="Times New Roman" pitchFamily="18" charset="0"/>
              </a:rPr>
              <a:t>vinh</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phúc</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cho</a:t>
            </a:r>
            <a:r>
              <a:rPr lang="en-US" sz="5300" b="0" dirty="0" smtClean="0">
                <a:solidFill>
                  <a:schemeClr val="bg1"/>
                </a:solidFill>
                <a:effectLst/>
                <a:latin typeface="+mj-lt"/>
                <a:cs typeface="Times New Roman" pitchFamily="18" charset="0"/>
              </a:rPr>
              <a:t> </a:t>
            </a:r>
            <a:r>
              <a:rPr lang="en-US" sz="5300" b="0" dirty="0" err="1" smtClean="0">
                <a:solidFill>
                  <a:schemeClr val="bg1"/>
                </a:solidFill>
                <a:effectLst/>
                <a:latin typeface="+mj-lt"/>
                <a:cs typeface="Times New Roman" pitchFamily="18" charset="0"/>
              </a:rPr>
              <a:t>đời</a:t>
            </a:r>
            <a:r>
              <a:rPr lang="en-US" sz="5300" b="0" dirty="0" smtClean="0">
                <a:solidFill>
                  <a:schemeClr val="bg1"/>
                </a:solidFill>
                <a:effectLst/>
                <a:latin typeface="+mj-lt"/>
                <a:cs typeface="Times New Roman" pitchFamily="18" charset="0"/>
              </a:rPr>
              <a:t>.</a:t>
            </a:r>
            <a:endParaRPr lang="vi-VN"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9243136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2"/>
            <a:ext cx="6858000" cy="4993675"/>
          </a:xfrm>
          <a:prstGeom prst="rect">
            <a:avLst/>
          </a:prstGeom>
          <a:noFill/>
        </p:spPr>
        <p:txBody>
          <a:bodyPr wrap="square" lIns="68580" tIns="34290" rIns="68580" bIns="34290">
            <a:spAutoFit/>
          </a:bodyPr>
          <a:lstStyle/>
          <a:p>
            <a:pPr algn="just" defTabSz="685800"/>
            <a:r>
              <a:rPr lang="vi-VN" sz="4000" dirty="0">
                <a:solidFill>
                  <a:prstClr val="white"/>
                </a:solidFill>
                <a:latin typeface="+mj-lt"/>
                <a:ea typeface="Segoe UI Black" panose="020B0A02040204020203" pitchFamily="34" charset="0"/>
              </a:rPr>
              <a:t>Ước gì những hạt giống ấy</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biến đổi từ bên trong nhân loại và toàn thể vũ trụ này</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trong khi vững</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lòng mong đợi trời mới đất mới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lúc mà quyền lực Sự Dữ sẽ bị đánh bại</a:t>
            </a:r>
            <a:r>
              <a:rPr lang="en-US" sz="4000" dirty="0">
                <a:solidFill>
                  <a:srgbClr val="FFFF00"/>
                </a:solidFill>
                <a:ea typeface="Segoe UI Black" panose="020B0A02040204020203" pitchFamily="34" charset="0"/>
              </a:rPr>
              <a:t>/</a:t>
            </a:r>
            <a:r>
              <a:rPr lang="en-US" sz="4000" dirty="0">
                <a:solidFill>
                  <a:prstClr val="white"/>
                </a:solidFill>
                <a:ea typeface="Segoe UI Black" panose="020B0A02040204020203" pitchFamily="34" charset="0"/>
              </a:rPr>
              <a:t> </a:t>
            </a:r>
            <a:r>
              <a:rPr lang="vi-VN" sz="4000" dirty="0">
                <a:solidFill>
                  <a:prstClr val="white"/>
                </a:solidFill>
                <a:latin typeface="+mj-lt"/>
                <a:ea typeface="Segoe UI Black" panose="020B0A02040204020203" pitchFamily="34" charset="0"/>
              </a:rPr>
              <a:t>và vinh quang Cha sẽ chiếu sáng muôn đời</a:t>
            </a:r>
            <a:r>
              <a:rPr lang="en-US" sz="4000" dirty="0">
                <a:solidFill>
                  <a:srgbClr val="FFFF00"/>
                </a:solidFill>
                <a:ea typeface="Segoe UI Black" panose="020B0A02040204020203" pitchFamily="34" charset="0"/>
              </a:rPr>
              <a:t>/</a:t>
            </a:r>
            <a:endParaRPr lang="vi-VN" sz="4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40348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6096" y="29051"/>
            <a:ext cx="6858000" cy="5148263"/>
          </a:xfrm>
        </p:spPr>
        <p:txBody>
          <a:bodyPr/>
          <a:lstStyle/>
          <a:p>
            <a:pPr algn="just">
              <a:lnSpc>
                <a:spcPct val="140000"/>
              </a:lnSpc>
            </a:pPr>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Giê-su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sai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chúng</a:t>
            </a:r>
            <a:r>
              <a:rPr lang="en-US" sz="4000" b="0" dirty="0" smtClean="0">
                <a:solidFill>
                  <a:schemeClr val="bg1"/>
                </a:solidFill>
                <a:effectLst/>
                <a:latin typeface="+mj-lt"/>
                <a:cs typeface="Times New Roman" pitchFamily="18" charset="0"/>
              </a:rPr>
              <a:t> con </a:t>
            </a:r>
            <a:r>
              <a:rPr lang="en-US" sz="4000" b="0" dirty="0" err="1" smtClean="0">
                <a:solidFill>
                  <a:schemeClr val="bg1"/>
                </a:solidFill>
                <a:effectLst/>
                <a:latin typeface="+mj-lt"/>
                <a:cs typeface="Times New Roman" pitchFamily="18" charset="0"/>
              </a:rPr>
              <a:t>lên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đường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Một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mùa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hương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thơm</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mà</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thợ</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gặt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công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nhân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thiếu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thốn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khắp</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chốn</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Van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họ</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mọi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túi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dép</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57203"/>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sẽ</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chớ</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ghi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2098" name="Rectangle 3"/>
          <p:cNvSpPr>
            <a:spLocks noGrp="1" noChangeArrowheads="1"/>
          </p:cNvSpPr>
          <p:nvPr>
            <p:ph type="subTitle" idx="1"/>
          </p:nvPr>
        </p:nvSpPr>
        <p:spPr>
          <a:xfrm>
            <a:off x="0" y="0"/>
            <a:ext cx="6858000" cy="5148263"/>
          </a:xfrm>
        </p:spPr>
        <p:txBody>
          <a:bodyPr/>
          <a:lstStyle/>
          <a:p>
            <a:pPr algn="just">
              <a:lnSpc>
                <a:spcPct val="140000"/>
              </a:lnSpc>
            </a:pPr>
            <a:r>
              <a:rPr lang="en-US" sz="4800" b="0" u="sng" dirty="0" smtClean="0">
                <a:solidFill>
                  <a:srgbClr val="FFFF00"/>
                </a:solidFill>
                <a:effectLst/>
                <a:latin typeface="+mj-lt"/>
                <a:cs typeface="Times New Roman" pitchFamily="18" charset="0"/>
              </a:rPr>
              <a:t>Tk3:</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Yêu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thuong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thứ</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người</a:t>
            </a:r>
            <a:r>
              <a:rPr lang="en-US" sz="4800" b="0" dirty="0" smtClean="0">
                <a:solidFill>
                  <a:schemeClr val="bg1"/>
                </a:solidFill>
                <a:effectLst/>
                <a:latin typeface="+mj-lt"/>
                <a:cs typeface="Times New Roman" pitchFamily="18" charset="0"/>
              </a:rPr>
              <a:t>. Chia </a:t>
            </a:r>
            <a:r>
              <a:rPr lang="en-US" sz="4800" b="0" dirty="0" err="1" smtClean="0">
                <a:solidFill>
                  <a:schemeClr val="bg1"/>
                </a:solidFill>
                <a:effectLst/>
                <a:latin typeface="+mj-lt"/>
                <a:cs typeface="Times New Roman" pitchFamily="18" charset="0"/>
              </a:rPr>
              <a:t>nhau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cơm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bánh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vui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cười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Cảm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thông</a:t>
            </a:r>
            <a:r>
              <a:rPr lang="en-US" sz="4800" b="0" dirty="0" smtClean="0">
                <a:solidFill>
                  <a:schemeClr val="bg1"/>
                </a:solidFill>
                <a:effectLst/>
                <a:latin typeface="+mj-lt"/>
                <a:cs typeface="Times New Roman" pitchFamily="18" charset="0"/>
              </a:rPr>
              <a:t> chia </a:t>
            </a:r>
            <a:r>
              <a:rPr lang="en-US" sz="4800" b="0" dirty="0" err="1" smtClean="0">
                <a:solidFill>
                  <a:schemeClr val="bg1"/>
                </a:solidFill>
                <a:effectLst/>
                <a:latin typeface="+mj-lt"/>
                <a:cs typeface="Times New Roman" pitchFamily="18" charset="0"/>
              </a:rPr>
              <a:t>sẻ</a:t>
            </a:r>
            <a:r>
              <a:rPr lang="en-US" sz="4800" b="0" dirty="0" smtClean="0">
                <a:solidFill>
                  <a:schemeClr val="bg1"/>
                </a:solidFill>
                <a:effectLst/>
                <a:latin typeface="+mj-lt"/>
                <a:cs typeface="Times New Roman" pitchFamily="18" charset="0"/>
              </a:rPr>
              <a:t> cay </a:t>
            </a:r>
            <a:r>
              <a:rPr lang="en-US" sz="4800" b="0" dirty="0" err="1" smtClean="0">
                <a:solidFill>
                  <a:schemeClr val="bg1"/>
                </a:solidFill>
                <a:effectLst/>
                <a:latin typeface="+mj-lt"/>
                <a:cs typeface="Times New Roman" pitchFamily="18" charset="0"/>
              </a:rPr>
              <a:t>đắng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Rộn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câu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hát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bằng</a:t>
            </a:r>
            <a:r>
              <a:rPr lang="en-US" sz="4800" b="0" dirty="0" smtClean="0">
                <a:solidFill>
                  <a:schemeClr val="bg1"/>
                </a:solidFill>
                <a:effectLst/>
                <a:latin typeface="+mj-lt"/>
                <a:cs typeface="Times New Roman" pitchFamily="18" charset="0"/>
              </a:rPr>
              <a:t>.</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558298"/>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0"/>
            <a:ext cx="6858000" cy="5148263"/>
          </a:xfrm>
        </p:spPr>
        <p:txBody>
          <a:bodyPr/>
          <a:lstStyle/>
          <a:p>
            <a:pPr algn="just">
              <a:lnSpc>
                <a:spcPct val="140000"/>
              </a:lnSpc>
            </a:pPr>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Giê-su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sai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chúng</a:t>
            </a:r>
            <a:r>
              <a:rPr lang="en-US" sz="4000" b="0" dirty="0" smtClean="0">
                <a:solidFill>
                  <a:schemeClr val="bg1"/>
                </a:solidFill>
                <a:effectLst/>
                <a:latin typeface="+mj-lt"/>
                <a:cs typeface="Times New Roman" pitchFamily="18" charset="0"/>
              </a:rPr>
              <a:t> con </a:t>
            </a:r>
            <a:r>
              <a:rPr lang="en-US" sz="4000" b="0" dirty="0" err="1" smtClean="0">
                <a:solidFill>
                  <a:schemeClr val="bg1"/>
                </a:solidFill>
                <a:effectLst/>
                <a:latin typeface="+mj-lt"/>
                <a:cs typeface="Times New Roman" pitchFamily="18" charset="0"/>
              </a:rPr>
              <a:t>lên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đường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Một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mùa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hương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thơm</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mà</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thợ</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gặt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công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nhân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thiếu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thốn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khắp</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chốn</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Van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họ</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mọi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túi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dép</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57203"/>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sẽ</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chớ</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ghi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5170"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Pk4:</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Đơn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sơ</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khiêm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tốn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tháng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năm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Thần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Linh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Từ</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đây</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quyết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4938468"/>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type="subTitle" idx="1"/>
          </p:nvPr>
        </p:nvSpPr>
        <p:spPr>
          <a:xfrm>
            <a:off x="0" y="-7525"/>
            <a:ext cx="6858000" cy="5148263"/>
          </a:xfrm>
        </p:spPr>
        <p:txBody>
          <a:bodyPr/>
          <a:lstStyle/>
          <a:p>
            <a:pPr algn="just">
              <a:lnSpc>
                <a:spcPct val="140000"/>
              </a:lnSpc>
            </a:pPr>
            <a:r>
              <a:rPr lang="en-US" sz="4000" b="0" u="sng" dirty="0" err="1" smtClean="0">
                <a:solidFill>
                  <a:srgbClr val="FFFF00"/>
                </a:solidFill>
                <a:effectLst/>
                <a:latin typeface="+mj-lt"/>
                <a:cs typeface="Times New Roman" pitchFamily="18" charset="0"/>
              </a:rPr>
              <a:t>Đk</a:t>
            </a:r>
            <a:r>
              <a:rPr lang="en-US" sz="4000" b="0" u="sng" dirty="0" smtClean="0">
                <a:solidFill>
                  <a:srgbClr val="FFFF00"/>
                </a:solidFill>
                <a:effectLst/>
                <a:latin typeface="+mj-lt"/>
                <a:cs typeface="Times New Roman" pitchFamily="18" charset="0"/>
              </a:rPr>
              <a: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Lạy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Giê-su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Xin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sai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chúng</a:t>
            </a:r>
            <a:r>
              <a:rPr lang="en-US" sz="4000" b="0" dirty="0" smtClean="0">
                <a:solidFill>
                  <a:schemeClr val="bg1"/>
                </a:solidFill>
                <a:effectLst/>
                <a:latin typeface="+mj-lt"/>
                <a:cs typeface="Times New Roman" pitchFamily="18" charset="0"/>
              </a:rPr>
              <a:t> con </a:t>
            </a:r>
            <a:r>
              <a:rPr lang="en-US" sz="4000" b="0" dirty="0" err="1" smtClean="0">
                <a:solidFill>
                  <a:schemeClr val="bg1"/>
                </a:solidFill>
                <a:effectLst/>
                <a:latin typeface="+mj-lt"/>
                <a:cs typeface="Times New Roman" pitchFamily="18" charset="0"/>
              </a:rPr>
              <a:t>lên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đường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Một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mùa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hương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thơm</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lúa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chín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mà</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thợ</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gặt</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công</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nhân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thiếu</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thốn</a:t>
            </a:r>
            <a:r>
              <a:rPr lang="en-US" sz="4000" b="0" dirty="0" smtClean="0">
                <a:solidFill>
                  <a:schemeClr val="bg1"/>
                </a:solidFill>
                <a:effectLst/>
                <a:latin typeface="+mj-lt"/>
                <a:cs typeface="Times New Roman" pitchFamily="18" charset="0"/>
              </a:rPr>
              <a:t>, nagy2 </a:t>
            </a:r>
            <a:r>
              <a:rPr lang="en-US" sz="4000" b="0" dirty="0" err="1" smtClean="0">
                <a:solidFill>
                  <a:schemeClr val="bg1"/>
                </a:solidFill>
                <a:effectLst/>
                <a:latin typeface="+mj-lt"/>
                <a:cs typeface="Times New Roman" pitchFamily="18" charset="0"/>
              </a:rPr>
              <a:t>lại</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ngày</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bôn</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ba</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khắp</a:t>
            </a:r>
            <a:r>
              <a:rPr lang="en-US" sz="4000" b="0" dirty="0" smtClean="0">
                <a:solidFill>
                  <a:schemeClr val="bg1"/>
                </a:solidFill>
                <a:effectLst/>
                <a:latin typeface="+mj-lt"/>
                <a:cs typeface="Times New Roman" pitchFamily="18" charset="0"/>
              </a:rPr>
              <a:t> </a:t>
            </a:r>
            <a:r>
              <a:rPr lang="en-US" sz="4000" b="0" dirty="0" err="1" smtClean="0">
                <a:solidFill>
                  <a:schemeClr val="bg1"/>
                </a:solidFill>
                <a:effectLst/>
                <a:latin typeface="+mj-lt"/>
                <a:cs typeface="Times New Roman" pitchFamily="18" charset="0"/>
              </a:rPr>
              <a:t>chốn</a:t>
            </a:r>
            <a:r>
              <a:rPr lang="en-US" sz="4000" b="0" dirty="0" smtClean="0">
                <a:solidFill>
                  <a:schemeClr val="bg1"/>
                </a:solidFill>
                <a:effectLst/>
                <a:latin typeface="+mj-lt"/>
                <a:cs typeface="Times New Roman" pitchFamily="18" charset="0"/>
              </a:rPr>
              <a:t>.</a:t>
            </a:r>
            <a:endParaRPr lang="en-US"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175940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0"/>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Van </a:t>
            </a:r>
            <a:r>
              <a:rPr lang="en-US" sz="4800" b="0" dirty="0" err="1" smtClean="0">
                <a:solidFill>
                  <a:schemeClr val="bg1"/>
                </a:solidFill>
                <a:effectLst/>
                <a:latin typeface="+mj-lt"/>
                <a:cs typeface="Times New Roman" pitchFamily="18" charset="0"/>
              </a:rPr>
              <a:t>lạy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xin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họ</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đến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mọi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thôn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Hãy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mau</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lên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đường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túi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tiền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bao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bì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không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giày</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dép</a:t>
            </a:r>
            <a:r>
              <a:rPr lang="en-US" sz="4800" b="0" dirty="0" smtClean="0">
                <a:solidFill>
                  <a:schemeClr val="bg1"/>
                </a:solidFill>
                <a:effectLst/>
                <a:latin typeface="+mj-lt"/>
                <a:cs typeface="Times New Roman" pitchFamily="18" charset="0"/>
              </a:rPr>
              <a:t>. </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257801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864"/>
            <a:ext cx="6816684" cy="4809009"/>
          </a:xfrm>
          <a:prstGeom prst="rect">
            <a:avLst/>
          </a:prstGeom>
          <a:noFill/>
        </p:spPr>
        <p:txBody>
          <a:bodyPr wrap="square" lIns="68580" tIns="34290" rIns="68580" bIns="34290">
            <a:spAutoFit/>
          </a:bodyPr>
          <a:lstStyle/>
          <a:p>
            <a:pPr algn="just" defTabSz="685800"/>
            <a:r>
              <a:rPr lang="vi-VN" sz="4400" dirty="0">
                <a:solidFill>
                  <a:prstClr val="white"/>
                </a:solidFill>
                <a:latin typeface="+mj-lt"/>
                <a:ea typeface="Segoe UI Black" panose="020B0A02040204020203" pitchFamily="34" charset="0"/>
              </a:rPr>
              <a:t>Xin cho ân sủng của Năm</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Thánh này</a:t>
            </a:r>
            <a:r>
              <a:rPr lang="en-US" sz="4400" dirty="0">
                <a:solidFill>
                  <a:srgbClr val="FFFF00"/>
                </a:solidFill>
                <a:ea typeface="Segoe UI Black" panose="020B0A02040204020203" pitchFamily="34" charset="0"/>
              </a:rPr>
              <a:t>/</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khơi dậy trong chúng con</a:t>
            </a:r>
            <a:r>
              <a:rPr lang="en-US" sz="4400" dirty="0">
                <a:solidFill>
                  <a:srgbClr val="FFFF00"/>
                </a:solidFill>
                <a:ea typeface="Segoe UI Black" panose="020B0A02040204020203" pitchFamily="34" charset="0"/>
              </a:rPr>
              <a:t>/</a:t>
            </a:r>
            <a:r>
              <a:rPr lang="vi-VN" sz="4400" dirty="0">
                <a:solidFill>
                  <a:prstClr val="white"/>
                </a:solidFill>
                <a:latin typeface="+mj-lt"/>
                <a:ea typeface="Segoe UI Black" panose="020B0A02040204020203" pitchFamily="34" charset="0"/>
              </a:rPr>
              <a:t> là Những Người Lữ Hành Hy Vọng</a:t>
            </a:r>
            <a:r>
              <a:rPr lang="en-US" sz="4400" dirty="0">
                <a:solidFill>
                  <a:srgbClr val="FFFF00"/>
                </a:solidFill>
                <a:ea typeface="Segoe UI Black" panose="020B0A02040204020203" pitchFamily="34" charset="0"/>
              </a:rPr>
              <a:t>/</a:t>
            </a:r>
            <a:r>
              <a:rPr lang="en-US" sz="4400" dirty="0">
                <a:solidFill>
                  <a:prstClr val="white"/>
                </a:solidFill>
                <a:ea typeface="Segoe UI Black" panose="020B0A02040204020203" pitchFamily="34" charset="0"/>
              </a:rPr>
              <a:t> </a:t>
            </a:r>
            <a:r>
              <a:rPr lang="vi-VN" sz="4400" dirty="0">
                <a:solidFill>
                  <a:prstClr val="white"/>
                </a:solidFill>
                <a:latin typeface="+mj-lt"/>
                <a:ea typeface="Segoe UI Black" panose="020B0A02040204020203" pitchFamily="34" charset="0"/>
              </a:rPr>
              <a:t>niềm khao khát kho tàng ở trên trời</a:t>
            </a:r>
            <a:r>
              <a:rPr lang="en-US" sz="4400" dirty="0">
                <a:solidFill>
                  <a:srgbClr val="FFFF00"/>
                </a:solidFill>
                <a:ea typeface="Segoe UI Black" panose="020B0A02040204020203" pitchFamily="34" charset="0"/>
              </a:rPr>
              <a:t>/</a:t>
            </a:r>
            <a:r>
              <a:rPr lang="en-US" sz="4400" dirty="0">
                <a:solidFill>
                  <a:prstClr val="white"/>
                </a:solidFill>
                <a:ea typeface="Segoe UI Black" panose="020B0A02040204020203" pitchFamily="34" charset="0"/>
              </a:rPr>
              <a:t> đ</a:t>
            </a:r>
            <a:r>
              <a:rPr lang="vi-VN" sz="4400" dirty="0">
                <a:solidFill>
                  <a:prstClr val="white"/>
                </a:solidFill>
                <a:latin typeface="+mj-lt"/>
                <a:ea typeface="Segoe UI Black" panose="020B0A02040204020203" pitchFamily="34" charset="0"/>
              </a:rPr>
              <a:t>ồng thời cũng làm lan tỏa trên khắp thế giới</a:t>
            </a:r>
            <a:r>
              <a:rPr lang="en-US" sz="4400" dirty="0">
                <a:solidFill>
                  <a:srgbClr val="FFFF00"/>
                </a:solidFill>
                <a:ea typeface="Segoe UI Black" panose="020B0A02040204020203" pitchFamily="34" charset="0"/>
              </a:rPr>
              <a:t>/</a:t>
            </a:r>
            <a:endParaRPr lang="vi-VN" sz="44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129148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8002" name="Rectangle 3"/>
          <p:cNvSpPr>
            <a:spLocks noGrp="1" noChangeArrowheads="1"/>
          </p:cNvSpPr>
          <p:nvPr>
            <p:ph type="subTitle" idx="1"/>
          </p:nvPr>
        </p:nvSpPr>
        <p:spPr>
          <a:xfrm>
            <a:off x="0" y="19198"/>
            <a:ext cx="6858000" cy="5091060"/>
          </a:xfrm>
        </p:spPr>
        <p:txBody>
          <a:bodyPr/>
          <a:lstStyle/>
          <a:p>
            <a:pPr algn="just">
              <a:lnSpc>
                <a:spcPct val="140000"/>
              </a:lnSpc>
            </a:pP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Ngài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sẽ</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sai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chiên</a:t>
            </a:r>
            <a:r>
              <a:rPr lang="en-US" sz="4800" b="0" dirty="0" smtClean="0">
                <a:solidFill>
                  <a:schemeClr val="bg1"/>
                </a:solidFill>
                <a:effectLst/>
                <a:latin typeface="+mj-lt"/>
                <a:cs typeface="Times New Roman" pitchFamily="18" charset="0"/>
              </a:rPr>
              <a:t> con </a:t>
            </a:r>
            <a:r>
              <a:rPr lang="en-US" sz="4800" b="0" dirty="0" err="1" smtClean="0">
                <a:solidFill>
                  <a:schemeClr val="bg1"/>
                </a:solidFill>
                <a:effectLst/>
                <a:latin typeface="+mj-lt"/>
                <a:cs typeface="Times New Roman" pitchFamily="18" charset="0"/>
              </a:rPr>
              <a:t>vào</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giữa</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sói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nhưng</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chớ</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sợ</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vì</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anh</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em</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được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ghi</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trên</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Nước</a:t>
            </a:r>
            <a:r>
              <a:rPr lang="en-US" sz="4800" b="0" dirty="0" smtClean="0">
                <a:solidFill>
                  <a:schemeClr val="bg1"/>
                </a:solidFill>
                <a:effectLst/>
                <a:latin typeface="+mj-lt"/>
                <a:cs typeface="Times New Roman" pitchFamily="18" charset="0"/>
              </a:rPr>
              <a:t> </a:t>
            </a:r>
            <a:r>
              <a:rPr lang="en-US" sz="4800" b="0" dirty="0" err="1" smtClean="0">
                <a:solidFill>
                  <a:schemeClr val="bg1"/>
                </a:solidFill>
                <a:effectLst/>
                <a:latin typeface="+mj-lt"/>
                <a:cs typeface="Times New Roman" pitchFamily="18" charset="0"/>
              </a:rPr>
              <a:t>Trời</a:t>
            </a:r>
            <a:r>
              <a:rPr lang="en-US" sz="4800" b="0" dirty="0" smtClean="0">
                <a:solidFill>
                  <a:schemeClr val="bg1"/>
                </a:solidFill>
                <a:effectLst/>
                <a:latin typeface="+mj-lt"/>
                <a:cs typeface="Times New Roman"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6765538"/>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subTitle" idx="1"/>
          </p:nvPr>
        </p:nvSpPr>
        <p:spPr>
          <a:xfrm>
            <a:off x="0" y="0"/>
            <a:ext cx="6858000" cy="5148263"/>
          </a:xfrm>
          <a:solidFill>
            <a:srgbClr val="000000"/>
          </a:solidFill>
        </p:spPr>
        <p:txBody>
          <a:bodyPr/>
          <a:lstStyle/>
          <a:p>
            <a:pPr algn="just" eaLnBrk="1" hangingPunct="1">
              <a:lnSpc>
                <a:spcPct val="120000"/>
              </a:lnSpc>
            </a:pPr>
            <a:endParaRPr lang="en-US" sz="7400" b="1" smtClean="0">
              <a:latin typeface="VNI-Times" pitchFamily="2" charset="0"/>
            </a:endParaRPr>
          </a:p>
        </p:txBody>
      </p:sp>
      <p:sp>
        <p:nvSpPr>
          <p:cNvPr id="2" name="Title 1"/>
          <p:cNvSpPr>
            <a:spLocks noGrp="1"/>
          </p:cNvSpPr>
          <p:nvPr>
            <p:ph type="ctrTitle"/>
          </p:nvPr>
        </p:nvSpPr>
        <p:spPr/>
        <p:txBody>
          <a:bodyPr/>
          <a:lstStyle/>
          <a:p>
            <a:endParaRPr lang="en-US" sz="4400" b="0" dirty="0" smtClean="0">
              <a:solidFill>
                <a:schemeClr val="bg1"/>
              </a:solidFill>
              <a:effectLst/>
              <a:latin typeface="+mj-lt"/>
              <a:ea typeface="+mj-ea"/>
              <a:cs typeface="Times New Roman" pitchFamily="18" charset="0"/>
            </a:endParaRPr>
          </a:p>
          <a:p>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24692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1202043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6858000" cy="5148262"/>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Kết</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800" b="0" dirty="0">
                <a:solidFill>
                  <a:srgbClr val="FFFF00"/>
                </a:solidFill>
                <a:effectLst/>
                <a:latin typeface="+mj-lt"/>
                <a:cs typeface="Times New Roman" pitchFamily="18" charset="0"/>
              </a:rPr>
              <a:t/>
            </a:r>
            <a:br>
              <a:rPr lang="en-US" sz="8800" b="0" dirty="0">
                <a:solidFill>
                  <a:srgbClr val="FFFF00"/>
                </a:solidFill>
                <a:effectLst/>
                <a:latin typeface="+mj-lt"/>
                <a:cs typeface="Times New Roman" pitchFamily="18" charset="0"/>
              </a:rPr>
            </a:br>
            <a:r>
              <a:rPr lang="en-US" sz="6600" b="0" dirty="0" err="1" smtClean="0">
                <a:solidFill>
                  <a:srgbClr val="FFFF00"/>
                </a:solidFill>
                <a:effectLst/>
                <a:latin typeface="+mj-lt"/>
                <a:cs typeface="Times New Roman" pitchFamily="18" charset="0"/>
              </a:rPr>
              <a:t>Lên</a:t>
            </a:r>
            <a:r>
              <a:rPr lang="en-US" sz="6600" b="0" dirty="0" smtClean="0">
                <a:solidFill>
                  <a:srgbClr val="FFFF00"/>
                </a:solidFill>
                <a:effectLst/>
                <a:latin typeface="+mj-lt"/>
                <a:cs typeface="Times New Roman" pitchFamily="18" charset="0"/>
              </a:rPr>
              <a:t> </a:t>
            </a:r>
            <a:r>
              <a:rPr lang="en-US" sz="6600" b="0" dirty="0" err="1" smtClean="0">
                <a:solidFill>
                  <a:srgbClr val="FFFF00"/>
                </a:solidFill>
                <a:effectLst/>
                <a:latin typeface="+mj-lt"/>
                <a:cs typeface="Times New Roman" pitchFamily="18" charset="0"/>
              </a:rPr>
              <a:t>Đường</a:t>
            </a:r>
            <a:r>
              <a:rPr lang="vi-VN" sz="5400" b="0" dirty="0">
                <a:solidFill>
                  <a:srgbClr val="FFFF00"/>
                </a:solidFill>
                <a:effectLst/>
                <a:latin typeface="+mj-lt"/>
                <a:cs typeface="Times New Roman" pitchFamily="18" charset="0"/>
              </a:rPr>
              <a:t/>
            </a:r>
            <a:br>
              <a:rPr lang="vi-VN" sz="5400" b="0" dirty="0">
                <a:solidFill>
                  <a:srgbClr val="FFFF00"/>
                </a:solidFill>
                <a:effectLst/>
                <a:latin typeface="+mj-lt"/>
                <a:cs typeface="Times New Roman" pitchFamily="18" charset="0"/>
              </a:rPr>
            </a:br>
            <a:r>
              <a:rPr lang="vi-VN" sz="4000" b="0" i="1" dirty="0">
                <a:solidFill>
                  <a:schemeClr val="bg1"/>
                </a:solidFill>
                <a:effectLst/>
                <a:latin typeface="+mj-lt"/>
                <a:cs typeface="Times New Roman" pitchFamily="18" charset="0"/>
              </a:rPr>
              <a:t>Lm. </a:t>
            </a:r>
            <a:r>
              <a:rPr lang="en-US" sz="4000" b="0" i="1" dirty="0" err="1" smtClean="0">
                <a:solidFill>
                  <a:schemeClr val="bg1"/>
                </a:solidFill>
                <a:effectLst/>
                <a:latin typeface="+mj-lt"/>
                <a:cs typeface="Times New Roman" pitchFamily="18" charset="0"/>
              </a:rPr>
              <a:t>Nguyễn</a:t>
            </a:r>
            <a:r>
              <a:rPr lang="en-US" sz="4000" b="0" i="1" dirty="0" smtClean="0">
                <a:solidFill>
                  <a:schemeClr val="bg1"/>
                </a:solidFill>
                <a:effectLst/>
                <a:latin typeface="+mj-lt"/>
                <a:cs typeface="Times New Roman" pitchFamily="18" charset="0"/>
              </a:rPr>
              <a:t> </a:t>
            </a:r>
            <a:r>
              <a:rPr lang="en-US" sz="4000" b="0" i="1" dirty="0" err="1" smtClean="0">
                <a:solidFill>
                  <a:schemeClr val="bg1"/>
                </a:solidFill>
                <a:effectLst/>
                <a:latin typeface="+mj-lt"/>
                <a:cs typeface="Times New Roman" pitchFamily="18" charset="0"/>
              </a:rPr>
              <a:t>Duy</a:t>
            </a:r>
            <a:endParaRPr lang="vi-VN" sz="1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67"/>
            <a:ext cx="6858000" cy="5148262"/>
          </a:xfrm>
        </p:spPr>
        <p:txBody>
          <a:bodyPr>
            <a:noAutofit/>
          </a:bodyPr>
          <a:lstStyle/>
          <a:p>
            <a:pPr algn="just"/>
            <a:r>
              <a:rPr lang="en-US" sz="4000" b="0" u="sng" dirty="0" smtClean="0">
                <a:solidFill>
                  <a:srgbClr val="FFFF00"/>
                </a:solidFill>
                <a:effectLst/>
                <a:latin typeface="+mj-lt"/>
                <a:cs typeface="Times New Roman" pitchFamily="18" charset="0"/>
              </a:rPr>
              <a:t>Tk1:</a:t>
            </a:r>
            <a:r>
              <a:rPr lang="en-US" sz="4000" b="0" dirty="0" smtClean="0">
                <a:solidFill>
                  <a:schemeClr val="bg1"/>
                </a:solidFill>
                <a:effectLst/>
                <a:latin typeface="+mj-lt"/>
                <a:cs typeface="Times New Roman" pitchFamily="18" charset="0"/>
              </a:rPr>
              <a:t> </a:t>
            </a:r>
            <a:r>
              <a:rPr lang="vi-VN" sz="3600" b="0" dirty="0">
                <a:solidFill>
                  <a:schemeClr val="bg1"/>
                </a:solidFill>
                <a:effectLst/>
                <a:latin typeface="+mj-lt"/>
              </a:rPr>
              <a:t>Xin sai chúng con lên đường loan truyền bình an của Chúa. Xin cho chúng con trở thành con cái của Tình Mến Thương. Xin sai chúng con lên đường. Xin sai chúng con lên đường ra đi sống cho Tin Mừng hân hoan chứng nhân Tin </a:t>
            </a:r>
            <a:r>
              <a:rPr lang="vi-VN" sz="3600" b="0" dirty="0" smtClean="0">
                <a:solidFill>
                  <a:schemeClr val="bg1"/>
                </a:solidFill>
                <a:effectLst/>
                <a:latin typeface="+mj-lt"/>
              </a:rPr>
              <a:t>Mừng</a:t>
            </a:r>
            <a:r>
              <a:rPr lang="en-US" sz="3600" b="0" dirty="0" smtClean="0">
                <a:solidFill>
                  <a:schemeClr val="bg1"/>
                </a:solidFill>
                <a:effectLst/>
                <a:latin typeface="+mj-lt"/>
              </a:rPr>
              <a:t>.</a:t>
            </a:r>
            <a:endParaRPr lang="vi-VN"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67"/>
            <a:ext cx="6858000" cy="5148262"/>
          </a:xfrm>
        </p:spPr>
        <p:txBody>
          <a:bodyPr>
            <a:noAutofit/>
          </a:bodyPr>
          <a:lstStyle/>
          <a:p>
            <a:pPr algn="just"/>
            <a:r>
              <a:rPr lang="en-US" sz="4000" b="0" u="sng" dirty="0" smtClean="0">
                <a:solidFill>
                  <a:srgbClr val="FFFF00"/>
                </a:solidFill>
                <a:effectLst/>
                <a:latin typeface="+mj-lt"/>
                <a:cs typeface="Times New Roman" pitchFamily="18" charset="0"/>
              </a:rPr>
              <a:t>Tk2:</a:t>
            </a:r>
            <a:r>
              <a:rPr lang="en-US" sz="4000" b="0" dirty="0" smtClean="0">
                <a:solidFill>
                  <a:schemeClr val="bg1"/>
                </a:solidFill>
                <a:effectLst/>
                <a:latin typeface="+mj-lt"/>
                <a:cs typeface="Times New Roman" pitchFamily="18" charset="0"/>
              </a:rPr>
              <a:t> </a:t>
            </a:r>
            <a:r>
              <a:rPr lang="vi-VN" sz="3600" b="0" dirty="0">
                <a:solidFill>
                  <a:schemeClr val="bg1"/>
                </a:solidFill>
                <a:effectLst/>
                <a:latin typeface="+mj-lt"/>
              </a:rPr>
              <a:t>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a:t>
            </a:r>
            <a:r>
              <a:rPr lang="vi-VN" sz="3600" b="0" dirty="0" smtClean="0">
                <a:solidFill>
                  <a:schemeClr val="bg1"/>
                </a:solidFill>
                <a:effectLst/>
                <a:latin typeface="+mj-lt"/>
              </a:rPr>
              <a:t>.</a:t>
            </a:r>
            <a:endParaRPr lang="vi-VN" sz="4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13475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
            <a:ext cx="6858000" cy="5143500"/>
          </a:xfrm>
          <a:prstGeom prst="rect">
            <a:avLst/>
          </a:prstGeom>
        </p:spPr>
      </p:pic>
    </p:spTree>
    <p:extLst>
      <p:ext uri="{BB962C8B-B14F-4D97-AF65-F5344CB8AC3E}">
        <p14:creationId xmlns:p14="http://schemas.microsoft.com/office/powerpoint/2010/main" val="92156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2291</Words>
  <Application>Microsoft Office PowerPoint</Application>
  <PresentationFormat>Custom</PresentationFormat>
  <Paragraphs>136</Paragraphs>
  <Slides>96</Slides>
  <Notes>15</Notes>
  <HiddenSlides>0</HiddenSlides>
  <MMClips>0</MMClips>
  <ScaleCrop>false</ScaleCrop>
  <HeadingPairs>
    <vt:vector size="4" baseType="variant">
      <vt:variant>
        <vt:lpstr>Theme</vt:lpstr>
      </vt:variant>
      <vt:variant>
        <vt:i4>20</vt:i4>
      </vt:variant>
      <vt:variant>
        <vt:lpstr>Slide Titles</vt:lpstr>
      </vt:variant>
      <vt:variant>
        <vt:i4>96</vt:i4>
      </vt:variant>
    </vt:vector>
  </HeadingPairs>
  <TitlesOfParts>
    <vt:vector size="116" baseType="lpstr">
      <vt:lpstr>Office Theme</vt:lpstr>
      <vt:lpstr>3_Office Theme</vt:lpstr>
      <vt:lpstr>5_Office Theme</vt:lpstr>
      <vt:lpstr>36_Default Design</vt:lpstr>
      <vt:lpstr>4_Office Theme</vt:lpstr>
      <vt:lpstr>7_Office Theme</vt:lpstr>
      <vt:lpstr>37_Default Design</vt:lpstr>
      <vt:lpstr>9_Office Theme</vt:lpstr>
      <vt:lpstr>12_Office Theme</vt:lpstr>
      <vt:lpstr>Default Design</vt:lpstr>
      <vt:lpstr>1_Office Theme</vt:lpstr>
      <vt:lpstr>2_Office Theme</vt:lpstr>
      <vt:lpstr>6_Office Theme</vt:lpstr>
      <vt:lpstr>8_Office Theme</vt:lpstr>
      <vt:lpstr>10_Office Theme</vt:lpstr>
      <vt:lpstr>38_Default Design</vt:lpstr>
      <vt:lpstr>11_Office Theme</vt:lpstr>
      <vt:lpstr>13_Office Theme</vt:lpstr>
      <vt:lpstr>14_Office Theme</vt:lpstr>
      <vt:lpstr>15_Office Theme</vt:lpstr>
      <vt:lpstr>PowerPoint Presentation</vt:lpstr>
      <vt:lpstr>TẬP HÁT CỘNG ĐOÀN</vt:lpstr>
      <vt:lpstr>PowerPoint Presentation</vt:lpstr>
      <vt:lpstr>Ước chi lòng anh em phấn khởi vui mừng vì được Đức Ki-tô ban tặng bình an. Ước chi Lời Người sinh hoa kết quả dồi dào trong anh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ĐEM TIN MỪNG Martinô</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65 Lm Kim Long  3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Ước chi lòng anh em phấn khởi vui mừng vì được Đức Ki-tô ban tặng bình an. Ước chi Lời Người sinh hoa kết quả dồi dào trong anh em.</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CHÚA Lm. Duy Thiên</vt:lpstr>
      <vt:lpstr>Đk: Dâng lên Chúa bánh miến và rượu nho khiết tinh, góp về từ muôn cánh đồng dân Chúa. Dâng lên Chúa chí thánh là con Cha chí nhân, như khi xưa Người dâng hiến cho nhân trần.</vt:lpstr>
      <vt:lpstr>Tk1: Như trầm hương bay lên trước tòa Thiên Chúa. Như lời kinh con dâng trước ngai tòa cao. Con thành tâm xin Chúa thương nhận lễ vật, sai Sứ thần dâng về trước thiên nhan.</vt:lpstr>
      <vt:lpstr>Đk: Dâng lên Chúa bánh miến và rượu nho khiết tinh, góp về từ muôn cánh đồng dân Chúa. Dâng lên Chúa chí thánh là con Cha chí nhân, như khi xưa Người dâng hiến cho nhân trần.</vt:lpstr>
      <vt:lpstr>Tk2: Đây đời con xin dâng trước tòa cao sang, xác hồn con dâng lên với bao buồn vui. Con thành tâm dâng hiến trên bàn thờ này, xin chúc lành thương nhận lễ con dâng.</vt:lpstr>
      <vt:lpstr>Đk: Dâng lên Chúa bánh miến và rượu nho khiết tinh, góp về từ muôn cánh đồng dân Chúa. Dâng lên Chúa chí thánh là con Cha chí nhân, như khi xưa Người dâng hiến cho nhân trần.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Ca Kết Lễ Lên Đường Lm. Nguyễn Duy</vt:lpstr>
      <vt:lpstr>Tk1: Xin sai chúng con lên đường loan truyền bình an của Chúa. Xin cho chúng con trở thành con cái của Tình Mến Thương. Xin sai chúng con lên đường. Xin sai chúng con lên đường ra đi sống cho Tin Mừng hân hoan chứng nhân Tin Mừng.</vt:lpstr>
      <vt:lpstr>Tk2: Ra đi hiến trao cho đời những gì đoàn con nhận lãnh. Bao nhiêu phúc ân của Trời gửi đến cho người khắp nơi. Xuân tươi thắm trên môi cười, tin vui ngát xanh đất trời yêu thương chứa chan tim người vinh quang Nước Cha rạng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101</cp:revision>
  <dcterms:created xsi:type="dcterms:W3CDTF">2021-12-05T01:20:54Z</dcterms:created>
  <dcterms:modified xsi:type="dcterms:W3CDTF">2025-06-29T12:48:59Z</dcterms:modified>
</cp:coreProperties>
</file>