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828" r:id="rId13"/>
    <p:sldMasterId id="2147483852" r:id="rId14"/>
    <p:sldMasterId id="2147483900" r:id="rId15"/>
    <p:sldMasterId id="2147483912" r:id="rId16"/>
    <p:sldMasterId id="2147483924" r:id="rId17"/>
    <p:sldMasterId id="2147483936" r:id="rId18"/>
    <p:sldMasterId id="2147483948" r:id="rId19"/>
    <p:sldMasterId id="2147483960" r:id="rId20"/>
    <p:sldMasterId id="2147483972" r:id="rId21"/>
    <p:sldMasterId id="2147483984" r:id="rId22"/>
    <p:sldMasterId id="2147483996" r:id="rId23"/>
    <p:sldMasterId id="2147484008" r:id="rId24"/>
    <p:sldMasterId id="2147484020" r:id="rId25"/>
  </p:sldMasterIdLst>
  <p:sldIdLst>
    <p:sldId id="261" r:id="rId26"/>
    <p:sldId id="266" r:id="rId27"/>
    <p:sldId id="256" r:id="rId28"/>
    <p:sldId id="316" r:id="rId29"/>
    <p:sldId id="317" r:id="rId30"/>
    <p:sldId id="257" r:id="rId31"/>
    <p:sldId id="258" r:id="rId32"/>
    <p:sldId id="376" r:id="rId33"/>
    <p:sldId id="259" r:id="rId34"/>
    <p:sldId id="267" r:id="rId35"/>
    <p:sldId id="343" r:id="rId36"/>
    <p:sldId id="378" r:id="rId37"/>
    <p:sldId id="293" r:id="rId38"/>
    <p:sldId id="271" r:id="rId39"/>
    <p:sldId id="377" r:id="rId40"/>
    <p:sldId id="298" r:id="rId41"/>
    <p:sldId id="289" r:id="rId42"/>
    <p:sldId id="342" r:id="rId43"/>
    <p:sldId id="379" r:id="rId44"/>
    <p:sldId id="294" r:id="rId45"/>
    <p:sldId id="291" r:id="rId46"/>
    <p:sldId id="380" r:id="rId47"/>
    <p:sldId id="292" r:id="rId48"/>
    <p:sldId id="276" r:id="rId49"/>
    <p:sldId id="341" r:id="rId50"/>
    <p:sldId id="323" r:id="rId51"/>
    <p:sldId id="288" r:id="rId52"/>
    <p:sldId id="278" r:id="rId53"/>
    <p:sldId id="346" r:id="rId54"/>
    <p:sldId id="332" r:id="rId55"/>
    <p:sldId id="333" r:id="rId56"/>
    <p:sldId id="279" r:id="rId57"/>
    <p:sldId id="280" r:id="rId58"/>
    <p:sldId id="373" r:id="rId59"/>
    <p:sldId id="340" r:id="rId60"/>
    <p:sldId id="324" r:id="rId61"/>
    <p:sldId id="281" r:id="rId62"/>
    <p:sldId id="282" r:id="rId63"/>
    <p:sldId id="347" r:id="rId64"/>
    <p:sldId id="334" r:id="rId65"/>
    <p:sldId id="335" r:id="rId66"/>
    <p:sldId id="283" r:id="rId67"/>
    <p:sldId id="375" r:id="rId68"/>
    <p:sldId id="306" r:id="rId69"/>
    <p:sldId id="284" r:id="rId70"/>
    <p:sldId id="338" r:id="rId71"/>
    <p:sldId id="326" r:id="rId72"/>
    <p:sldId id="285" r:id="rId73"/>
    <p:sldId id="286" r:id="rId74"/>
    <p:sldId id="339" r:id="rId75"/>
    <p:sldId id="336" r:id="rId76"/>
    <p:sldId id="337" r:id="rId77"/>
    <p:sldId id="287" r:id="rId7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00" d="100"/>
          <a:sy n="100" d="100"/>
        </p:scale>
        <p:origin x="-2338" y="-10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74" Type="http://schemas.openxmlformats.org/officeDocument/2006/relationships/slide" Target="slides/slide4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6.xml"/><Relationship Id="rId82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77" Type="http://schemas.openxmlformats.org/officeDocument/2006/relationships/slide" Target="slides/slide5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slide" Target="slides/slide45.xml"/><Relationship Id="rId75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slide" Target="slides/slide48.xml"/><Relationship Id="rId78" Type="http://schemas.openxmlformats.org/officeDocument/2006/relationships/slide" Target="slides/slide53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4.xml"/><Relationship Id="rId34" Type="http://schemas.openxmlformats.org/officeDocument/2006/relationships/slide" Target="slides/slide9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76" Type="http://schemas.openxmlformats.org/officeDocument/2006/relationships/slide" Target="slides/slide5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4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66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3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4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92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7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6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9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428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91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9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2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230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458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023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623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167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163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41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521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417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0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04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709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342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145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840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3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751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373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779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833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6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556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375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69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550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35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907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13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235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097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079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2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655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35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20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7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768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214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584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986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706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320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2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655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35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2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794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7687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214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584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986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70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3201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2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6550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3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204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794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7687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214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5849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9864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70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3201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6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7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24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9300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199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5150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3875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3580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574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512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35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22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3384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752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54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1479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65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911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908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859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88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224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3384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75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54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1479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656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911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90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8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88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224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3384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752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54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1479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656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911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9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859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8814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224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338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752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54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1479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656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9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90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859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881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620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9331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1953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8190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8102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3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4890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802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6244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6918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8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323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6492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1270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2530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2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3950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0437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1319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263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3277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0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1331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862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3457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36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0381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1401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3228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6803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838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19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47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410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87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2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3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9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9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848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73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6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5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5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2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5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3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1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XI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</a:t>
            </a:r>
            <a:b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</a:t>
            </a:r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2800" i="1" dirty="0">
                <a:solidFill>
                  <a:prstClr val="white"/>
                </a:solidFill>
              </a:rPr>
              <a:t>Đức Ki-tô đã tự ý trở nên nghèo khó vì anh em</a:t>
            </a:r>
            <a:r>
              <a:rPr lang="vi-VN" sz="2800" i="1" dirty="0" smtClean="0">
                <a:solidFill>
                  <a:prstClr val="white"/>
                </a:solidFill>
              </a:rPr>
              <a:t>.</a:t>
            </a:r>
            <a:endParaRPr lang="en-US" sz="2800" i="1" dirty="0" smtClean="0">
              <a:solidFill>
                <a:prstClr val="white"/>
              </a:solidFill>
            </a:endParaRP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thư thứ hai của thánh Phao-lô tông đồ gửi tín hữu Cô-rin-tô.</a:t>
            </a:r>
          </a:p>
        </p:txBody>
      </p:sp>
    </p:spTree>
    <p:extLst>
      <p:ext uri="{BB962C8B-B14F-4D97-AF65-F5344CB8AC3E}">
        <p14:creationId xmlns:p14="http://schemas.microsoft.com/office/powerpoint/2010/main" val="40572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Ca tụng Chúa đi, hồn tôi hỡi !</a:t>
            </a:r>
            <a:endParaRPr lang="en-US" sz="8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31" y="331470"/>
            <a:ext cx="4619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</a:t>
            </a:r>
            <a:r>
              <a:rPr lang="vi-VN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nói: </a:t>
            </a:r>
            <a:r>
              <a:rPr lang="vi-VN" sz="5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Thầy ban cho anh em một điều răn mới, là anh em hãy yêu thương nhau, như Thầy đã yêu thương anh </a:t>
            </a:r>
            <a:r>
              <a:rPr lang="vi-VN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5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2800" i="1" dirty="0">
                <a:solidFill>
                  <a:prstClr val="white"/>
                </a:solidFill>
              </a:rPr>
              <a:t>Ai vui vẻ dâng hiến, thì được Thiên Chúa yêu thương</a:t>
            </a:r>
            <a:r>
              <a:rPr lang="vi-VN" sz="2800" i="1" dirty="0" smtClean="0">
                <a:solidFill>
                  <a:prstClr val="white"/>
                </a:solidFill>
              </a:rPr>
              <a:t>.</a:t>
            </a:r>
            <a:endParaRPr lang="en-US" sz="2800" i="1" dirty="0" smtClean="0">
              <a:solidFill>
                <a:prstClr val="white"/>
              </a:solidFill>
            </a:endParaRP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thư thứ hai của thánh Phao-lô tông đồ gửi tín hữu Cô-rin-tô.</a:t>
            </a:r>
          </a:p>
        </p:txBody>
      </p:sp>
    </p:spTree>
    <p:extLst>
      <p:ext uri="{BB962C8B-B14F-4D97-AF65-F5344CB8AC3E}">
        <p14:creationId xmlns:p14="http://schemas.microsoft.com/office/powerpoint/2010/main" val="128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Hạnh phúc thay, người kính sợ Chúa.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19950"/>
            <a:ext cx="3305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8150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nói : Ai yêu mến Thầy, thì sẽ giữ lời Thầy. Cha Thầy sẽ yêu mến người ấy. Cha Thầy và Thầy sẽ đến với người ấy.</a:t>
            </a:r>
            <a:endParaRPr lang="en-US" sz="5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3486150"/>
            <a:ext cx="83760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Ông Ê-li-a được ẩn trong cơn lốc và ông </a:t>
            </a:r>
            <a:r>
              <a:rPr lang="vi-VN" sz="3200" dirty="0" smtClean="0">
                <a:solidFill>
                  <a:srgbClr val="FFFF00"/>
                </a:solidFill>
              </a:rPr>
              <a:t>Ê-li-sa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được </a:t>
            </a:r>
            <a:r>
              <a:rPr lang="vi-VN" sz="3200" dirty="0">
                <a:solidFill>
                  <a:srgbClr val="FFFF00"/>
                </a:solidFill>
              </a:rPr>
              <a:t>đầy thần khí của người.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85751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trích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sách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Huấn</a:t>
            </a:r>
            <a:r>
              <a:rPr lang="en-US" sz="2800" dirty="0">
                <a:solidFill>
                  <a:srgbClr val="FFFF00"/>
                </a:solidFill>
              </a:rPr>
              <a:t> ca.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 nhan thánh Chúa, người công chính hãy vui mừng.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286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" y="438150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</a:t>
            </a:r>
            <a:r>
              <a:rPr lang="vi-VN" sz="6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 </a:t>
            </a:r>
            <a:r>
              <a:rPr lang="vi-VN" sz="6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 đã nhận được Thần Khí làm cho nên nghĩa tử, nhờ đó chúng ta được kêu lên rằng : “Áp-ba ! Cha ơi !”.</a:t>
            </a:r>
            <a:endParaRPr lang="en-US" sz="6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</a:t>
            </a:r>
            <a:r>
              <a:rPr lang="vi-V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3486150"/>
            <a:ext cx="68130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Người ta xức dầu cho hoàng tử </a:t>
            </a:r>
            <a:r>
              <a:rPr lang="vi-VN" sz="3200" dirty="0" smtClean="0">
                <a:solidFill>
                  <a:srgbClr val="FFFF00"/>
                </a:solidFill>
              </a:rPr>
              <a:t>Giô-át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và </a:t>
            </a:r>
            <a:r>
              <a:rPr lang="vi-VN" sz="3200" dirty="0">
                <a:solidFill>
                  <a:srgbClr val="FFFF00"/>
                </a:solidFill>
              </a:rPr>
              <a:t>hô </a:t>
            </a:r>
            <a:r>
              <a:rPr lang="vi-VN" sz="3200" dirty="0" smtClean="0">
                <a:solidFill>
                  <a:srgbClr val="FFFF00"/>
                </a:solidFill>
              </a:rPr>
              <a:t>lên: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vi-VN" sz="3200" dirty="0" smtClean="0">
                <a:solidFill>
                  <a:srgbClr val="FFFF00"/>
                </a:solidFill>
              </a:rPr>
              <a:t>Vạn </a:t>
            </a:r>
            <a:r>
              <a:rPr lang="vi-VN" sz="3200" dirty="0">
                <a:solidFill>
                  <a:srgbClr val="FFFF00"/>
                </a:solidFill>
              </a:rPr>
              <a:t>tuế đức vua.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85751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trích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sách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các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Vua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quyển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đã chọn </a:t>
            </a:r>
            <a:r>
              <a:rPr lang="vi-VN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Xi-on,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vi-VN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 </a:t>
            </a:r>
            <a:r>
              <a:rPr lang="vi-V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thích lấy chốn này làm nơi Người ngự.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3810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 thay ai có tâm hồn nghèo </a:t>
            </a:r>
            <a:r>
              <a:rPr lang="vi-VN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khó,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vi-VN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 </a:t>
            </a:r>
            <a:r>
              <a:rPr lang="vi-V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Nước Trời là của họ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3486150"/>
            <a:ext cx="59875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Ông Da-ca-ri-a, các người đã </a:t>
            </a:r>
            <a:r>
              <a:rPr lang="vi-VN" sz="3200" dirty="0" smtClean="0">
                <a:solidFill>
                  <a:srgbClr val="FFFF00"/>
                </a:solidFill>
              </a:rPr>
              <a:t>giết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giữa </a:t>
            </a:r>
            <a:r>
              <a:rPr lang="vi-VN" sz="3200" dirty="0">
                <a:solidFill>
                  <a:srgbClr val="FFFF00"/>
                </a:solidFill>
              </a:rPr>
              <a:t>đền thánh và bàn thờ.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85751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en-US" sz="2800" dirty="0" err="1">
                <a:solidFill>
                  <a:srgbClr val="FFFF00"/>
                </a:solidFill>
              </a:rPr>
              <a:t>Bài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trích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sách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Sử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biên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niên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quyển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vi-VN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Ta sẽ yêu thương Người đến muôn thuở.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11" y="285750"/>
            <a:ext cx="4229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</a:t>
            </a:r>
            <a:r>
              <a:rPr lang="vi-V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ức </a:t>
            </a:r>
            <a:r>
              <a:rPr lang="vi-V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Giê-su Ki-tô vốn giàu sang phú quý, nhưng đã trở nên khó nghèo, để lấy cái nghèo của mình mà làm cho anh em trở nên giàu có.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5751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2800" i="1" dirty="0">
                <a:solidFill>
                  <a:schemeClr val="bg1"/>
                </a:solidFill>
              </a:rPr>
              <a:t>Chúng tôi luôn chứng tỏ mình là những thừa tác viên của Thiên Chúa</a:t>
            </a:r>
            <a:r>
              <a:rPr lang="vi-VN" sz="2800" i="1" dirty="0" smtClean="0">
                <a:solidFill>
                  <a:schemeClr val="bg1"/>
                </a:solidFill>
              </a:rPr>
              <a:t>.</a:t>
            </a:r>
            <a:endParaRPr lang="vi-VN" sz="2800" i="1" dirty="0">
              <a:solidFill>
                <a:schemeClr val="bg1"/>
              </a:solidFill>
            </a:endParaRPr>
          </a:p>
          <a:p>
            <a:r>
              <a:rPr lang="vi-VN" sz="2800" dirty="0">
                <a:solidFill>
                  <a:srgbClr val="FFFF00"/>
                </a:solidFill>
              </a:rPr>
              <a:t>Bài trích thư thứ hai của thánh Phao-lô tông đồ gửi tín hữu Cô-rin-tô.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đã biểu dương ơn Người cứu độ.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11" y="31623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Lời Chúa là ngọn đèn soi cho con bước, là ánh sáng chỉ đường con đi.</a:t>
            </a:r>
            <a:endParaRPr lang="en-US" sz="7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497</Words>
  <Application>Microsoft Office PowerPoint</Application>
  <PresentationFormat>On-screen Show (16:9)</PresentationFormat>
  <Paragraphs>84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53</vt:i4>
      </vt:variant>
    </vt:vector>
  </HeadingPairs>
  <TitlesOfParts>
    <vt:vector size="7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15_Office Theme</vt:lpstr>
      <vt:lpstr>17_Office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12_Office Theme</vt:lpstr>
      <vt:lpstr>16_Office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47</cp:revision>
  <dcterms:created xsi:type="dcterms:W3CDTF">2022-10-30T00:36:35Z</dcterms:created>
  <dcterms:modified xsi:type="dcterms:W3CDTF">2025-05-04T12:02:03Z</dcterms:modified>
</cp:coreProperties>
</file>