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32" r:id="rId5"/>
    <p:sldMasterId id="2147483756" r:id="rId6"/>
    <p:sldMasterId id="2147483780" r:id="rId7"/>
    <p:sldMasterId id="2147483804" r:id="rId8"/>
    <p:sldMasterId id="2147483840" r:id="rId9"/>
    <p:sldMasterId id="2147483888" r:id="rId10"/>
    <p:sldMasterId id="2147483968" r:id="rId11"/>
    <p:sldMasterId id="2147484040" r:id="rId12"/>
    <p:sldMasterId id="2147484064" r:id="rId13"/>
    <p:sldMasterId id="2147484076" r:id="rId14"/>
    <p:sldMasterId id="2147484088" r:id="rId15"/>
    <p:sldMasterId id="2147484100" r:id="rId16"/>
    <p:sldMasterId id="2147484112" r:id="rId17"/>
    <p:sldMasterId id="2147484124" r:id="rId18"/>
    <p:sldMasterId id="2147484136" r:id="rId19"/>
    <p:sldMasterId id="2147484148" r:id="rId20"/>
    <p:sldMasterId id="2147484160" r:id="rId21"/>
    <p:sldMasterId id="2147484172" r:id="rId22"/>
    <p:sldMasterId id="2147484184" r:id="rId23"/>
  </p:sldMasterIdLst>
  <p:sldIdLst>
    <p:sldId id="261" r:id="rId24"/>
    <p:sldId id="266" r:id="rId25"/>
    <p:sldId id="256" r:id="rId26"/>
    <p:sldId id="321" r:id="rId27"/>
    <p:sldId id="320" r:id="rId28"/>
    <p:sldId id="257" r:id="rId29"/>
    <p:sldId id="258" r:id="rId30"/>
    <p:sldId id="500" r:id="rId31"/>
    <p:sldId id="318" r:id="rId32"/>
    <p:sldId id="501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20" r:id="rId47"/>
    <p:sldId id="518" r:id="rId48"/>
    <p:sldId id="519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521" r:id="rId65"/>
    <p:sldId id="499" r:id="rId66"/>
    <p:sldId id="392" r:id="rId67"/>
    <p:sldId id="347" r:id="rId68"/>
    <p:sldId id="337" r:id="rId69"/>
    <p:sldId id="294" r:id="rId70"/>
    <p:sldId id="291" r:id="rId71"/>
    <p:sldId id="522" r:id="rId72"/>
    <p:sldId id="307" r:id="rId73"/>
    <p:sldId id="276" r:id="rId74"/>
    <p:sldId id="323" r:id="rId75"/>
    <p:sldId id="523" r:id="rId76"/>
    <p:sldId id="288" r:id="rId77"/>
    <p:sldId id="278" r:id="rId78"/>
    <p:sldId id="524" r:id="rId79"/>
    <p:sldId id="431" r:id="rId80"/>
    <p:sldId id="525" r:id="rId81"/>
    <p:sldId id="527" r:id="rId82"/>
    <p:sldId id="528" r:id="rId83"/>
    <p:sldId id="529" r:id="rId84"/>
    <p:sldId id="530" r:id="rId85"/>
    <p:sldId id="531" r:id="rId86"/>
    <p:sldId id="532" r:id="rId87"/>
    <p:sldId id="533" r:id="rId88"/>
    <p:sldId id="534" r:id="rId89"/>
    <p:sldId id="535" r:id="rId90"/>
    <p:sldId id="542" r:id="rId91"/>
    <p:sldId id="536" r:id="rId92"/>
    <p:sldId id="537" r:id="rId93"/>
    <p:sldId id="538" r:id="rId94"/>
    <p:sldId id="539" r:id="rId95"/>
    <p:sldId id="543" r:id="rId96"/>
    <p:sldId id="541" r:id="rId97"/>
    <p:sldId id="544" r:id="rId98"/>
    <p:sldId id="545" r:id="rId99"/>
    <p:sldId id="546" r:id="rId100"/>
    <p:sldId id="547" r:id="rId101"/>
    <p:sldId id="548" r:id="rId102"/>
    <p:sldId id="549" r:id="rId103"/>
    <p:sldId id="550" r:id="rId104"/>
    <p:sldId id="551" r:id="rId105"/>
    <p:sldId id="552" r:id="rId106"/>
    <p:sldId id="553" r:id="rId107"/>
    <p:sldId id="561" r:id="rId108"/>
    <p:sldId id="555" r:id="rId109"/>
    <p:sldId id="556" r:id="rId110"/>
    <p:sldId id="558" r:id="rId111"/>
    <p:sldId id="562" r:id="rId112"/>
    <p:sldId id="560" r:id="rId113"/>
    <p:sldId id="441" r:id="rId114"/>
    <p:sldId id="442" r:id="rId115"/>
    <p:sldId id="443" r:id="rId116"/>
    <p:sldId id="444" r:id="rId117"/>
    <p:sldId id="445" r:id="rId118"/>
    <p:sldId id="446" r:id="rId119"/>
    <p:sldId id="447" r:id="rId120"/>
    <p:sldId id="448" r:id="rId121"/>
    <p:sldId id="449" r:id="rId122"/>
    <p:sldId id="450" r:id="rId123"/>
    <p:sldId id="563" r:id="rId124"/>
    <p:sldId id="451" r:id="rId125"/>
    <p:sldId id="452" r:id="rId126"/>
    <p:sldId id="564" r:id="rId127"/>
    <p:sldId id="454" r:id="rId128"/>
    <p:sldId id="455" r:id="rId129"/>
    <p:sldId id="565" r:id="rId130"/>
    <p:sldId id="459" r:id="rId1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59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69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63" Type="http://schemas.openxmlformats.org/officeDocument/2006/relationships/slide" Target="slides/slide40.xml"/><Relationship Id="rId84" Type="http://schemas.openxmlformats.org/officeDocument/2006/relationships/slide" Target="slides/slide6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slide" Target="slides/slide79.xml"/><Relationship Id="rId123" Type="http://schemas.openxmlformats.org/officeDocument/2006/relationships/slide" Target="slides/slide100.xml"/><Relationship Id="rId128" Type="http://schemas.openxmlformats.org/officeDocument/2006/relationships/slide" Target="slides/slide10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113" Type="http://schemas.openxmlformats.org/officeDocument/2006/relationships/slide" Target="slides/slide90.xml"/><Relationship Id="rId118" Type="http://schemas.openxmlformats.org/officeDocument/2006/relationships/slide" Target="slides/slide95.xml"/><Relationship Id="rId134" Type="http://schemas.openxmlformats.org/officeDocument/2006/relationships/theme" Target="theme/theme1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slide" Target="slides/slide80.xml"/><Relationship Id="rId108" Type="http://schemas.openxmlformats.org/officeDocument/2006/relationships/slide" Target="slides/slide85.xml"/><Relationship Id="rId124" Type="http://schemas.openxmlformats.org/officeDocument/2006/relationships/slide" Target="slides/slide101.xml"/><Relationship Id="rId129" Type="http://schemas.openxmlformats.org/officeDocument/2006/relationships/slide" Target="slides/slide106.xml"/><Relationship Id="rId54" Type="http://schemas.openxmlformats.org/officeDocument/2006/relationships/slide" Target="slides/slide31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49" Type="http://schemas.openxmlformats.org/officeDocument/2006/relationships/slide" Target="slides/slide26.xml"/><Relationship Id="rId114" Type="http://schemas.openxmlformats.org/officeDocument/2006/relationships/slide" Target="slides/slide91.xml"/><Relationship Id="rId119" Type="http://schemas.openxmlformats.org/officeDocument/2006/relationships/slide" Target="slides/slide96.xml"/><Relationship Id="rId44" Type="http://schemas.openxmlformats.org/officeDocument/2006/relationships/slide" Target="slides/slide21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130" Type="http://schemas.openxmlformats.org/officeDocument/2006/relationships/slide" Target="slides/slide107.xml"/><Relationship Id="rId135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109" Type="http://schemas.openxmlformats.org/officeDocument/2006/relationships/slide" Target="slides/slide8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slide" Target="slides/slide81.xml"/><Relationship Id="rId120" Type="http://schemas.openxmlformats.org/officeDocument/2006/relationships/slide" Target="slides/slide97.xml"/><Relationship Id="rId125" Type="http://schemas.openxmlformats.org/officeDocument/2006/relationships/slide" Target="slides/slide10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110" Type="http://schemas.openxmlformats.org/officeDocument/2006/relationships/slide" Target="slides/slide87.xml"/><Relationship Id="rId115" Type="http://schemas.openxmlformats.org/officeDocument/2006/relationships/slide" Target="slides/slide92.xml"/><Relationship Id="rId131" Type="http://schemas.openxmlformats.org/officeDocument/2006/relationships/slide" Target="slides/slide108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slide" Target="slides/slide82.xml"/><Relationship Id="rId126" Type="http://schemas.openxmlformats.org/officeDocument/2006/relationships/slide" Target="slides/slide10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121" Type="http://schemas.openxmlformats.org/officeDocument/2006/relationships/slide" Target="slides/slide9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Relationship Id="rId116" Type="http://schemas.openxmlformats.org/officeDocument/2006/relationships/slide" Target="slides/slide9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62" Type="http://schemas.openxmlformats.org/officeDocument/2006/relationships/slide" Target="slides/slide39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111" Type="http://schemas.openxmlformats.org/officeDocument/2006/relationships/slide" Target="slides/slide88.xml"/><Relationship Id="rId132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3.xml"/><Relationship Id="rId57" Type="http://schemas.openxmlformats.org/officeDocument/2006/relationships/slide" Target="slides/slide34.xml"/><Relationship Id="rId106" Type="http://schemas.openxmlformats.org/officeDocument/2006/relationships/slide" Target="slides/slide83.xml"/><Relationship Id="rId127" Type="http://schemas.openxmlformats.org/officeDocument/2006/relationships/slide" Target="slides/slide10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52" Type="http://schemas.openxmlformats.org/officeDocument/2006/relationships/slide" Target="slides/slide29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122" Type="http://schemas.openxmlformats.org/officeDocument/2006/relationships/slide" Target="slides/slide9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3.xml"/><Relationship Id="rId47" Type="http://schemas.openxmlformats.org/officeDocument/2006/relationships/slide" Target="slides/slide24.xml"/><Relationship Id="rId68" Type="http://schemas.openxmlformats.org/officeDocument/2006/relationships/slide" Target="slides/slide45.xml"/><Relationship Id="rId89" Type="http://schemas.openxmlformats.org/officeDocument/2006/relationships/slide" Target="slides/slide66.xml"/><Relationship Id="rId112" Type="http://schemas.openxmlformats.org/officeDocument/2006/relationships/slide" Target="slides/slide89.xml"/><Relationship Id="rId13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1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99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1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7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86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9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56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21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528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3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719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87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717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59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5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737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813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34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642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1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82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58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4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7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268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19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90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27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83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337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7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58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9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833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205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6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35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14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86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57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55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14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600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194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4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90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97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692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020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380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022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92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30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496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75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485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022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8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35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684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5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87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803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318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83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293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58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669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738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39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24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032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91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67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29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17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12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678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1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43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054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45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728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29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17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1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18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678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1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43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054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45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728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86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3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18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616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09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8322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509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16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721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2804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1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471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44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79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86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341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308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464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50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1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43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471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44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79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86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341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30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464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50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27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2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1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58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7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40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6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7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11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3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5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57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39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68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615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78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2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54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140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33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3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53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29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2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92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2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8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5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1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1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XII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003366"/>
                </a:solidFill>
              </a:rPr>
              <a:t>Thứ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 err="1" smtClean="0">
                <a:solidFill>
                  <a:srgbClr val="003366"/>
                </a:solidFill>
              </a:rPr>
              <a:t>Hai</a:t>
            </a:r>
            <a:r>
              <a:rPr lang="en-US" sz="6600" dirty="0" smtClean="0">
                <a:solidFill>
                  <a:srgbClr val="003366"/>
                </a:solidFill>
              </a:rPr>
              <a:t>, </a:t>
            </a:r>
            <a:r>
              <a:rPr lang="en-US" sz="6600" dirty="0" err="1">
                <a:solidFill>
                  <a:srgbClr val="003366"/>
                </a:solidFill>
              </a:rPr>
              <a:t>Sau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 err="1">
                <a:solidFill>
                  <a:srgbClr val="003366"/>
                </a:solidFill>
              </a:rPr>
              <a:t>Chúa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 err="1">
                <a:solidFill>
                  <a:srgbClr val="003366"/>
                </a:solidFill>
              </a:rPr>
              <a:t>Nhật</a:t>
            </a:r>
            <a:r>
              <a:rPr lang="en-US" sz="6600" dirty="0">
                <a:solidFill>
                  <a:srgbClr val="003366"/>
                </a:solidFill>
              </a:rPr>
              <a:t> XII </a:t>
            </a:r>
            <a:br>
              <a:rPr lang="en-US" sz="6600" dirty="0">
                <a:solidFill>
                  <a:srgbClr val="003366"/>
                </a:solidFill>
              </a:rPr>
            </a:br>
            <a:r>
              <a:rPr lang="en-US" sz="6600" dirty="0" err="1">
                <a:solidFill>
                  <a:srgbClr val="003366"/>
                </a:solidFill>
              </a:rPr>
              <a:t>Thường</a:t>
            </a:r>
            <a:r>
              <a:rPr lang="en-US" sz="6600" dirty="0">
                <a:solidFill>
                  <a:srgbClr val="003366"/>
                </a:solidFill>
              </a:rPr>
              <a:t> </a:t>
            </a:r>
            <a:r>
              <a:rPr lang="en-US" sz="6600" dirty="0" err="1">
                <a:solidFill>
                  <a:srgbClr val="003366"/>
                </a:solidFill>
              </a:rPr>
              <a:t>Niên</a:t>
            </a:r>
            <a:r>
              <a:rPr lang="en-US" sz="6600" dirty="0" smtClean="0">
                <a:solidFill>
                  <a:srgbClr val="003366"/>
                </a:solidFill>
              </a:rPr>
              <a:t/>
            </a:r>
            <a:br>
              <a:rPr lang="en-US" sz="6600" dirty="0" smtClean="0">
                <a:solidFill>
                  <a:srgbClr val="003366"/>
                </a:solidFill>
              </a:rPr>
            </a:br>
            <a:r>
              <a:rPr lang="en-US" sz="6600" dirty="0" smtClean="0">
                <a:solidFill>
                  <a:srgbClr val="003366"/>
                </a:solidFill>
              </a:rPr>
              <a:t>CHIỀU NGÀY </a:t>
            </a:r>
            <a:r>
              <a:rPr lang="en-US" sz="6600" dirty="0" smtClean="0">
                <a:solidFill>
                  <a:srgbClr val="003366"/>
                </a:solidFill>
              </a:rPr>
              <a:t>23-06</a:t>
            </a:r>
            <a:r>
              <a:rPr lang="en-US" sz="6600" dirty="0" smtClean="0">
                <a:solidFill>
                  <a:srgbClr val="003366"/>
                </a:solidFill>
                <a:latin typeface="+mj-lt"/>
              </a:rPr>
              <a:t/>
            </a:r>
            <a:br>
              <a:rPr lang="en-US" sz="6600" dirty="0" smtClean="0">
                <a:solidFill>
                  <a:srgbClr val="003366"/>
                </a:solidFill>
                <a:latin typeface="+mj-lt"/>
              </a:rPr>
            </a:br>
            <a:r>
              <a:rPr lang="en-US" sz="6600" dirty="0" err="1" smtClean="0">
                <a:solidFill>
                  <a:srgbClr val="003366"/>
                </a:solidFill>
              </a:rPr>
              <a:t>Lễ</a:t>
            </a:r>
            <a:r>
              <a:rPr lang="en-US" sz="6600" dirty="0" smtClean="0">
                <a:solidFill>
                  <a:srgbClr val="003366"/>
                </a:solidFill>
              </a:rPr>
              <a:t> </a:t>
            </a:r>
            <a:r>
              <a:rPr lang="en-US" sz="6600" dirty="0" err="1" smtClean="0">
                <a:solidFill>
                  <a:srgbClr val="003366"/>
                </a:solidFill>
              </a:rPr>
              <a:t>Vọng</a:t>
            </a:r>
            <a:r>
              <a:rPr lang="en-US" sz="6600" dirty="0" smtClean="0">
                <a:solidFill>
                  <a:srgbClr val="003366"/>
                </a:solidFill>
                <a:latin typeface="+mj-lt"/>
              </a:rPr>
              <a:t/>
            </a:r>
            <a:br>
              <a:rPr lang="en-US" sz="6600" dirty="0" smtClean="0">
                <a:solidFill>
                  <a:srgbClr val="003366"/>
                </a:solidFill>
                <a:latin typeface="+mj-lt"/>
              </a:rPr>
            </a:br>
            <a:r>
              <a:rPr lang="en-US" dirty="0" smtClean="0">
                <a:solidFill>
                  <a:srgbClr val="C00000"/>
                </a:solidFill>
                <a:latin typeface="+mj-lt"/>
              </a:rPr>
              <a:t>SINH NHẬT THÁNH GIOAN TẨY GIẢ</a:t>
            </a:r>
            <a:r>
              <a:rPr lang="en-US" sz="6000" dirty="0" smtClean="0">
                <a:solidFill>
                  <a:srgbClr val="003366"/>
                </a:solidFill>
                <a:latin typeface="+mj-lt"/>
              </a:rPr>
              <a:t/>
            </a:r>
            <a:br>
              <a:rPr lang="en-US" sz="6000" dirty="0" smtClean="0">
                <a:solidFill>
                  <a:srgbClr val="003366"/>
                </a:solidFill>
                <a:latin typeface="+mj-lt"/>
              </a:rPr>
            </a:br>
            <a:r>
              <a:rPr lang="en-US" i="1" dirty="0" smtClean="0">
                <a:solidFill>
                  <a:srgbClr val="003366"/>
                </a:solidFill>
                <a:latin typeface="+mj-lt"/>
              </a:rPr>
              <a:t>( </a:t>
            </a:r>
            <a:r>
              <a:rPr lang="en-US" i="1" dirty="0" err="1" smtClean="0">
                <a:solidFill>
                  <a:srgbClr val="003366"/>
                </a:solidFill>
                <a:latin typeface="+mj-lt"/>
              </a:rPr>
              <a:t>sách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  <a:latin typeface="+mj-lt"/>
              </a:rPr>
              <a:t>bài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  <a:latin typeface="+mj-lt"/>
              </a:rPr>
              <a:t>đọc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  <a:latin typeface="+mj-lt"/>
              </a:rPr>
              <a:t>quyển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 2 </a:t>
            </a:r>
            <a:r>
              <a:rPr lang="en-US" i="1" dirty="0" err="1" smtClean="0">
                <a:solidFill>
                  <a:srgbClr val="003366"/>
                </a:solidFill>
                <a:latin typeface="+mj-lt"/>
              </a:rPr>
              <a:t>trang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744 </a:t>
            </a:r>
            <a:r>
              <a:rPr lang="en-US" i="1" dirty="0" smtClean="0">
                <a:solidFill>
                  <a:srgbClr val="003366"/>
                </a:solidFill>
                <a:latin typeface="+mj-lt"/>
              </a:rPr>
              <a:t>)</a:t>
            </a:r>
            <a:endParaRPr lang="en-US" i="1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3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481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1</a:t>
            </a:r>
          </a:p>
          <a:p>
            <a:r>
              <a:rPr lang="en-US" sz="2800" i="1" dirty="0" err="1" smtClean="0">
                <a:solidFill>
                  <a:schemeClr val="bg1"/>
                </a:solidFill>
              </a:rPr>
              <a:t>Cái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tôi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có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cho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anh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đây</a:t>
            </a:r>
            <a:r>
              <a:rPr lang="en-US" sz="2800" i="1" dirty="0" smtClean="0">
                <a:solidFill>
                  <a:schemeClr val="bg1"/>
                </a:solidFill>
              </a:rPr>
              <a:t>: </a:t>
            </a:r>
            <a:r>
              <a:rPr lang="en-US" sz="2800" i="1" dirty="0" err="1" smtClean="0">
                <a:solidFill>
                  <a:schemeClr val="bg1"/>
                </a:solidFill>
              </a:rPr>
              <a:t>Nhân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danh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Đức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Giê-su</a:t>
            </a:r>
            <a:r>
              <a:rPr lang="en-US" sz="2800" i="1" dirty="0" smtClean="0">
                <a:solidFill>
                  <a:schemeClr val="bg1"/>
                </a:solidFill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</a:rPr>
              <a:t>anh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hãy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đứng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dậy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mà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đi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vụ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8000" dirty="0" err="1" smtClean="0">
                <a:solidFill>
                  <a:srgbClr val="FFFF00"/>
                </a:solidFill>
                <a:latin typeface="+mj-lt"/>
              </a:rPr>
              <a:t>Đáp</a:t>
            </a:r>
            <a:r>
              <a:rPr lang="en-US" sz="8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+mj-lt"/>
              </a:rPr>
              <a:t>ca</a:t>
            </a:r>
            <a:r>
              <a:rPr lang="en-US" sz="8000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en-US" sz="80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Tiếng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vang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dội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khắp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hoàn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cầu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8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9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en-US" sz="2800" i="1" dirty="0" err="1">
                <a:solidFill>
                  <a:schemeClr val="bg1"/>
                </a:solidFill>
              </a:rPr>
              <a:t>Thiên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Chúa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đã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dành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riêng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tôi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Ngay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từ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khi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tôi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còn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trong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lòng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mẹ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thánh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Phaôlô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gửi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Galát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u="sng" dirty="0" smtClean="0">
                <a:solidFill>
                  <a:srgbClr val="FFFF00"/>
                </a:solidFill>
                <a:latin typeface="+mj-lt"/>
              </a:rPr>
              <a:t>Alleluia-alleluia:</a:t>
            </a:r>
            <a:r>
              <a:rPr lang="en-US" sz="66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Thưa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Thầy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Thầy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biết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rõ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mọi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sự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Thầy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biết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mến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</a:rPr>
              <a:t>Thầy</a:t>
            </a:r>
            <a:r>
              <a:rPr lang="en-US" sz="66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6600" u="sng" dirty="0" smtClean="0">
                <a:solidFill>
                  <a:srgbClr val="FFFF00"/>
                </a:solidFill>
                <a:latin typeface="+mj-lt"/>
              </a:rPr>
              <a:t>Alleluia.</a:t>
            </a:r>
            <a:endParaRPr lang="en-US" sz="6600" u="sng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2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8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/>
                <a:latin typeface="+mj-lt"/>
              </a:rPr>
            </a:br>
            <a:endParaRPr lang="en-US" b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7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7346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5441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1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1827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3041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đoc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1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vi-VN" sz="2800" i="1" dirty="0">
                <a:solidFill>
                  <a:schemeClr val="bg1"/>
                </a:solidFill>
              </a:rPr>
              <a:t>Trước khi cho ngươi thành hình trong dạ mẹ, Ta đã biết ngươi</a:t>
            </a:r>
            <a:r>
              <a:rPr lang="vi-VN" sz="2800" i="1" dirty="0" smtClean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ngôn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sứ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Giê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rê</a:t>
            </a:r>
            <a:r>
              <a:rPr lang="en-US" sz="2800" dirty="0" smtClean="0">
                <a:solidFill>
                  <a:srgbClr val="FFFF00"/>
                </a:solidFill>
              </a:rPr>
              <a:t>-mi-a.</a:t>
            </a:r>
          </a:p>
        </p:txBody>
      </p:sp>
    </p:spTree>
    <p:extLst>
      <p:ext uri="{BB962C8B-B14F-4D97-AF65-F5344CB8AC3E}">
        <p14:creationId xmlns:p14="http://schemas.microsoft.com/office/powerpoint/2010/main" val="15495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u="sng" dirty="0" err="1" smtClean="0">
                <a:solidFill>
                  <a:srgbClr val="C00000"/>
                </a:solidFill>
                <a:latin typeface="+mj-lt"/>
              </a:rPr>
              <a:t>Đáp</a:t>
            </a:r>
            <a:r>
              <a:rPr lang="en-US" sz="7200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7200" u="sng" dirty="0" err="1" smtClean="0">
                <a:solidFill>
                  <a:srgbClr val="C00000"/>
                </a:solidFill>
                <a:latin typeface="+mj-lt"/>
              </a:rPr>
              <a:t>ca</a:t>
            </a:r>
            <a:r>
              <a:rPr lang="en-US" sz="7200" u="sng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Chúa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đã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kéo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con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ra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khỏi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lòng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7200" dirty="0" err="1" smtClean="0">
                <a:solidFill>
                  <a:srgbClr val="003366"/>
                </a:solidFill>
                <a:latin typeface="+mj-lt"/>
              </a:rPr>
              <a:t>mẹ</a:t>
            </a:r>
            <a:r>
              <a:rPr lang="en-US" sz="7200" dirty="0" smtClean="0">
                <a:solidFill>
                  <a:srgbClr val="003366"/>
                </a:solidFill>
                <a:latin typeface="+mj-lt"/>
              </a:rPr>
              <a:t>.</a:t>
            </a:r>
            <a:endParaRPr lang="en-US" sz="7200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đoc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en-US" sz="2800" i="1" dirty="0" err="1" smtClean="0">
                <a:solidFill>
                  <a:schemeClr val="bg1"/>
                </a:solidFill>
              </a:rPr>
              <a:t>Các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ngôn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sứ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đã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nghiên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cứu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tìm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hiểu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ơn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cứu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độ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thứ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thánh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Phê-rô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000" u="sng" dirty="0" smtClean="0">
                <a:solidFill>
                  <a:srgbClr val="C00000"/>
                </a:solidFill>
                <a:latin typeface="+mj-lt"/>
              </a:rPr>
              <a:t>Alleluia-alleluia:</a:t>
            </a:r>
            <a:r>
              <a:rPr lang="en-US" sz="6000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Ông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Gioan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đến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làm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chúng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cho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ánh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sáng</a:t>
            </a:r>
            <a:r>
              <a:rPr lang="en-US" sz="6000" dirty="0" smtClean="0">
                <a:solidFill>
                  <a:srgbClr val="003366"/>
                </a:solidFill>
              </a:rPr>
              <a:t>, </a:t>
            </a:r>
            <a:r>
              <a:rPr lang="en-US" sz="6000" dirty="0" err="1" smtClean="0">
                <a:solidFill>
                  <a:srgbClr val="003366"/>
                </a:solidFill>
              </a:rPr>
              <a:t>để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chuẩn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bị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lòng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dân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sẵn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sàng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đón</a:t>
            </a:r>
            <a:r>
              <a:rPr lang="en-US" sz="6000" dirty="0" smtClean="0">
                <a:solidFill>
                  <a:srgbClr val="003366"/>
                </a:solidFill>
              </a:rPr>
              <a:t> </a:t>
            </a:r>
            <a:r>
              <a:rPr lang="en-US" sz="6000" dirty="0" err="1" smtClean="0">
                <a:solidFill>
                  <a:srgbClr val="003366"/>
                </a:solidFill>
              </a:rPr>
              <a:t>Chúa</a:t>
            </a:r>
            <a:r>
              <a:rPr lang="en-US" sz="6000" dirty="0" smtClean="0">
                <a:solidFill>
                  <a:srgbClr val="003366"/>
                </a:solidFill>
              </a:rPr>
              <a:t>. </a:t>
            </a:r>
            <a:r>
              <a:rPr lang="en-US" sz="6000" u="sng" dirty="0" smtClean="0">
                <a:solidFill>
                  <a:srgbClr val="C00000"/>
                </a:solidFill>
                <a:latin typeface="+mj-lt"/>
              </a:rPr>
              <a:t>Alleluia</a:t>
            </a:r>
            <a:r>
              <a:rPr lang="en-US" sz="6000" u="sng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6000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9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 fontScale="90000"/>
          </a:bodyPr>
          <a:lstStyle/>
          <a:p>
            <a:r>
              <a:rPr lang="vi-VN" sz="6600" dirty="0">
                <a:solidFill>
                  <a:srgbClr val="003366"/>
                </a:solidFill>
              </a:rPr>
              <a:t>Thứ </a:t>
            </a:r>
            <a:r>
              <a:rPr lang="en-US" sz="6600" dirty="0" smtClean="0">
                <a:solidFill>
                  <a:srgbClr val="003366"/>
                </a:solidFill>
              </a:rPr>
              <a:t>Ba,</a:t>
            </a:r>
            <a:r>
              <a:rPr lang="vi-VN" sz="6600" dirty="0" smtClean="0">
                <a:solidFill>
                  <a:srgbClr val="003366"/>
                </a:solidFill>
              </a:rPr>
              <a:t> </a:t>
            </a:r>
            <a:r>
              <a:rPr lang="vi-VN" sz="6600" dirty="0">
                <a:solidFill>
                  <a:srgbClr val="003366"/>
                </a:solidFill>
              </a:rPr>
              <a:t>Sau Chúa Nhật XII </a:t>
            </a:r>
            <a:br>
              <a:rPr lang="vi-VN" sz="6600" dirty="0">
                <a:solidFill>
                  <a:srgbClr val="003366"/>
                </a:solidFill>
              </a:rPr>
            </a:br>
            <a:r>
              <a:rPr lang="vi-VN" sz="6600" dirty="0">
                <a:solidFill>
                  <a:srgbClr val="003366"/>
                </a:solidFill>
              </a:rPr>
              <a:t>Thường Niên</a:t>
            </a: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>NGÀY </a:t>
            </a: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>24-06</a:t>
            </a:r>
            <a:b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dirty="0" smtClean="0">
                <a:solidFill>
                  <a:srgbClr val="C00000"/>
                </a:solidFill>
                <a:effectLst/>
                <a:latin typeface="+mj-lt"/>
              </a:rPr>
              <a:t>SINH NHẬT THÁNH GIOAN TẨY GIẢ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(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sách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bài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đọc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quyển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2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trang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747 )</a:t>
            </a:r>
            <a:endParaRPr lang="en-US" b="0" i="1" dirty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>THÁNH LỄ CHÍNH NGÀY</a:t>
            </a:r>
            <a:endParaRPr lang="en-US" sz="6600" b="0" dirty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0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XII</a:t>
            </a:r>
            <a:r>
              <a:rPr lang="vi-VN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vi-VN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vi-VN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1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5254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87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2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5231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9524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đoc</a:t>
            </a:r>
            <a:r>
              <a:rPr lang="en-US" sz="36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schemeClr val="bg1"/>
                </a:solidFill>
              </a:rPr>
              <a:t>Ta đặt ngươi làm ánh sáng muôn dân.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3937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Đáp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ca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: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Tạ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ơn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Chúa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đã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dựng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nên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con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cách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lạ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7200" b="0" dirty="0" err="1" smtClean="0">
                <a:solidFill>
                  <a:srgbClr val="003366"/>
                </a:solidFill>
                <a:effectLst/>
                <a:latin typeface="+mj-lt"/>
              </a:rPr>
              <a:t>lùng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,</a:t>
            </a:r>
            <a:endParaRPr lang="en-US" sz="7200" b="0" dirty="0">
              <a:solidFill>
                <a:srgbClr val="003366"/>
              </a:solidFill>
              <a:effectLst/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0550"/>
            <a:ext cx="4400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đoc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2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schemeClr val="bg1"/>
                </a:solidFill>
              </a:rPr>
              <a:t>Ông Gio-an đã rao giảng để dọn đường cho Đức Giê-su.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4414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Alleluia-alleluia: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Hài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nhi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hỡi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, con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sẽ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mang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tước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hiệu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là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ngôn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sứ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của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Đấng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Tối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Cao; con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sẽ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đi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trước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Chúa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,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mở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lối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cho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rgbClr val="003366"/>
                </a:solidFill>
                <a:effectLst/>
                <a:latin typeface="+mj-lt"/>
              </a:rPr>
              <a:t>Người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, </a:t>
            </a:r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Alleluia.</a:t>
            </a:r>
            <a:endParaRPr lang="en-US" sz="6000" b="0" u="sng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42692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Ông </a:t>
            </a:r>
            <a:r>
              <a:rPr lang="vi-VN" sz="2800" i="1" dirty="0">
                <a:solidFill>
                  <a:schemeClr val="bg1"/>
                </a:solidFill>
              </a:rPr>
              <a:t>Áp-ra-ham đã tin Thiên Chúa, và vì thế được kể là người công chính. Đức Chúa lập giao ước với ông.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690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Giao ước đã lập ra, muôn đời Chúa nhớ mãi.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7566"/>
            <a:ext cx="3800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Hãy ở lại trong Thầy như Thầy ở lại trong anh em. Ai ở lại trong Thầy, thì sinh nhiều hoa trái.</a:t>
            </a:r>
            <a:endParaRPr lang="en-US" sz="6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800" i="1" dirty="0">
                <a:solidFill>
                  <a:schemeClr val="bg1"/>
                </a:solidFill>
              </a:rPr>
              <a:t>Ông Áp-ram ra đi, như Đức Chúa đã phán với ông</a:t>
            </a:r>
            <a:r>
              <a:rPr lang="vi-VN" sz="2800" i="1" dirty="0" smtClean="0">
                <a:solidFill>
                  <a:schemeClr val="bg1"/>
                </a:solidFill>
              </a:rPr>
              <a:t>.</a:t>
            </a:r>
            <a:r>
              <a:rPr lang="en-US" sz="2800" i="1" dirty="0">
                <a:solidFill>
                  <a:schemeClr val="bg1"/>
                </a:solidFill>
              </a:rPr>
              <a:t/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rgbClr val="FFFF00"/>
                </a:solidFill>
              </a:rPr>
              <a:t>Bài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thế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Ha-ga sinh cho ông Áp-ram một con trai. Ông đặt tên cho nó là Ít-ma-ên.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20362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tạ ơn Chúa vì Chúa nhân từ.</a:t>
            </a:r>
            <a:endParaRPr lang="en-US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0134"/>
            <a:ext cx="3305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</a:t>
            </a:r>
            <a:r>
              <a:rPr lang="vi-VN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Ai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yêu mến Thầy, thì sẽ giữ lời Thầy. Cha Thầy sẽ yêu mến người ấy. Cha Thầy và Thầy sẽ đến với người ấy.</a:t>
            </a:r>
            <a:endParaRPr lang="en-US" sz="5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Thứ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Sáu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Sau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Chúa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Nhật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XII </a:t>
            </a:r>
            <a:b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Thường</a:t>
            </a:r>
            <a:r>
              <a:rPr lang="en-US" sz="54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66"/>
                </a:solidFill>
                <a:effectLst/>
                <a:latin typeface="+mj-lt"/>
              </a:rPr>
              <a:t>Niên</a:t>
            </a: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>NGÀY 27-06</a:t>
            </a: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dirty="0" smtClean="0">
                <a:solidFill>
                  <a:srgbClr val="C00000"/>
                </a:solidFill>
                <a:effectLst/>
                <a:latin typeface="+mj-lt"/>
              </a:rPr>
              <a:t>LỄ THÁNH TÂM CHÚA GIÊ-SU 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(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sách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bài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đọc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quyển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2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trang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727 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)</a:t>
            </a:r>
            <a:endParaRPr lang="en-US" b="0" i="1" dirty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dân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chọn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nghiệp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07" y="317575"/>
            <a:ext cx="447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2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9227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41004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4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5477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2411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đoc</a:t>
            </a:r>
            <a:r>
              <a:rPr lang="en-US" sz="36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sẽ chăn dắt chiên của Ta, chính Ta sẽ cho chúng nằm nghỉ.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2834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29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 Thiên Chúa là lời sống động và hữu hiệu, lời đó phê phán tâm tình cũng như tư tưởng của lòng người.</a:t>
            </a:r>
            <a:endParaRPr lang="en-US" sz="5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Đáp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ca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: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vi-VN" sz="7200" dirty="0">
                <a:solidFill>
                  <a:srgbClr val="003366"/>
                </a:solidFill>
              </a:rPr>
              <a:t>Chúa là mục tử chăn dắt tôi, tôi chẳng thiếu thốn gì.</a:t>
            </a:r>
            <a:endParaRPr lang="en-US" sz="7200" b="0" dirty="0">
              <a:solidFill>
                <a:srgbClr val="003366"/>
              </a:solidFill>
              <a:effectLst/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38550"/>
            <a:ext cx="3343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6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đoc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2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prstClr val="white"/>
                </a:solidFill>
              </a:rPr>
              <a:t>Thiên Chúa chứng tỏ lòng Người yêu thương chúng ta.</a:t>
            </a:r>
          </a:p>
          <a:p>
            <a:r>
              <a:rPr lang="vi-VN" sz="2400" dirty="0" smtClean="0">
                <a:solidFill>
                  <a:srgbClr val="FFFF00"/>
                </a:solidFill>
              </a:rPr>
              <a:t>Bài </a:t>
            </a:r>
            <a:r>
              <a:rPr lang="vi-VN" sz="2400" dirty="0">
                <a:solidFill>
                  <a:srgbClr val="FFFF00"/>
                </a:solidFill>
              </a:rPr>
              <a:t>trích thư của thánh Phao-lô tông đồ gửi tín hữu Rô-ma.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Alleluia-alleluia: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vi-VN" sz="6000" dirty="0">
                <a:solidFill>
                  <a:srgbClr val="003366"/>
                </a:solidFill>
              </a:rPr>
              <a:t>Chúa </a:t>
            </a:r>
            <a:r>
              <a:rPr lang="vi-VN" sz="6000" dirty="0" smtClean="0">
                <a:solidFill>
                  <a:srgbClr val="003366"/>
                </a:solidFill>
              </a:rPr>
              <a:t>nói: </a:t>
            </a:r>
            <a:r>
              <a:rPr lang="vi-VN" sz="6000" dirty="0">
                <a:solidFill>
                  <a:srgbClr val="003366"/>
                </a:solidFill>
              </a:rPr>
              <a:t>Anh em hãy mang lấy ách của tôi, và hãy học với tôi, vì tôi có lòng hiền hậu và khiêm nhường. 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Alleluia.</a:t>
            </a:r>
            <a:endParaRPr lang="en-US" sz="6000" b="0" u="sng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2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4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vi-VN" sz="5400" dirty="0">
                <a:solidFill>
                  <a:srgbClr val="003366"/>
                </a:solidFill>
              </a:rPr>
              <a:t>Thứ </a:t>
            </a:r>
            <a:r>
              <a:rPr lang="en-US" sz="5400" dirty="0" err="1" smtClean="0">
                <a:solidFill>
                  <a:srgbClr val="003366"/>
                </a:solidFill>
              </a:rPr>
              <a:t>Bảy</a:t>
            </a:r>
            <a:r>
              <a:rPr lang="en-US" sz="5400" dirty="0" smtClean="0">
                <a:solidFill>
                  <a:srgbClr val="003366"/>
                </a:solidFill>
              </a:rPr>
              <a:t>,</a:t>
            </a:r>
            <a:r>
              <a:rPr lang="vi-VN" sz="5400" dirty="0" smtClean="0">
                <a:solidFill>
                  <a:srgbClr val="003366"/>
                </a:solidFill>
              </a:rPr>
              <a:t> </a:t>
            </a:r>
            <a:r>
              <a:rPr lang="vi-VN" sz="5400" dirty="0">
                <a:solidFill>
                  <a:srgbClr val="003366"/>
                </a:solidFill>
              </a:rPr>
              <a:t>Sau Chúa Nhật XII </a:t>
            </a:r>
            <a:br>
              <a:rPr lang="vi-VN" sz="5400" dirty="0">
                <a:solidFill>
                  <a:srgbClr val="003366"/>
                </a:solidFill>
              </a:rPr>
            </a:br>
            <a:r>
              <a:rPr lang="vi-VN" sz="5400" dirty="0">
                <a:solidFill>
                  <a:srgbClr val="003366"/>
                </a:solidFill>
              </a:rPr>
              <a:t>Thường Niên</a:t>
            </a:r>
            <a:r>
              <a:rPr lang="en-US" sz="5400" b="0" dirty="0" smtClean="0">
                <a:solidFill>
                  <a:srgbClr val="003366"/>
                </a:solidFill>
                <a:effectLst/>
              </a:rPr>
              <a:t/>
            </a:r>
            <a:br>
              <a:rPr lang="en-US" sz="5400" b="0" dirty="0" smtClean="0">
                <a:solidFill>
                  <a:srgbClr val="003366"/>
                </a:solidFill>
                <a:effectLst/>
              </a:rPr>
            </a:b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>NGÀY 28-06</a:t>
            </a:r>
            <a: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6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dirty="0" smtClean="0">
                <a:solidFill>
                  <a:srgbClr val="C00000"/>
                </a:solidFill>
                <a:effectLst/>
                <a:latin typeface="+mj-lt"/>
              </a:rPr>
              <a:t>TRÁI TIM VÔ NHIỄM ĐỨC MẸ</a:t>
            </a:r>
            <a:br>
              <a:rPr lang="en-US" b="0" dirty="0" smtClean="0">
                <a:solidFill>
                  <a:srgbClr val="C00000"/>
                </a:solidFill>
                <a:effectLst/>
                <a:latin typeface="+mj-lt"/>
              </a:rPr>
            </a:b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(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sách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bài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đọc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quyển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3 </a:t>
            </a:r>
            <a:r>
              <a:rPr lang="en-US" b="0" i="1" dirty="0" err="1" smtClean="0">
                <a:solidFill>
                  <a:srgbClr val="003366"/>
                </a:solidFill>
                <a:effectLst/>
                <a:latin typeface="+mj-lt"/>
              </a:rPr>
              <a:t>trang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28 </a:t>
            </a:r>
            <a:r>
              <a:rPr lang="en-US" b="0" i="1" dirty="0" smtClean="0">
                <a:solidFill>
                  <a:srgbClr val="003366"/>
                </a:solidFill>
                <a:effectLst/>
                <a:latin typeface="+mj-lt"/>
              </a:rPr>
              <a:t>)</a:t>
            </a:r>
            <a:endParaRPr lang="en-US" b="0" i="1" dirty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4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7846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1194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4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8433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190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đoc</a:t>
            </a:r>
            <a:r>
              <a:rPr lang="en-US" sz="36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mừng rỡ muôn phần nhờ Đức Chúa.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11070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Đáp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US" sz="7200" b="0" u="sng" dirty="0" err="1" smtClean="0">
                <a:solidFill>
                  <a:srgbClr val="C00000"/>
                </a:solidFill>
                <a:effectLst/>
                <a:latin typeface="+mj-lt"/>
              </a:rPr>
              <a:t>ca</a:t>
            </a:r>
            <a:r>
              <a:rPr lang="en-US" sz="7200" b="0" u="sng" dirty="0" smtClean="0">
                <a:solidFill>
                  <a:srgbClr val="C00000"/>
                </a:solidFill>
                <a:effectLst/>
                <a:latin typeface="+mj-lt"/>
              </a:rPr>
              <a:t>:</a:t>
            </a:r>
            <a:r>
              <a:rPr lang="en-US" sz="72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vi-VN" sz="7200" dirty="0">
                <a:solidFill>
                  <a:srgbClr val="003366"/>
                </a:solidFill>
              </a:rPr>
              <a:t>Tâm hồn con hỷ hoan vì Chúa, là Đấng cứu độ con.</a:t>
            </a:r>
            <a:endParaRPr lang="en-US" sz="7200" b="0" dirty="0">
              <a:solidFill>
                <a:srgbClr val="003366"/>
              </a:solidFill>
              <a:effectLst/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00550"/>
            <a:ext cx="3990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Alleluia-alleluia: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dirty="0">
                <a:solidFill>
                  <a:srgbClr val="003366"/>
                </a:solidFill>
              </a:rPr>
              <a:t>Đ</a:t>
            </a:r>
            <a:r>
              <a:rPr lang="vi-VN" sz="6000" dirty="0" smtClean="0">
                <a:solidFill>
                  <a:srgbClr val="003366"/>
                </a:solidFill>
              </a:rPr>
              <a:t>ức </a:t>
            </a:r>
            <a:r>
              <a:rPr lang="vi-VN" sz="6000" dirty="0">
                <a:solidFill>
                  <a:srgbClr val="003366"/>
                </a:solidFill>
              </a:rPr>
              <a:t>Trinh Nữ Ma-ri-a thật diễm phúc, vì Mẹ hằng ghi nhớ Lời Thiên Chúa, và suy đi nghĩ lại trong lòng. 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</a:rPr>
              <a:t>Alleluia.</a:t>
            </a:r>
            <a:endParaRPr lang="en-US" sz="6000" b="0" u="sng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05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8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CHIỀU THỨ </a:t>
            </a:r>
            <a:r>
              <a:rPr lang="en-US" sz="4800" dirty="0" smtClean="0">
                <a:solidFill>
                  <a:srgbClr val="FFFF00"/>
                </a:solidFill>
              </a:rPr>
              <a:t>BẢY </a:t>
            </a:r>
            <a:r>
              <a:rPr lang="en-US" sz="4800" dirty="0" smtClean="0">
                <a:solidFill>
                  <a:srgbClr val="FFFF00"/>
                </a:solidFill>
              </a:rPr>
              <a:t>NGÀY </a:t>
            </a:r>
            <a:r>
              <a:rPr lang="en-US" sz="4800" dirty="0">
                <a:solidFill>
                  <a:srgbClr val="FFFF00"/>
                </a:solidFill>
              </a:rPr>
              <a:t>28-06</a:t>
            </a:r>
            <a:r>
              <a:rPr lang="en-US" sz="6000" dirty="0">
                <a:solidFill>
                  <a:srgbClr val="FFFF00"/>
                </a:solidFill>
              </a:rPr>
              <a:t/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chemeClr val="bg1"/>
                </a:solidFill>
              </a:rPr>
              <a:t>Lễ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Vọng</a:t>
            </a: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THÁNH </a:t>
            </a:r>
            <a:r>
              <a:rPr lang="en-US" dirty="0" smtClean="0">
                <a:solidFill>
                  <a:srgbClr val="FFFF00"/>
                </a:solidFill>
              </a:rPr>
              <a:t>PHÊ RÔ VÀ THÁNH PHAO LÔ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TÔNG ĐỒ</a:t>
            </a: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i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5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 bình an dưới thế cho người thiện tâm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5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4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6691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5161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0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Vì lạy </a:t>
            </a:r>
            <a:r>
              <a:rPr lang="vi-VN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41793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1627</Words>
  <Application>Microsoft Office PowerPoint</Application>
  <PresentationFormat>On-screen Show (16:9)</PresentationFormat>
  <Paragraphs>210</Paragraphs>
  <Slides>108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108</vt:i4>
      </vt:variant>
    </vt:vector>
  </HeadingPairs>
  <TitlesOfParts>
    <vt:vector size="131" baseType="lpstr">
      <vt:lpstr>Office Theme</vt:lpstr>
      <vt:lpstr>1_Office Theme</vt:lpstr>
      <vt:lpstr>2_Office Theme</vt:lpstr>
      <vt:lpstr>5_Office Theme</vt:lpstr>
      <vt:lpstr>7_Office Theme</vt:lpstr>
      <vt:lpstr>9_Office Theme</vt:lpstr>
      <vt:lpstr>11_Office Theme</vt:lpstr>
      <vt:lpstr>13_Office Theme</vt:lpstr>
      <vt:lpstr>16_Office Theme</vt:lpstr>
      <vt:lpstr>36_Default Design</vt:lpstr>
      <vt:lpstr>26_Office Theme</vt:lpstr>
      <vt:lpstr>21_Office Theme</vt:lpstr>
      <vt:lpstr>12_Office Theme</vt:lpstr>
      <vt:lpstr>23_Office Theme</vt:lpstr>
      <vt:lpstr>14_Office Theme</vt:lpstr>
      <vt:lpstr>24_Office Theme</vt:lpstr>
      <vt:lpstr>3_Office Theme</vt:lpstr>
      <vt:lpstr>4_Office Theme</vt:lpstr>
      <vt:lpstr>8_Office Theme</vt:lpstr>
      <vt:lpstr>15_Office Theme</vt:lpstr>
      <vt:lpstr>10_Office Theme</vt:lpstr>
      <vt:lpstr>17_Office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Hai, Sau Chúa Nhật XII  Thường Niên CHIỀU NGÀY 23-06 Lễ Vọng SINH NHẬT THÁNH GIOAN TẨY GIẢ ( sách bài đọc quyển 2 trang 744 )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Đáp ca: Chúa đã kéo con ra khỏi lòng mẹ.</vt:lpstr>
      <vt:lpstr>PowerPoint Presentation</vt:lpstr>
      <vt:lpstr>Alleluia-alleluia: Ông Gioan đến làm chúng cho ánh sáng, để chuẩn bị lòng dân sẵn sàng đón Chúa. Alleluia.</vt:lpstr>
      <vt:lpstr>PowerPoint Presentation</vt:lpstr>
      <vt:lpstr>PowerPoint Presentation</vt:lpstr>
      <vt:lpstr>PowerPoint Presentation</vt:lpstr>
      <vt:lpstr>Thứ Ba, Sau Chúa Nhật XII  Thường Niên NGÀY 24-06 SINH NHẬT THÁNH GIOAN TẨY GIẢ ( sách bài đọc quyển 2 trang 747 )</vt:lpstr>
      <vt:lpstr>THÁNH LỄ CHÍNH NGÀY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Đáp ca: Tạ ơn Chúa đã dựng nên con cách lạ lùng,</vt:lpstr>
      <vt:lpstr>PowerPoint Presentation</vt:lpstr>
      <vt:lpstr>Alleluia-alleluia: Hài nhi hỡi, con sẽ mang tước hiệu là ngôn sứ của Đấng Tối Cao; con sẽ đi trước Chúa, mở lối cho Người,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Sau Chúa Nhật XII  Thường Niên NGÀY 27-06 LỄ THÁNH TÂM CHÚA GIÊ-SU  ( sách bài đọc quyển 2 trang 727 )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Chúa là mục tử chăn dắt tôi, tôi chẳng thiếu thốn gì.</vt:lpstr>
      <vt:lpstr>PowerPoint Presentation</vt:lpstr>
      <vt:lpstr>Alleluia-alleluia: Chúa nói: Anh em hãy mang lấy ách của tôi, và hãy học với tôi, vì tôi có lòng hiền hậu và khiêm nhường.  Alleluia.</vt:lpstr>
      <vt:lpstr>PowerPoint Presentation</vt:lpstr>
      <vt:lpstr>PowerPoint Presentation</vt:lpstr>
      <vt:lpstr>Thứ Bảy, Sau Chúa Nhật XII  Thường Niên NGÀY 28-06 TRÁI TIM VÔ NHIỄM ĐỨC MẸ ( sách bài đọc quyển 3 trang 28 )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Tâm hồn con hỷ hoan vì Chúa, là Đấng cứu độ con.</vt:lpstr>
      <vt:lpstr>Alleluia-alleluia: Đức Trinh Nữ Ma-ri-a thật diễm phúc, vì Mẹ hằng ghi nhớ Lời Thiên Chúa, và suy đi nghĩ lại trong lòng.  Alleluia.</vt:lpstr>
      <vt:lpstr>PowerPoint Presentation</vt:lpstr>
      <vt:lpstr>PowerPoint Presentation</vt:lpstr>
      <vt:lpstr>CHIỀU THỨ BẢY NGÀY 28-06 Lễ Vọng THÁNH PHÊ RÔ VÀ THÁNH PHAO LÔ  TÔNG ĐỒ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Tiếng các ngài đã vang dội khắp hoàn cầu.</vt:lpstr>
      <vt:lpstr>PowerPoint Presentation</vt:lpstr>
      <vt:lpstr>PowerPoint Presentation</vt:lpstr>
      <vt:lpstr>Alleluia-alleluia: Thưa Thầy, Thầy biết rõ mọi sự; Thầy biết con yêu mến Thầy. Alleluia.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70</cp:revision>
  <dcterms:created xsi:type="dcterms:W3CDTF">2022-10-30T00:36:35Z</dcterms:created>
  <dcterms:modified xsi:type="dcterms:W3CDTF">2025-05-15T04:19:53Z</dcterms:modified>
</cp:coreProperties>
</file>