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44" r:id="rId7"/>
    <p:sldMasterId id="2147483768" r:id="rId8"/>
    <p:sldMasterId id="2147483828" r:id="rId9"/>
    <p:sldMasterId id="2147483864" r:id="rId10"/>
    <p:sldMasterId id="2147483900" r:id="rId11"/>
    <p:sldMasterId id="2147483948" r:id="rId12"/>
    <p:sldMasterId id="2147483960" r:id="rId13"/>
    <p:sldMasterId id="2147484028" r:id="rId14"/>
    <p:sldMasterId id="2147484040" r:id="rId15"/>
    <p:sldMasterId id="2147484052" r:id="rId16"/>
    <p:sldMasterId id="2147484064" r:id="rId17"/>
    <p:sldMasterId id="2147484076" r:id="rId18"/>
    <p:sldMasterId id="2147484088" r:id="rId19"/>
    <p:sldMasterId id="2147484100" r:id="rId20"/>
    <p:sldMasterId id="2147484112" r:id="rId21"/>
  </p:sldMasterIdLst>
  <p:sldIdLst>
    <p:sldId id="261" r:id="rId22"/>
    <p:sldId id="266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256" r:id="rId31"/>
    <p:sldId id="378" r:id="rId32"/>
    <p:sldId id="318" r:id="rId33"/>
    <p:sldId id="315" r:id="rId34"/>
    <p:sldId id="257" r:id="rId35"/>
    <p:sldId id="258" r:id="rId36"/>
    <p:sldId id="379" r:id="rId37"/>
    <p:sldId id="259" r:id="rId38"/>
    <p:sldId id="267" r:id="rId39"/>
    <p:sldId id="343" r:id="rId40"/>
    <p:sldId id="380" r:id="rId41"/>
    <p:sldId id="293" r:id="rId42"/>
    <p:sldId id="271" r:id="rId43"/>
    <p:sldId id="381" r:id="rId44"/>
    <p:sldId id="298" r:id="rId45"/>
    <p:sldId id="382" r:id="rId46"/>
    <p:sldId id="383" r:id="rId47"/>
    <p:sldId id="391" r:id="rId48"/>
    <p:sldId id="385" r:id="rId49"/>
    <p:sldId id="386" r:id="rId50"/>
    <p:sldId id="392" r:id="rId51"/>
    <p:sldId id="390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93" r:id="rId63"/>
    <p:sldId id="366" r:id="rId64"/>
    <p:sldId id="367" r:id="rId65"/>
    <p:sldId id="394" r:id="rId66"/>
    <p:sldId id="292" r:id="rId67"/>
    <p:sldId id="280" r:id="rId68"/>
    <p:sldId id="399" r:id="rId69"/>
    <p:sldId id="337" r:id="rId70"/>
    <p:sldId id="395" r:id="rId71"/>
    <p:sldId id="281" r:id="rId72"/>
    <p:sldId id="282" r:id="rId73"/>
    <p:sldId id="396" r:id="rId74"/>
    <p:sldId id="283" r:id="rId75"/>
    <p:sldId id="284" r:id="rId76"/>
    <p:sldId id="400" r:id="rId77"/>
    <p:sldId id="335" r:id="rId78"/>
    <p:sldId id="398" r:id="rId79"/>
    <p:sldId id="285" r:id="rId80"/>
    <p:sldId id="286" r:id="rId81"/>
    <p:sldId id="397" r:id="rId82"/>
    <p:sldId id="287" r:id="rId8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9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tableStyles" Target="tableStyles.xml"/><Relationship Id="rId61" Type="http://schemas.openxmlformats.org/officeDocument/2006/relationships/slide" Target="slides/slide40.xml"/><Relationship Id="rId8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8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528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7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430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465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143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501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835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57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9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062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8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98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30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133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650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258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14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670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8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66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1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5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583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735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182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295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938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225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27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270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57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12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2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085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44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090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93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718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545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367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689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2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493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5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3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777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273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88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33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96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509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14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224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73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5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875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728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977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596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743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133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55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523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055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245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5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72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341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71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79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575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49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46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93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93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437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8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1986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5450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7854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365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66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945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455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3693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843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453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0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463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548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906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4486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4597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5676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659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2249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142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446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351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72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789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663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285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0647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1076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0971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3575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9340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8118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9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1501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7348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9618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637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4884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6309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0947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8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8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002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40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092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97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05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955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370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58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383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1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9" Type="http://schemas.openxmlformats.org/officeDocument/2006/relationships/image" Target="../media/image1.jp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9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3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5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5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8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5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9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XIII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XIII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354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Chẳng </a:t>
            </a:r>
            <a:r>
              <a:rPr lang="vi-VN" sz="3200" i="1" dirty="0">
                <a:solidFill>
                  <a:schemeClr val="bg1"/>
                </a:solidFill>
              </a:rPr>
              <a:t>lẽ Chúa tiêu diệt người lành một trật với kẻ dữ sao ?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33454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là Đấng từ bi nhân hậu.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5374"/>
            <a:ext cx="407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Ngày hôm nay, anh em chớ cứng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lòng,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nhưng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hãy nghe tiếng Chúa.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III</a:t>
            </a:r>
            <a:b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</a:t>
            </a:r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354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Đức Chúa làm mưa diêm sinh và lửa xuống Xơ-đôm và Gô-mô-ra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5771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Chúa, con hằng nghĩ tới tình thương của Chúa.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16230"/>
            <a:ext cx="362902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Mong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đợi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hất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lòng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mong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đợi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cậy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trông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lời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III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402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3549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Con trai đứa nữ tỳ không được thừa kế cùng với I-xa-ác, con trai tôi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en-US" sz="3600" i="1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36464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Kẻ nghèo hèn kêu xin, và Chúa đã nhận lời.</a:t>
            </a:r>
            <a:endParaRPr lang="en-US" sz="8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16230"/>
            <a:ext cx="3762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4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Cha đã tự ý dùng lời chân lý mà sinh ra chúng ta, để chúng ta nên như của đầu mùa trong các thọ tạo của Người.</a:t>
            </a:r>
            <a:endParaRPr lang="en-US" sz="5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2235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1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NĂM NGÀY 03-07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THÁNH TÔ MA TÔNG ĐỒ</a:t>
            </a:r>
            <a:b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LỄ KÍNH</a:t>
            </a:r>
            <a:b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sách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quyển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756 )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9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27425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7813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14742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30777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15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2618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1740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3549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Anh em đã được xây dựng trên nền móng là các Tông Đồ.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thư của thánh Phao-lô tông đồ gửi tín hữu Ê-phê-xô.</a:t>
            </a:r>
            <a:endParaRPr lang="vi-VN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en-US" sz="7200" u="sng" dirty="0" err="1" smtClean="0">
                <a:solidFill>
                  <a:srgbClr val="FFFF00"/>
                </a:solidFill>
              </a:rPr>
              <a:t>Đáp</a:t>
            </a:r>
            <a:r>
              <a:rPr lang="en-US" sz="7200" u="sng" dirty="0" smtClean="0">
                <a:solidFill>
                  <a:srgbClr val="FFFF00"/>
                </a:solidFill>
              </a:rPr>
              <a:t> </a:t>
            </a:r>
            <a:r>
              <a:rPr lang="en-US" sz="7200" u="sng" dirty="0" err="1" smtClean="0">
                <a:solidFill>
                  <a:srgbClr val="FFFF00"/>
                </a:solidFill>
              </a:rPr>
              <a:t>ca</a:t>
            </a:r>
            <a:r>
              <a:rPr lang="en-US" sz="7200" u="sng" dirty="0" smtClean="0">
                <a:solidFill>
                  <a:srgbClr val="FFFF00"/>
                </a:solidFill>
              </a:rPr>
              <a:t>: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vi-VN" sz="7200" dirty="0" smtClean="0">
                <a:solidFill>
                  <a:schemeClr val="bg1"/>
                </a:solidFill>
              </a:rPr>
              <a:t>Anh </a:t>
            </a:r>
            <a:r>
              <a:rPr lang="vi-VN" sz="7200" dirty="0">
                <a:solidFill>
                  <a:schemeClr val="bg1"/>
                </a:solidFill>
              </a:rPr>
              <a:t>em hãy đi khắp tứ phương thiên hạ, mà loan báo Tin Mừng.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350"/>
            <a:ext cx="2752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5400" u="sng" dirty="0" smtClean="0">
                <a:solidFill>
                  <a:srgbClr val="FFFF00"/>
                </a:solidFill>
              </a:rPr>
              <a:t>Alleluia-alleluia:</a:t>
            </a:r>
            <a:r>
              <a:rPr lang="en-US" sz="5400" dirty="0" smtClean="0">
                <a:solidFill>
                  <a:schemeClr val="bg1"/>
                </a:solidFill>
              </a:rPr>
              <a:t>   </a:t>
            </a:r>
            <a:r>
              <a:rPr lang="vi-VN" sz="6000" dirty="0" smtClean="0">
                <a:solidFill>
                  <a:schemeClr val="bg1"/>
                </a:solidFill>
              </a:rPr>
              <a:t>Này </a:t>
            </a:r>
            <a:r>
              <a:rPr lang="vi-VN" sz="6000" dirty="0">
                <a:solidFill>
                  <a:schemeClr val="bg1"/>
                </a:solidFill>
              </a:rPr>
              <a:t>anh Tô-ma, vì đã thấy Thầy nên anh mới tin. Phúc thay những người không thấy mà tin</a:t>
            </a:r>
            <a:r>
              <a:rPr lang="vi-VN" sz="5400" dirty="0">
                <a:solidFill>
                  <a:schemeClr val="bg1"/>
                </a:solidFill>
              </a:rPr>
              <a:t>.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rgbClr val="FFFF00"/>
                </a:solidFill>
              </a:rPr>
              <a:t>Alleluia.</a:t>
            </a:r>
            <a:endParaRPr lang="en-US" sz="54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III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53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5300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25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3549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Cậu I-xa-ác yêu thương cô Rê-bê-ca và khuây khoả được nỗi buồn mất mẹ.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Sáng thế.</a:t>
            </a:r>
            <a:endParaRPr lang="vi-VN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Hãy tạ ơn Chúa vì Chúa nhân từ.</a:t>
            </a:r>
            <a:endParaRPr lang="en-US" sz="8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470"/>
            <a:ext cx="3305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8150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:Tất cả những ai đang vất vả mang gánh nặng nề, hãy đến cùng tôi, tôi sẽ cho nghỉ ngơi bồi dưỡng.</a:t>
            </a:r>
            <a:endParaRPr lang="en-US" sz="6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III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0"/>
            <a:ext cx="91385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3549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Gia-cóp đã hất cẳng anh và đoạt lời chúc phúc của anh mình.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Sáng thế.</a:t>
            </a:r>
            <a:endParaRPr lang="vi-VN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69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Ca tụng Chúa đi, vì Chúa nhân hậu.</a:t>
            </a:r>
            <a:endParaRPr lang="en-US" sz="69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470"/>
            <a:ext cx="3543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843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Chiên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;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endParaRPr lang="en-US" sz="6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3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</a:t>
            </a:r>
            <a:r>
              <a:rPr lang="en-US" sz="5400" dirty="0" err="1" smtClean="0">
                <a:solidFill>
                  <a:prstClr val="white"/>
                </a:solidFill>
                <a:ea typeface="Segoe UI Black" panose="020B0A02040204020203" pitchFamily="34" charset="0"/>
              </a:rPr>
              <a:t>ấng</a:t>
            </a:r>
            <a:r>
              <a:rPr lang="en-US" sz="54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34551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848</Words>
  <Application>Microsoft Office PowerPoint</Application>
  <PresentationFormat>On-screen Show (16:9)</PresentationFormat>
  <Paragraphs>105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62</vt:i4>
      </vt:variant>
    </vt:vector>
  </HeadingPairs>
  <TitlesOfParts>
    <vt:vector size="83" baseType="lpstr">
      <vt:lpstr>Office Theme</vt:lpstr>
      <vt:lpstr>1_Office Theme</vt:lpstr>
      <vt:lpstr>2_Office Theme</vt:lpstr>
      <vt:lpstr>3_Office Theme</vt:lpstr>
      <vt:lpstr>4_Office Theme</vt:lpstr>
      <vt:lpstr>6_Office Theme</vt:lpstr>
      <vt:lpstr>8_Office Theme</vt:lpstr>
      <vt:lpstr>10_Office Theme</vt:lpstr>
      <vt:lpstr>15_Office Theme</vt:lpstr>
      <vt:lpstr>18_Office Theme</vt:lpstr>
      <vt:lpstr>21_Office Theme</vt:lpstr>
      <vt:lpstr>25_Office Theme</vt:lpstr>
      <vt:lpstr>36_Default Design</vt:lpstr>
      <vt:lpstr>9_Office Theme</vt:lpstr>
      <vt:lpstr>11_Office Theme</vt:lpstr>
      <vt:lpstr>16_Office Theme</vt:lpstr>
      <vt:lpstr>5_Office Theme</vt:lpstr>
      <vt:lpstr>7_Office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03-07 THÁNH TÔ MA TÔNG ĐỒ LỄ KÍNH ( sách bài đọc quyển 2 trang 756 )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Đáp ca: Anh em hãy đi khắp tứ phương thiên hạ, mà loan báo Tin Mừng.</vt:lpstr>
      <vt:lpstr>Alleluia-alleluia:   Này anh Tô-ma, vì đã thấy Thầy nên anh mới tin. Phúc thay những người không thấy mà tin. Alleluia.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59</cp:revision>
  <dcterms:created xsi:type="dcterms:W3CDTF">2022-10-30T00:36:35Z</dcterms:created>
  <dcterms:modified xsi:type="dcterms:W3CDTF">2025-05-22T12:48:26Z</dcterms:modified>
</cp:coreProperties>
</file>