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8" r:id="rId4"/>
    <p:sldMasterId id="2147483732" r:id="rId5"/>
    <p:sldMasterId id="2147483756" r:id="rId6"/>
    <p:sldMasterId id="2147483996" r:id="rId7"/>
    <p:sldMasterId id="2147484008" r:id="rId8"/>
    <p:sldMasterId id="2147484020" r:id="rId9"/>
    <p:sldMasterId id="2147484032" r:id="rId10"/>
    <p:sldMasterId id="2147484044" r:id="rId11"/>
    <p:sldMasterId id="2147484056" r:id="rId12"/>
    <p:sldMasterId id="2147484068" r:id="rId13"/>
    <p:sldMasterId id="2147484080" r:id="rId14"/>
    <p:sldMasterId id="2147484092" r:id="rId15"/>
    <p:sldMasterId id="2147484104" r:id="rId16"/>
    <p:sldMasterId id="2147484116" r:id="rId17"/>
    <p:sldMasterId id="2147484128" r:id="rId18"/>
  </p:sldMasterIdLst>
  <p:sldIdLst>
    <p:sldId id="261" r:id="rId19"/>
    <p:sldId id="373" r:id="rId20"/>
    <p:sldId id="374" r:id="rId21"/>
    <p:sldId id="375" r:id="rId22"/>
    <p:sldId id="376" r:id="rId23"/>
    <p:sldId id="377" r:id="rId24"/>
    <p:sldId id="378" r:id="rId25"/>
    <p:sldId id="266" r:id="rId26"/>
    <p:sldId id="256" r:id="rId27"/>
    <p:sldId id="307" r:id="rId28"/>
    <p:sldId id="308" r:id="rId29"/>
    <p:sldId id="257" r:id="rId30"/>
    <p:sldId id="258" r:id="rId31"/>
    <p:sldId id="360" r:id="rId32"/>
    <p:sldId id="259" r:id="rId33"/>
    <p:sldId id="361" r:id="rId34"/>
    <p:sldId id="362" r:id="rId35"/>
    <p:sldId id="363" r:id="rId36"/>
    <p:sldId id="364" r:id="rId37"/>
    <p:sldId id="365" r:id="rId38"/>
    <p:sldId id="368" r:id="rId39"/>
    <p:sldId id="367" r:id="rId40"/>
    <p:sldId id="289" r:id="rId41"/>
    <p:sldId id="379" r:id="rId42"/>
    <p:sldId id="320" r:id="rId43"/>
    <p:sldId id="355" r:id="rId44"/>
    <p:sldId id="294" r:id="rId45"/>
    <p:sldId id="291" r:id="rId46"/>
    <p:sldId id="369" r:id="rId47"/>
    <p:sldId id="292" r:id="rId48"/>
    <p:sldId id="276" r:id="rId49"/>
    <p:sldId id="370" r:id="rId50"/>
    <p:sldId id="356" r:id="rId51"/>
    <p:sldId id="288" r:id="rId52"/>
    <p:sldId id="278" r:id="rId53"/>
    <p:sldId id="324" r:id="rId54"/>
    <p:sldId id="279" r:id="rId55"/>
    <p:sldId id="346" r:id="rId56"/>
    <p:sldId id="347" r:id="rId57"/>
    <p:sldId id="348" r:id="rId58"/>
    <p:sldId id="357" r:id="rId59"/>
    <p:sldId id="350" r:id="rId60"/>
    <p:sldId id="351" r:id="rId61"/>
    <p:sldId id="371" r:id="rId62"/>
    <p:sldId id="353" r:id="rId63"/>
    <p:sldId id="354" r:id="rId64"/>
    <p:sldId id="280" r:id="rId65"/>
    <p:sldId id="328" r:id="rId66"/>
    <p:sldId id="358" r:id="rId67"/>
    <p:sldId id="281" r:id="rId68"/>
    <p:sldId id="282" r:id="rId69"/>
    <p:sldId id="372" r:id="rId70"/>
    <p:sldId id="283" r:id="rId7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03" y="-648"/>
      </p:cViewPr>
      <p:guideLst>
        <p:guide orient="horz" pos="1620"/>
        <p:guide pos="2880"/>
      </p:guideLst>
    </p:cSldViewPr>
  </p:slideViewPr>
  <p:outlineViewPr>
    <p:cViewPr>
      <p:scale>
        <a:sx n="33" d="100"/>
        <a:sy n="33" d="100"/>
      </p:scale>
      <p:origin x="0" y="1091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 Type="http://schemas.openxmlformats.org/officeDocument/2006/relationships/slideMaster" Target="slideMasters/slideMaster7.xml"/><Relationship Id="rId71"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29720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2124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3319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4871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404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8732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8676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8278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7930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342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2116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29720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2124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3319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4871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404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8732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8676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8278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79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3423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2116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290068"/>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6784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633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9526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98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9074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6034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457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497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1049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1957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02935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162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687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4437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1461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4545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398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045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2361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4644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1128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52875"/>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1790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5068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2354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1311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038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776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822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2255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6350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6030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403874"/>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55830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4762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16790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647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2171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8226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9129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0083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12976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7269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78951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507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76971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196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7953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9301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2324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6889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95211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0335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4886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34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38402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978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8588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5/28/2025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02560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5/28/2025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51733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5/28/2025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37810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06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4821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86381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2047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715961"/>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619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27861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20252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44906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44334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75293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5255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97538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11386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83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04950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886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15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462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8215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5902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5749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4807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2634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967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0080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29720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21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3319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4871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404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8732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8676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8278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793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3423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2116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2972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212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3319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4871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404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8732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8676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8278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7930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3423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2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5/28/2025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47873"/>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47873"/>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106573"/>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923722"/>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730032"/>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70644"/>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952523"/>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5/28/2025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88345267"/>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449510"/>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281480"/>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4787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47873"/>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8.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5.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3.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0.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3.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FFFF00"/>
              </a:solidFill>
              <a:effectLst/>
              <a:latin typeface="+mj-lt"/>
              <a:cs typeface="Times New Roman" pitchFamily="18" charset="0"/>
            </a:endParaRPr>
          </a:p>
          <a:p>
            <a:endParaRPr lang="en-US" b="0" smtClean="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ĐÁP CA </a:t>
            </a:r>
          </a:p>
          <a:p>
            <a:r>
              <a:rPr lang="en-US" sz="4400" b="0" smtClean="0">
                <a:solidFill>
                  <a:srgbClr val="FFFF00"/>
                </a:solidFill>
                <a:effectLst/>
                <a:latin typeface="+mj-lt"/>
                <a:cs typeface="Times New Roman" pitchFamily="18" charset="0"/>
              </a:rPr>
              <a:t>SAU CHÚA NHẬT XIV </a:t>
            </a:r>
          </a:p>
          <a:p>
            <a:r>
              <a:rPr lang="en-US" sz="4400" b="0" smtClean="0">
                <a:solidFill>
                  <a:srgbClr val="FFFF00"/>
                </a:solidFill>
                <a:effectLst/>
                <a:latin typeface="+mj-lt"/>
                <a:cs typeface="Times New Roman" pitchFamily="18" charset="0"/>
              </a:rPr>
              <a:t>THƯỜNG NIÊN</a:t>
            </a:r>
            <a:endParaRPr lang="en-US" sz="4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75137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133350"/>
            <a:ext cx="9144000" cy="2123658"/>
          </a:xfrm>
          <a:prstGeom prst="rect">
            <a:avLst/>
          </a:prstGeom>
        </p:spPr>
        <p:txBody>
          <a:bodyPr wrap="square">
            <a:spAutoFit/>
          </a:bodyPr>
          <a:lstStyle/>
          <a:p>
            <a:r>
              <a:rPr lang="vi-VN" sz="2400" dirty="0">
                <a:solidFill>
                  <a:srgbClr val="FFFF00"/>
                </a:solidFill>
              </a:rPr>
              <a:t>Bài đọc 1</a:t>
            </a:r>
          </a:p>
          <a:p>
            <a:r>
              <a:rPr lang="vi-VN" sz="2400" i="1" dirty="0" smtClean="0">
                <a:solidFill>
                  <a:schemeClr val="bg1"/>
                </a:solidFill>
              </a:rPr>
              <a:t>Gia-cóp chiêm bao thấy một chiếc thang dựng dưới đất, đầu thang chạm tới trời, trên đó có các sứ thần của Thiên Chúa lên lên xuống xuống, và từ trên đó Thiên Chúa phán.</a:t>
            </a:r>
          </a:p>
          <a:p>
            <a:r>
              <a:rPr lang="vi-VN" sz="3600" dirty="0" smtClean="0">
                <a:solidFill>
                  <a:srgbClr val="FFFF00"/>
                </a:solidFill>
              </a:rPr>
              <a:t>Bài trích sách Sáng thế.</a:t>
            </a:r>
            <a:endParaRPr lang="vi-VN" sz="3600" dirty="0">
              <a:solidFill>
                <a:srgbClr val="FFFF00"/>
              </a:solidFill>
            </a:endParaRPr>
          </a:p>
        </p:txBody>
      </p:sp>
    </p:spTree>
    <p:extLst>
      <p:ext uri="{BB962C8B-B14F-4D97-AF65-F5344CB8AC3E}">
        <p14:creationId xmlns:p14="http://schemas.microsoft.com/office/powerpoint/2010/main" val="2475137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dirty="0" smtClean="0">
                <a:solidFill>
                  <a:schemeClr val="bg1"/>
                </a:solidFill>
                <a:latin typeface="+mj-lt"/>
                <a:cs typeface="Times New Roman" pitchFamily="18" charset="0"/>
              </a:rPr>
              <a:t>Lạy Thiên Chúa, con tin tưởng vào Ngài.</a:t>
            </a:r>
            <a:endParaRPr lang="en-US" sz="7200" b="0" dirty="0">
              <a:solidFill>
                <a:schemeClr val="bg1"/>
              </a:solidFill>
              <a:effectLst/>
              <a:latin typeface="+mj-lt"/>
              <a:cs typeface="Times New Roman" pitchFamily="18" charset="0"/>
            </a:endParaRPr>
          </a:p>
        </p:txBody>
      </p:sp>
      <p:sp>
        <p:nvSpPr>
          <p:cNvPr id="2" name="TextBox 1"/>
          <p:cNvSpPr txBox="1"/>
          <p:nvPr/>
        </p:nvSpPr>
        <p:spPr>
          <a:xfrm>
            <a:off x="0" y="26670"/>
            <a:ext cx="1933543" cy="769441"/>
          </a:xfrm>
          <a:prstGeom prst="rect">
            <a:avLst/>
          </a:prstGeom>
          <a:noFill/>
        </p:spPr>
        <p:txBody>
          <a:bodyPr wrap="none" rtlCol="0">
            <a:spAutoFit/>
          </a:bodyPr>
          <a:lstStyle/>
          <a:p>
            <a:r>
              <a:rPr lang="en-US" sz="4400" u="sng" dirty="0" err="1" smtClean="0">
                <a:solidFill>
                  <a:srgbClr val="FFFF00"/>
                </a:solidFill>
                <a:latin typeface="+mj-lt"/>
                <a:cs typeface="Times New Roman" pitchFamily="18" charset="0"/>
              </a:rPr>
              <a:t>Đáp</a:t>
            </a:r>
            <a:r>
              <a:rPr lang="en-US" sz="4400" u="sng" dirty="0" smtClean="0">
                <a:solidFill>
                  <a:srgbClr val="FFFF00"/>
                </a:solidFill>
                <a:latin typeface="+mj-lt"/>
                <a:cs typeface="Times New Roman" pitchFamily="18" charset="0"/>
              </a:rPr>
              <a:t> ca</a:t>
            </a:r>
            <a:r>
              <a:rPr lang="en-US" sz="4400" u="sng" dirty="0">
                <a:solidFill>
                  <a:srgbClr val="FFFF00"/>
                </a:solidFill>
                <a:latin typeface="+mj-lt"/>
                <a:cs typeface="Times New Roman" pitchFamily="18"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91" y="316230"/>
            <a:ext cx="403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4629149"/>
          </a:xfrm>
        </p:spPr>
        <p:txBody>
          <a:bodyPr>
            <a:noAutofit/>
          </a:bodyPr>
          <a:lstStyle/>
          <a:p>
            <a:pPr algn="just"/>
            <a:r>
              <a:rPr lang="vi-VN" sz="6000" dirty="0" smtClean="0">
                <a:solidFill>
                  <a:schemeClr val="bg1"/>
                </a:solidFill>
                <a:latin typeface="+mj-lt"/>
                <a:cs typeface="Times New Roman" pitchFamily="18" charset="0"/>
              </a:rPr>
              <a:t>Đấng Cứu Độ chúng ta là Đức Giê-su Ki-tô đã tiêu diệt thần chết, và đã dùng Tin Mừng mà làm sáng tỏ phúc trường sinh.</a:t>
            </a:r>
            <a:endParaRPr lang="en-US" sz="60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smtClean="0">
                <a:solidFill>
                  <a:srgbClr val="FFFF00"/>
                </a:solidFill>
                <a:latin typeface="+mj-lt"/>
                <a:cs typeface="Times New Roman" pitchFamily="18" charset="0"/>
              </a:rPr>
              <a:t>Alleluia-Alleluia:</a:t>
            </a:r>
            <a:endParaRPr lang="en-US" sz="3200" b="1" u="sng" dirty="0">
              <a:solidFill>
                <a:srgbClr val="FFFF00"/>
              </a:solidFill>
              <a:latin typeface="+mj-lt"/>
              <a:cs typeface="Times New Roman" pitchFamily="18" charset="0"/>
            </a:endParaRPr>
          </a:p>
        </p:txBody>
      </p:sp>
      <p:sp>
        <p:nvSpPr>
          <p:cNvPr id="4" name="Rectangle 3"/>
          <p:cNvSpPr/>
          <p:nvPr/>
        </p:nvSpPr>
        <p:spPr>
          <a:xfrm>
            <a:off x="6711038" y="4501733"/>
            <a:ext cx="1643399" cy="646331"/>
          </a:xfrm>
          <a:prstGeom prst="rect">
            <a:avLst/>
          </a:prstGeom>
        </p:spPr>
        <p:txBody>
          <a:bodyPr wrap="none">
            <a:spAutoFit/>
          </a:bodyPr>
          <a:lstStyle/>
          <a:p>
            <a:pPr algn="r"/>
            <a:r>
              <a:rPr lang="en-US" sz="3600" u="sng" dirty="0" smtClean="0">
                <a:solidFill>
                  <a:srgbClr val="FFFF00"/>
                </a:solidFill>
                <a:latin typeface="+mj-lt"/>
                <a:cs typeface="Times New Roman" pitchFamily="18" charset="0"/>
              </a:rPr>
              <a:t>Alleluia.</a:t>
            </a:r>
            <a:endParaRPr lang="en-US" sz="3600" u="sng" dirty="0">
              <a:solidFill>
                <a:srgbClr val="FFFF00"/>
              </a:solidFill>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704781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dirty="0" smtClean="0">
              <a:solidFill>
                <a:srgbClr val="FFFF00"/>
              </a:solidFill>
              <a:effectLst/>
              <a:latin typeface="+mj-lt"/>
              <a:cs typeface="Times New Roman" pitchFamily="18" charset="0"/>
            </a:endParaRPr>
          </a:p>
          <a:p>
            <a:endParaRPr lang="en-US" b="0" dirty="0" smtClean="0">
              <a:solidFill>
                <a:srgbClr val="FFFF00"/>
              </a:solidFill>
              <a:effectLst/>
              <a:latin typeface="+mj-lt"/>
              <a:cs typeface="Times New Roman" pitchFamily="18" charset="0"/>
            </a:endParaRPr>
          </a:p>
          <a:p>
            <a:r>
              <a:rPr lang="en-US" sz="4400" b="0" dirty="0" smtClean="0">
                <a:solidFill>
                  <a:srgbClr val="FFFF00"/>
                </a:solidFill>
                <a:effectLst/>
                <a:latin typeface="+mj-lt"/>
                <a:cs typeface="Times New Roman" pitchFamily="18" charset="0"/>
              </a:rPr>
              <a:t>THỨ </a:t>
            </a:r>
            <a:r>
              <a:rPr lang="en-US" sz="4400" dirty="0" smtClean="0">
                <a:solidFill>
                  <a:srgbClr val="FFFF00"/>
                </a:solidFill>
                <a:latin typeface="+mj-lt"/>
                <a:cs typeface="Times New Roman" pitchFamily="18" charset="0"/>
              </a:rPr>
              <a:t>BA</a:t>
            </a:r>
            <a:endParaRPr lang="en-US" sz="4400" b="0" dirty="0" smtClean="0">
              <a:solidFill>
                <a:srgbClr val="FFFF00"/>
              </a:solidFill>
              <a:effectLst/>
              <a:latin typeface="+mj-lt"/>
              <a:cs typeface="Times New Roman" pitchFamily="18" charset="0"/>
            </a:endParaRPr>
          </a:p>
          <a:p>
            <a:r>
              <a:rPr lang="vi-VN" sz="4400" b="0" dirty="0">
                <a:solidFill>
                  <a:srgbClr val="FFFF00"/>
                </a:solidFill>
                <a:effectLst/>
                <a:latin typeface="+mj-lt"/>
                <a:cs typeface="Times New Roman" pitchFamily="18" charset="0"/>
              </a:rPr>
              <a:t>SAU CHÚA NHẬT </a:t>
            </a:r>
            <a:r>
              <a:rPr lang="en-US" sz="4400" b="0" dirty="0" smtClean="0">
                <a:solidFill>
                  <a:srgbClr val="FFFF00"/>
                </a:solidFill>
                <a:effectLst/>
                <a:latin typeface="+mj-lt"/>
                <a:cs typeface="Times New Roman" pitchFamily="18" charset="0"/>
              </a:rPr>
              <a:t>XIV</a:t>
            </a:r>
            <a:endParaRPr lang="vi-VN" sz="4400" b="0" dirty="0">
              <a:solidFill>
                <a:srgbClr val="FFFF00"/>
              </a:solidFill>
              <a:effectLst/>
              <a:latin typeface="+mj-lt"/>
              <a:cs typeface="Times New Roman" pitchFamily="18" charset="0"/>
            </a:endParaRPr>
          </a:p>
          <a:p>
            <a:r>
              <a:rPr lang="vi-VN" sz="4400" b="0"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1151484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17091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133350"/>
            <a:ext cx="9144000" cy="1754326"/>
          </a:xfrm>
          <a:prstGeom prst="rect">
            <a:avLst/>
          </a:prstGeom>
        </p:spPr>
        <p:txBody>
          <a:bodyPr wrap="square">
            <a:spAutoFit/>
          </a:bodyPr>
          <a:lstStyle/>
          <a:p>
            <a:r>
              <a:rPr lang="vi-VN" sz="2400" dirty="0">
                <a:solidFill>
                  <a:srgbClr val="FFFF00"/>
                </a:solidFill>
              </a:rPr>
              <a:t>Bài đọc 1</a:t>
            </a:r>
          </a:p>
          <a:p>
            <a:r>
              <a:rPr lang="vi-VN" sz="2400" i="1" dirty="0">
                <a:solidFill>
                  <a:prstClr val="white"/>
                </a:solidFill>
              </a:rPr>
              <a:t>Người ta sẽ gọi tên ngươi là Ít-ra-en, vì ngươi đã đấu với Thiên Chúa và ngươi đã thắng</a:t>
            </a:r>
            <a:r>
              <a:rPr lang="vi-VN" sz="2400" i="1" dirty="0" smtClean="0">
                <a:solidFill>
                  <a:prstClr val="white"/>
                </a:solidFill>
              </a:rPr>
              <a:t>.</a:t>
            </a:r>
            <a:endParaRPr lang="en-US" sz="2400" i="1" dirty="0" smtClean="0">
              <a:solidFill>
                <a:prstClr val="white"/>
              </a:solidFill>
            </a:endParaRPr>
          </a:p>
          <a:p>
            <a:r>
              <a:rPr lang="vi-VN" sz="3600" dirty="0" smtClean="0">
                <a:solidFill>
                  <a:srgbClr val="FFFF00"/>
                </a:solidFill>
              </a:rPr>
              <a:t>Bài </a:t>
            </a:r>
            <a:r>
              <a:rPr lang="vi-VN" sz="3600" dirty="0">
                <a:solidFill>
                  <a:srgbClr val="FFFF00"/>
                </a:solidFill>
              </a:rPr>
              <a:t>trích sách Sáng thế.</a:t>
            </a:r>
          </a:p>
        </p:txBody>
      </p:sp>
    </p:spTree>
    <p:extLst>
      <p:ext uri="{BB962C8B-B14F-4D97-AF65-F5344CB8AC3E}">
        <p14:creationId xmlns:p14="http://schemas.microsoft.com/office/powerpoint/2010/main" val="4150597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dirty="0">
                <a:solidFill>
                  <a:schemeClr val="bg1"/>
                </a:solidFill>
                <a:latin typeface="+mj-lt"/>
                <a:cs typeface="Times New Roman" pitchFamily="18" charset="0"/>
              </a:rPr>
              <a:t>Lạy Chúa, sống công minh chính </a:t>
            </a:r>
            <a:r>
              <a:rPr lang="vi-VN" sz="7200" dirty="0" smtClean="0">
                <a:solidFill>
                  <a:schemeClr val="bg1"/>
                </a:solidFill>
                <a:latin typeface="+mj-lt"/>
                <a:cs typeface="Times New Roman" pitchFamily="18" charset="0"/>
              </a:rPr>
              <a:t>trực,</a:t>
            </a:r>
            <a:r>
              <a:rPr lang="en-US" sz="7200" dirty="0" smtClean="0">
                <a:solidFill>
                  <a:schemeClr val="bg1"/>
                </a:solidFill>
                <a:latin typeface="+mj-lt"/>
                <a:cs typeface="Times New Roman" pitchFamily="18" charset="0"/>
              </a:rPr>
              <a:t> </a:t>
            </a:r>
            <a:r>
              <a:rPr lang="vi-VN" sz="7200" dirty="0" smtClean="0">
                <a:solidFill>
                  <a:schemeClr val="bg1"/>
                </a:solidFill>
                <a:latin typeface="+mj-lt"/>
                <a:cs typeface="Times New Roman" pitchFamily="18" charset="0"/>
              </a:rPr>
              <a:t>con </a:t>
            </a:r>
            <a:r>
              <a:rPr lang="vi-VN" sz="7200" dirty="0">
                <a:solidFill>
                  <a:schemeClr val="bg1"/>
                </a:solidFill>
                <a:latin typeface="+mj-lt"/>
                <a:cs typeface="Times New Roman" pitchFamily="18" charset="0"/>
              </a:rPr>
              <a:t>sẽ được trông thấy mặt Ngài.</a:t>
            </a:r>
            <a:endParaRPr lang="en-US" sz="7200" b="0" dirty="0">
              <a:solidFill>
                <a:schemeClr val="bg1"/>
              </a:solidFill>
              <a:effectLst/>
              <a:latin typeface="+mj-lt"/>
              <a:cs typeface="Times New Roman" pitchFamily="18" charset="0"/>
            </a:endParaRPr>
          </a:p>
        </p:txBody>
      </p:sp>
      <p:sp>
        <p:nvSpPr>
          <p:cNvPr id="2" name="TextBox 1"/>
          <p:cNvSpPr txBox="1"/>
          <p:nvPr/>
        </p:nvSpPr>
        <p:spPr>
          <a:xfrm>
            <a:off x="0" y="26670"/>
            <a:ext cx="1933543" cy="769441"/>
          </a:xfrm>
          <a:prstGeom prst="rect">
            <a:avLst/>
          </a:prstGeom>
          <a:noFill/>
        </p:spPr>
        <p:txBody>
          <a:bodyPr wrap="none" rtlCol="0">
            <a:spAutoFit/>
          </a:bodyPr>
          <a:lstStyle/>
          <a:p>
            <a:r>
              <a:rPr lang="en-US" sz="4400" u="sng" dirty="0" err="1" smtClean="0">
                <a:solidFill>
                  <a:srgbClr val="FFFF00"/>
                </a:solidFill>
                <a:cs typeface="Times New Roman" pitchFamily="18" charset="0"/>
              </a:rPr>
              <a:t>Đáp</a:t>
            </a:r>
            <a:r>
              <a:rPr lang="en-US" sz="4400" u="sng" dirty="0" smtClean="0">
                <a:solidFill>
                  <a:srgbClr val="FFFF00"/>
                </a:solidFill>
                <a:cs typeface="Times New Roman" pitchFamily="18" charset="0"/>
              </a:rPr>
              <a:t> ca</a:t>
            </a:r>
            <a:r>
              <a:rPr lang="en-US" sz="4400" u="sng" dirty="0">
                <a:solidFill>
                  <a:srgbClr val="FFFF00"/>
                </a:solidFill>
                <a:cs typeface="Times New Roman" pitchFamily="18"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43" y="322326"/>
            <a:ext cx="40100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139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7915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4629149"/>
          </a:xfrm>
        </p:spPr>
        <p:txBody>
          <a:bodyPr>
            <a:noAutofit/>
          </a:bodyPr>
          <a:lstStyle/>
          <a:p>
            <a:pPr algn="just"/>
            <a:r>
              <a:rPr lang="vi-VN" sz="6600" dirty="0">
                <a:solidFill>
                  <a:schemeClr val="bg1"/>
                </a:solidFill>
                <a:latin typeface="+mj-lt"/>
                <a:cs typeface="Times New Roman" pitchFamily="18" charset="0"/>
              </a:rPr>
              <a:t>Chúa nói : Tôi chính là Mục Tử nhân lành. Tôi biết chiên của tôi, và chiên của tôi biết tôi.</a:t>
            </a:r>
            <a:endParaRPr lang="en-US" sz="66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u="sng" dirty="0" smtClean="0">
                <a:solidFill>
                  <a:srgbClr val="FFFF00"/>
                </a:solidFill>
                <a:cs typeface="Times New Roman" pitchFamily="18" charset="0"/>
              </a:rPr>
              <a:t>Alleluia-Alleluia:</a:t>
            </a:r>
            <a:endParaRPr lang="en-US" sz="3200" u="sng" dirty="0">
              <a:solidFill>
                <a:srgbClr val="FFFF00"/>
              </a:solidFill>
              <a:cs typeface="Times New Roman" pitchFamily="18" charset="0"/>
            </a:endParaRPr>
          </a:p>
        </p:txBody>
      </p:sp>
      <p:sp>
        <p:nvSpPr>
          <p:cNvPr id="4" name="Rectangle 3"/>
          <p:cNvSpPr/>
          <p:nvPr/>
        </p:nvSpPr>
        <p:spPr>
          <a:xfrm>
            <a:off x="6711038" y="4501733"/>
            <a:ext cx="1643399" cy="646331"/>
          </a:xfrm>
          <a:prstGeom prst="rect">
            <a:avLst/>
          </a:prstGeom>
        </p:spPr>
        <p:txBody>
          <a:bodyPr wrap="none">
            <a:spAutoFit/>
          </a:bodyPr>
          <a:lstStyle/>
          <a:p>
            <a:pPr algn="r"/>
            <a:r>
              <a:rPr lang="en-US" sz="3600" b="1" u="sng" dirty="0" smtClean="0">
                <a:solidFill>
                  <a:srgbClr val="FFFF00"/>
                </a:solidFill>
                <a:cs typeface="Times New Roman" pitchFamily="18" charset="0"/>
              </a:rPr>
              <a:t>Alleluia.</a:t>
            </a:r>
            <a:endParaRPr lang="en-US" sz="3600" b="1" u="sng" dirty="0">
              <a:solidFill>
                <a:srgbClr val="FFFF00"/>
              </a:solidFill>
              <a:cs typeface="Times New Roman" pitchFamily="18" charset="0"/>
            </a:endParaRPr>
          </a:p>
        </p:txBody>
      </p:sp>
    </p:spTree>
    <p:extLst>
      <p:ext uri="{BB962C8B-B14F-4D97-AF65-F5344CB8AC3E}">
        <p14:creationId xmlns:p14="http://schemas.microsoft.com/office/powerpoint/2010/main" val="3614794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57874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213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TƯ</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IV</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777751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96070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133350"/>
            <a:ext cx="9144000" cy="2000548"/>
          </a:xfrm>
          <a:prstGeom prst="rect">
            <a:avLst/>
          </a:prstGeom>
        </p:spPr>
        <p:txBody>
          <a:bodyPr wrap="square">
            <a:spAutoFit/>
          </a:bodyPr>
          <a:lstStyle/>
          <a:p>
            <a:r>
              <a:rPr lang="vi-VN" sz="2400" dirty="0">
                <a:solidFill>
                  <a:srgbClr val="FFFF00"/>
                </a:solidFill>
              </a:rPr>
              <a:t>Bài đọc 1</a:t>
            </a:r>
          </a:p>
          <a:p>
            <a:r>
              <a:rPr lang="vi-VN" sz="3200" i="1" dirty="0">
                <a:solidFill>
                  <a:prstClr val="white"/>
                </a:solidFill>
              </a:rPr>
              <a:t>Chúng ta gặp cảnh ngặt nghèo này, vì chúng ta có lỗi với em chúng ta</a:t>
            </a:r>
            <a:r>
              <a:rPr lang="vi-VN" sz="3200" i="1" dirty="0" smtClean="0">
                <a:solidFill>
                  <a:prstClr val="white"/>
                </a:solidFill>
              </a:rPr>
              <a:t>.</a:t>
            </a:r>
            <a:endParaRPr lang="en-US" sz="3200" i="1" dirty="0" smtClean="0">
              <a:solidFill>
                <a:prstClr val="white"/>
              </a:solidFill>
            </a:endParaRPr>
          </a:p>
          <a:p>
            <a:r>
              <a:rPr lang="vi-VN" sz="3600" dirty="0" smtClean="0">
                <a:solidFill>
                  <a:srgbClr val="FFFF00"/>
                </a:solidFill>
              </a:rPr>
              <a:t>Bài </a:t>
            </a:r>
            <a:r>
              <a:rPr lang="vi-VN" sz="3600" dirty="0">
                <a:solidFill>
                  <a:srgbClr val="FFFF00"/>
                </a:solidFill>
              </a:rPr>
              <a:t>trích sách Sáng thế.</a:t>
            </a:r>
          </a:p>
        </p:txBody>
      </p:sp>
    </p:spTree>
    <p:extLst>
      <p:ext uri="{BB962C8B-B14F-4D97-AF65-F5344CB8AC3E}">
        <p14:creationId xmlns:p14="http://schemas.microsoft.com/office/powerpoint/2010/main" val="3363244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6600" dirty="0">
                <a:solidFill>
                  <a:schemeClr val="bg1"/>
                </a:solidFill>
                <a:latin typeface="+mj-lt"/>
                <a:cs typeface="Times New Roman" pitchFamily="18" charset="0"/>
              </a:rPr>
              <a:t>Xin đổ tình thương xuống chúng con, lạy </a:t>
            </a:r>
            <a:r>
              <a:rPr lang="vi-VN" sz="6600" dirty="0" smtClean="0">
                <a:solidFill>
                  <a:schemeClr val="bg1"/>
                </a:solidFill>
                <a:latin typeface="+mj-lt"/>
                <a:cs typeface="Times New Roman" pitchFamily="18" charset="0"/>
              </a:rPr>
              <a:t>Chúa,</a:t>
            </a:r>
            <a:r>
              <a:rPr lang="en-US" sz="6600" dirty="0">
                <a:solidFill>
                  <a:schemeClr val="bg1"/>
                </a:solidFill>
                <a:latin typeface="+mj-lt"/>
                <a:cs typeface="Times New Roman" pitchFamily="18" charset="0"/>
              </a:rPr>
              <a:t> </a:t>
            </a:r>
            <a:r>
              <a:rPr lang="vi-VN" sz="6600" dirty="0" smtClean="0">
                <a:solidFill>
                  <a:schemeClr val="bg1"/>
                </a:solidFill>
                <a:latin typeface="+mj-lt"/>
                <a:cs typeface="Times New Roman" pitchFamily="18" charset="0"/>
              </a:rPr>
              <a:t>như </a:t>
            </a:r>
            <a:r>
              <a:rPr lang="vi-VN" sz="6600" dirty="0">
                <a:solidFill>
                  <a:schemeClr val="bg1"/>
                </a:solidFill>
                <a:latin typeface="+mj-lt"/>
                <a:cs typeface="Times New Roman" pitchFamily="18" charset="0"/>
              </a:rPr>
              <a:t>chúng con hằng trông cậy nơi Ngài.</a:t>
            </a:r>
            <a:endParaRPr lang="en-US" sz="66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u="sng" dirty="0" err="1" smtClean="0">
                <a:solidFill>
                  <a:srgbClr val="FFFF00"/>
                </a:solidFill>
                <a:latin typeface="+mj-lt"/>
                <a:cs typeface="Times New Roman" pitchFamily="18" charset="0"/>
              </a:rPr>
              <a:t>Đáp</a:t>
            </a:r>
            <a:r>
              <a:rPr lang="en-US" sz="4400" u="sng" dirty="0" smtClean="0">
                <a:solidFill>
                  <a:srgbClr val="FFFF00"/>
                </a:solidFill>
                <a:latin typeface="+mj-lt"/>
                <a:cs typeface="Times New Roman" pitchFamily="18" charset="0"/>
              </a:rPr>
              <a:t> </a:t>
            </a:r>
            <a:r>
              <a:rPr lang="en-US" sz="4400" u="sng" dirty="0" err="1" smtClean="0">
                <a:solidFill>
                  <a:srgbClr val="FFFF00"/>
                </a:solidFill>
                <a:latin typeface="+mj-lt"/>
                <a:cs typeface="Times New Roman" pitchFamily="18" charset="0"/>
              </a:rPr>
              <a:t>ca</a:t>
            </a:r>
            <a:r>
              <a:rPr lang="en-US" sz="4400" u="sng" dirty="0" smtClean="0">
                <a:solidFill>
                  <a:srgbClr val="FFFF00"/>
                </a:solidFill>
                <a:latin typeface="+mj-lt"/>
                <a:cs typeface="Times New Roman" pitchFamily="18" charset="0"/>
              </a:rPr>
              <a:t>:</a:t>
            </a:r>
            <a:endParaRPr lang="en-US" sz="4400" u="sng" dirty="0">
              <a:solidFill>
                <a:srgbClr val="FFFF00"/>
              </a:solidFill>
              <a:latin typeface="+mj-lt"/>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5750"/>
            <a:ext cx="3771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870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dirty="0">
                <a:solidFill>
                  <a:schemeClr val="bg1"/>
                </a:solidFill>
                <a:latin typeface="+mj-lt"/>
                <a:cs typeface="Times New Roman" pitchFamily="18" charset="0"/>
              </a:rPr>
              <a:t>Chúa </a:t>
            </a:r>
            <a:r>
              <a:rPr lang="vi-VN" sz="6600" dirty="0" smtClean="0">
                <a:solidFill>
                  <a:schemeClr val="bg1"/>
                </a:solidFill>
                <a:latin typeface="+mj-lt"/>
                <a:cs typeface="Times New Roman" pitchFamily="18" charset="0"/>
              </a:rPr>
              <a:t>nói: </a:t>
            </a:r>
            <a:r>
              <a:rPr lang="vi-VN" sz="6600" dirty="0">
                <a:solidFill>
                  <a:schemeClr val="bg1"/>
                </a:solidFill>
                <a:latin typeface="+mj-lt"/>
                <a:cs typeface="Times New Roman" pitchFamily="18" charset="0"/>
              </a:rPr>
              <a:t>Triều đại Thiên Chúa đã đến gần. Anh em hãy sám hối và tin vào Tin Mừng.</a:t>
            </a:r>
            <a:endParaRPr lang="en-US" sz="66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90737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196930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453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NĂM</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IV</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06689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133350"/>
            <a:ext cx="9144000" cy="2123658"/>
          </a:xfrm>
          <a:prstGeom prst="rect">
            <a:avLst/>
          </a:prstGeom>
        </p:spPr>
        <p:txBody>
          <a:bodyPr wrap="square">
            <a:spAutoFit/>
          </a:bodyPr>
          <a:lstStyle/>
          <a:p>
            <a:r>
              <a:rPr lang="vi-VN" sz="2400" dirty="0">
                <a:solidFill>
                  <a:srgbClr val="FFFF00"/>
                </a:solidFill>
              </a:rPr>
              <a:t>Bài đọc 1</a:t>
            </a:r>
          </a:p>
          <a:p>
            <a:r>
              <a:rPr lang="vi-VN" sz="3600" i="1" dirty="0">
                <a:solidFill>
                  <a:prstClr val="white"/>
                </a:solidFill>
              </a:rPr>
              <a:t>Thiên Chúa đã gửi tôi sang Ai-cập để cứu sống anh em</a:t>
            </a:r>
            <a:r>
              <a:rPr lang="vi-VN" sz="3600" i="1" dirty="0" smtClean="0">
                <a:solidFill>
                  <a:prstClr val="white"/>
                </a:solidFill>
              </a:rPr>
              <a:t>.</a:t>
            </a:r>
            <a:endParaRPr lang="en-US" sz="3600" i="1" dirty="0" smtClean="0">
              <a:solidFill>
                <a:prstClr val="white"/>
              </a:solidFill>
            </a:endParaRPr>
          </a:p>
          <a:p>
            <a:r>
              <a:rPr lang="vi-VN" sz="3600" dirty="0" smtClean="0">
                <a:solidFill>
                  <a:srgbClr val="FFFF00"/>
                </a:solidFill>
              </a:rPr>
              <a:t>Bài </a:t>
            </a:r>
            <a:r>
              <a:rPr lang="vi-VN" sz="3600" dirty="0">
                <a:solidFill>
                  <a:srgbClr val="FFFF00"/>
                </a:solidFill>
              </a:rPr>
              <a:t>trích sách Sáng thế.</a:t>
            </a:r>
          </a:p>
        </p:txBody>
      </p:sp>
    </p:spTree>
    <p:extLst>
      <p:ext uri="{BB962C8B-B14F-4D97-AF65-F5344CB8AC3E}">
        <p14:creationId xmlns:p14="http://schemas.microsoft.com/office/powerpoint/2010/main" val="3363244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dirty="0">
                <a:solidFill>
                  <a:schemeClr val="bg1"/>
                </a:solidFill>
                <a:latin typeface="+mj-lt"/>
                <a:cs typeface="Times New Roman" pitchFamily="18" charset="0"/>
              </a:rPr>
              <a:t>Hãy nhớ lại những kỳ công Chúa thực hiện.</a:t>
            </a:r>
            <a:endParaRPr lang="en-US" sz="80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u="sng" dirty="0" err="1">
                <a:solidFill>
                  <a:srgbClr val="FFFF00"/>
                </a:solidFill>
                <a:latin typeface="+mj-lt"/>
                <a:cs typeface="Times New Roman" pitchFamily="18" charset="0"/>
              </a:rPr>
              <a:t>Đáp</a:t>
            </a:r>
            <a:r>
              <a:rPr lang="en-US" sz="4400" u="sng" dirty="0">
                <a:solidFill>
                  <a:srgbClr val="FFFF00"/>
                </a:solidFill>
                <a:latin typeface="+mj-lt"/>
                <a:cs typeface="Times New Roman" pitchFamily="18" charset="0"/>
              </a:rPr>
              <a:t> </a:t>
            </a:r>
            <a:r>
              <a:rPr lang="en-US" sz="4400" u="sng" dirty="0" err="1">
                <a:solidFill>
                  <a:srgbClr val="FFFF00"/>
                </a:solidFill>
                <a:latin typeface="+mj-lt"/>
                <a:cs typeface="Times New Roman" pitchFamily="18" charset="0"/>
              </a:rPr>
              <a:t>ca</a:t>
            </a:r>
            <a:r>
              <a:rPr lang="en-US" sz="4400" u="sng" dirty="0">
                <a:solidFill>
                  <a:srgbClr val="FFFF00"/>
                </a:solidFill>
                <a:latin typeface="+mj-lt"/>
                <a:cs typeface="Times New Roman" pitchFamily="18" charset="0"/>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143" y="285750"/>
            <a:ext cx="43338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9591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0" dirty="0">
                <a:solidFill>
                  <a:schemeClr val="bg1"/>
                </a:solidFill>
                <a:effectLst/>
                <a:latin typeface="+mj-lt"/>
                <a:cs typeface="Times New Roman" pitchFamily="18" charset="0"/>
              </a:rPr>
              <a:t>Chúa </a:t>
            </a:r>
            <a:r>
              <a:rPr lang="vi-VN" sz="6600" b="0" dirty="0" smtClean="0">
                <a:solidFill>
                  <a:schemeClr val="bg1"/>
                </a:solidFill>
                <a:effectLst/>
                <a:latin typeface="+mj-lt"/>
                <a:cs typeface="Times New Roman" pitchFamily="18" charset="0"/>
              </a:rPr>
              <a:t>nói: </a:t>
            </a:r>
            <a:r>
              <a:rPr lang="vi-VN" sz="6600" b="0" dirty="0">
                <a:solidFill>
                  <a:schemeClr val="bg1"/>
                </a:solidFill>
                <a:effectLst/>
                <a:latin typeface="+mj-lt"/>
                <a:cs typeface="Times New Roman" pitchFamily="18" charset="0"/>
              </a:rPr>
              <a:t>Triều đại Thiên Chúa đã đến gần. Anh em hãy sám hối và tin vào Tin Mừng.</a:t>
            </a:r>
            <a:endParaRPr lang="en-US" sz="66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u="sng" dirty="0">
                <a:solidFill>
                  <a:srgbClr val="FFFF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u="sng" dirty="0">
                <a:solidFill>
                  <a:srgbClr val="FFFF00"/>
                </a:solidFill>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67075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dirty="0" smtClean="0">
              <a:solidFill>
                <a:srgbClr val="002060"/>
              </a:solidFill>
              <a:effectLst/>
              <a:latin typeface="+mj-lt"/>
              <a:cs typeface="Times New Roman" pitchFamily="18" charset="0"/>
            </a:endParaRPr>
          </a:p>
          <a:p>
            <a:endParaRPr lang="en-US" sz="4400" b="0" dirty="0">
              <a:solidFill>
                <a:srgbClr val="002060"/>
              </a:solidFill>
              <a:effectLst/>
              <a:latin typeface="+mj-lt"/>
              <a:cs typeface="Times New Roman" pitchFamily="18" charset="0"/>
            </a:endParaRPr>
          </a:p>
          <a:p>
            <a:r>
              <a:rPr lang="en-US" sz="4400" b="0" dirty="0" smtClean="0">
                <a:solidFill>
                  <a:srgbClr val="002060"/>
                </a:solidFill>
                <a:effectLst/>
                <a:latin typeface="+mj-lt"/>
                <a:cs typeface="Times New Roman" pitchFamily="18" charset="0"/>
              </a:rPr>
              <a:t>THỨ </a:t>
            </a:r>
            <a:r>
              <a:rPr lang="en-US" sz="4400" dirty="0" smtClean="0">
                <a:solidFill>
                  <a:srgbClr val="002060"/>
                </a:solidFill>
                <a:latin typeface="+mj-lt"/>
                <a:cs typeface="Times New Roman" pitchFamily="18" charset="0"/>
              </a:rPr>
              <a:t>SÁU</a:t>
            </a:r>
            <a:endParaRPr lang="en-US" sz="4400" b="0" dirty="0" smtClean="0">
              <a:solidFill>
                <a:srgbClr val="002060"/>
              </a:solidFill>
              <a:effectLst/>
              <a:latin typeface="+mj-lt"/>
              <a:cs typeface="Times New Roman" pitchFamily="18" charset="0"/>
            </a:endParaRPr>
          </a:p>
          <a:p>
            <a:r>
              <a:rPr lang="vi-VN" sz="4400" b="0" dirty="0">
                <a:solidFill>
                  <a:srgbClr val="002060"/>
                </a:solidFill>
                <a:effectLst/>
                <a:latin typeface="+mj-lt"/>
                <a:cs typeface="Times New Roman" pitchFamily="18" charset="0"/>
              </a:rPr>
              <a:t>SAU CHÚA NHẬT </a:t>
            </a:r>
            <a:r>
              <a:rPr lang="vi-VN" sz="4400" b="0" dirty="0" smtClean="0">
                <a:solidFill>
                  <a:srgbClr val="002060"/>
                </a:solidFill>
                <a:effectLst/>
                <a:latin typeface="+mj-lt"/>
                <a:cs typeface="Times New Roman" pitchFamily="18" charset="0"/>
              </a:rPr>
              <a:t>X</a:t>
            </a:r>
            <a:r>
              <a:rPr lang="en-US" sz="4400" b="0" dirty="0" smtClean="0">
                <a:solidFill>
                  <a:srgbClr val="002060"/>
                </a:solidFill>
                <a:effectLst/>
                <a:latin typeface="+mj-lt"/>
                <a:cs typeface="Times New Roman" pitchFamily="18" charset="0"/>
              </a:rPr>
              <a:t>IV</a:t>
            </a:r>
            <a:br>
              <a:rPr lang="en-US" sz="4400" b="0" dirty="0" smtClean="0">
                <a:solidFill>
                  <a:srgbClr val="002060"/>
                </a:solidFill>
                <a:effectLst/>
                <a:latin typeface="+mj-lt"/>
                <a:cs typeface="Times New Roman" pitchFamily="18" charset="0"/>
              </a:rPr>
            </a:br>
            <a:r>
              <a:rPr lang="vi-VN" sz="4400" b="0" dirty="0" smtClean="0">
                <a:solidFill>
                  <a:srgbClr val="002060"/>
                </a:solidFill>
                <a:effectLst/>
                <a:latin typeface="+mj-lt"/>
                <a:cs typeface="Times New Roman" pitchFamily="18" charset="0"/>
              </a:rPr>
              <a:t>THƯỜNG </a:t>
            </a:r>
            <a:r>
              <a:rPr lang="vi-VN" sz="4400" b="0" dirty="0">
                <a:solidFill>
                  <a:srgbClr val="002060"/>
                </a:solidFill>
                <a:effectLst/>
                <a:latin typeface="+mj-lt"/>
                <a:cs typeface="Times New Roman" pitchFamily="18" charset="0"/>
              </a:rPr>
              <a:t>NIÊN</a:t>
            </a:r>
          </a:p>
        </p:txBody>
      </p:sp>
    </p:spTree>
    <p:extLst>
      <p:ext uri="{BB962C8B-B14F-4D97-AF65-F5344CB8AC3E}">
        <p14:creationId xmlns:p14="http://schemas.microsoft.com/office/powerpoint/2010/main" val="8598711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81"/>
            <a:ext cx="9144000" cy="5138738"/>
          </a:xfrm>
          <a:prstGeom prst="rect">
            <a:avLst/>
          </a:prstGeom>
        </p:spPr>
      </p:pic>
    </p:spTree>
    <p:extLst>
      <p:ext uri="{BB962C8B-B14F-4D97-AF65-F5344CB8AC3E}">
        <p14:creationId xmlns:p14="http://schemas.microsoft.com/office/powerpoint/2010/main" val="3147362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315340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4814186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133350"/>
            <a:ext cx="9144000" cy="1569660"/>
          </a:xfrm>
          <a:prstGeom prst="rect">
            <a:avLst/>
          </a:prstGeom>
        </p:spPr>
        <p:txBody>
          <a:bodyPr wrap="square">
            <a:spAutoFit/>
          </a:bodyPr>
          <a:lstStyle/>
          <a:p>
            <a:r>
              <a:rPr lang="vi-VN" sz="2400" dirty="0">
                <a:solidFill>
                  <a:srgbClr val="FFFF00"/>
                </a:solidFill>
              </a:rPr>
              <a:t>Bài đọc 1</a:t>
            </a:r>
          </a:p>
          <a:p>
            <a:r>
              <a:rPr lang="vi-VN" sz="3600" i="1" dirty="0">
                <a:solidFill>
                  <a:prstClr val="white"/>
                </a:solidFill>
              </a:rPr>
              <a:t>Cha chết cũng được, sau khi đã thấy mặt con</a:t>
            </a:r>
            <a:r>
              <a:rPr lang="vi-VN" sz="3600" i="1" dirty="0" smtClean="0">
                <a:solidFill>
                  <a:prstClr val="white"/>
                </a:solidFill>
              </a:rPr>
              <a:t>.</a:t>
            </a:r>
            <a:endParaRPr lang="en-US" sz="3600" i="1" dirty="0" smtClean="0">
              <a:solidFill>
                <a:prstClr val="white"/>
              </a:solidFill>
            </a:endParaRPr>
          </a:p>
          <a:p>
            <a:r>
              <a:rPr lang="vi-VN" sz="3600" dirty="0" smtClean="0">
                <a:solidFill>
                  <a:srgbClr val="FFFF00"/>
                </a:solidFill>
              </a:rPr>
              <a:t>Bài </a:t>
            </a:r>
            <a:r>
              <a:rPr lang="vi-VN" sz="3600" dirty="0">
                <a:solidFill>
                  <a:srgbClr val="FFFF00"/>
                </a:solidFill>
              </a:rPr>
              <a:t>trích sách Sáng thế.</a:t>
            </a:r>
          </a:p>
        </p:txBody>
      </p:sp>
    </p:spTree>
    <p:extLst>
      <p:ext uri="{BB962C8B-B14F-4D97-AF65-F5344CB8AC3E}">
        <p14:creationId xmlns:p14="http://schemas.microsoft.com/office/powerpoint/2010/main" val="33632443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dirty="0">
                <a:solidFill>
                  <a:srgbClr val="002060"/>
                </a:solidFill>
                <a:latin typeface="+mj-lt"/>
                <a:cs typeface="Times New Roman" pitchFamily="18" charset="0"/>
              </a:rPr>
              <a:t>Người công chính được Chúa thương cứu độ.</a:t>
            </a:r>
            <a:endParaRPr lang="en-US" sz="8000" b="0" dirty="0">
              <a:solidFill>
                <a:srgbClr val="002060"/>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u="sng" dirty="0" err="1" smtClean="0">
                <a:solidFill>
                  <a:srgbClr val="C00000"/>
                </a:solidFill>
                <a:cs typeface="Times New Roman" pitchFamily="18" charset="0"/>
              </a:rPr>
              <a:t>Đáp</a:t>
            </a:r>
            <a:r>
              <a:rPr lang="en-US" sz="4400" u="sng" dirty="0" smtClean="0">
                <a:solidFill>
                  <a:srgbClr val="C00000"/>
                </a:solidFill>
                <a:cs typeface="Times New Roman" pitchFamily="18" charset="0"/>
              </a:rPr>
              <a:t> </a:t>
            </a:r>
            <a:r>
              <a:rPr lang="en-US" sz="4400" u="sng" dirty="0" err="1" smtClean="0">
                <a:solidFill>
                  <a:srgbClr val="C00000"/>
                </a:solidFill>
                <a:cs typeface="Times New Roman" pitchFamily="18" charset="0"/>
              </a:rPr>
              <a:t>ca</a:t>
            </a:r>
            <a:r>
              <a:rPr lang="en-US" sz="4400" u="sng" dirty="0" smtClean="0">
                <a:solidFill>
                  <a:srgbClr val="C00000"/>
                </a:solidFill>
                <a:cs typeface="Times New Roman" pitchFamily="18" charset="0"/>
              </a:rPr>
              <a:t>:</a:t>
            </a:r>
            <a:endParaRPr lang="en-US" sz="4400" u="sng" dirty="0">
              <a:solidFill>
                <a:srgbClr val="C00000"/>
              </a:solidFill>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91" y="336714"/>
            <a:ext cx="4610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1594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dirty="0">
                <a:solidFill>
                  <a:srgbClr val="002060"/>
                </a:solidFill>
                <a:latin typeface="+mj-lt"/>
                <a:cs typeface="Times New Roman" pitchFamily="18" charset="0"/>
              </a:rPr>
              <a:t>Khi nào Thần Khí sự thật đến, Người sẽ dẫn anh em tới sự thật toàn vẹn, và sẽ làm cho anh em nhớ lại mọi điều Thầy đã nói với anh em.</a:t>
            </a:r>
            <a:endParaRPr lang="en-US" sz="5400" b="0" dirty="0">
              <a:solidFill>
                <a:srgbClr val="00206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u="sng" dirty="0">
                <a:solidFill>
                  <a:srgbClr val="C00000"/>
                </a:solidFill>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u="sng" dirty="0">
                <a:solidFill>
                  <a:srgbClr val="C00000"/>
                </a:solidFill>
                <a:cs typeface="Times New Roman" pitchFamily="18" charset="0"/>
              </a:rPr>
              <a:t>Alleluia:</a:t>
            </a:r>
          </a:p>
        </p:txBody>
      </p:sp>
    </p:spTree>
    <p:extLst>
      <p:ext uri="{BB962C8B-B14F-4D97-AF65-F5344CB8AC3E}">
        <p14:creationId xmlns:p14="http://schemas.microsoft.com/office/powerpoint/2010/main" val="2420834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364028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81"/>
            <a:ext cx="9144000" cy="5138738"/>
          </a:xfrm>
          <a:prstGeom prst="rect">
            <a:avLst/>
          </a:prstGeom>
        </p:spPr>
      </p:pic>
    </p:spTree>
    <p:extLst>
      <p:ext uri="{BB962C8B-B14F-4D97-AF65-F5344CB8AC3E}">
        <p14:creationId xmlns:p14="http://schemas.microsoft.com/office/powerpoint/2010/main" val="4043848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24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dirty="0" smtClean="0">
              <a:solidFill>
                <a:srgbClr val="FFFF00"/>
              </a:solidFill>
              <a:effectLst/>
              <a:latin typeface="+mj-lt"/>
              <a:cs typeface="Times New Roman" pitchFamily="18" charset="0"/>
            </a:endParaRPr>
          </a:p>
          <a:p>
            <a:endParaRPr lang="en-US" sz="4400" b="0" dirty="0">
              <a:solidFill>
                <a:srgbClr val="FFFF00"/>
              </a:solidFill>
              <a:effectLst/>
              <a:latin typeface="+mj-lt"/>
              <a:cs typeface="Times New Roman" pitchFamily="18" charset="0"/>
            </a:endParaRPr>
          </a:p>
          <a:p>
            <a:r>
              <a:rPr lang="en-US" sz="4400" b="0" dirty="0" smtClean="0">
                <a:solidFill>
                  <a:srgbClr val="FFFF00"/>
                </a:solidFill>
                <a:effectLst/>
                <a:latin typeface="+mj-lt"/>
                <a:cs typeface="Times New Roman" pitchFamily="18" charset="0"/>
              </a:rPr>
              <a:t>THỨ BẢY</a:t>
            </a:r>
          </a:p>
          <a:p>
            <a:r>
              <a:rPr lang="vi-VN" sz="4400" b="0" dirty="0">
                <a:solidFill>
                  <a:srgbClr val="FFFF00"/>
                </a:solidFill>
                <a:effectLst/>
                <a:latin typeface="+mj-lt"/>
                <a:cs typeface="Times New Roman" pitchFamily="18" charset="0"/>
              </a:rPr>
              <a:t>SAU CHÚA NHẬT </a:t>
            </a:r>
            <a:r>
              <a:rPr lang="vi-VN" sz="4400" b="0" dirty="0" smtClean="0">
                <a:solidFill>
                  <a:srgbClr val="FFFF00"/>
                </a:solidFill>
                <a:effectLst/>
                <a:latin typeface="+mj-lt"/>
                <a:cs typeface="Times New Roman" pitchFamily="18" charset="0"/>
              </a:rPr>
              <a:t>X</a:t>
            </a:r>
            <a:r>
              <a:rPr lang="en-US" sz="4400" b="0" dirty="0" smtClean="0">
                <a:solidFill>
                  <a:srgbClr val="FFFF00"/>
                </a:solidFill>
                <a:effectLst/>
                <a:latin typeface="+mj-lt"/>
                <a:cs typeface="Times New Roman" pitchFamily="18" charset="0"/>
              </a:rPr>
              <a:t>IV</a:t>
            </a:r>
            <a:r>
              <a:rPr lang="vi-VN" sz="4400" b="0" dirty="0" smtClean="0">
                <a:solidFill>
                  <a:srgbClr val="FFFF00"/>
                </a:solidFill>
                <a:effectLst/>
                <a:latin typeface="+mj-lt"/>
                <a:cs typeface="Times New Roman" pitchFamily="18" charset="0"/>
              </a:rPr>
              <a:t> </a:t>
            </a:r>
            <a:endParaRPr lang="vi-VN" sz="4400" b="0" dirty="0">
              <a:solidFill>
                <a:srgbClr val="FFFF00"/>
              </a:solidFill>
              <a:effectLst/>
              <a:latin typeface="+mj-lt"/>
              <a:cs typeface="Times New Roman" pitchFamily="18" charset="0"/>
            </a:endParaRPr>
          </a:p>
          <a:p>
            <a:r>
              <a:rPr lang="vi-VN" sz="4400" b="0"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725396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133350"/>
            <a:ext cx="9144000" cy="1754326"/>
          </a:xfrm>
          <a:prstGeom prst="rect">
            <a:avLst/>
          </a:prstGeom>
        </p:spPr>
        <p:txBody>
          <a:bodyPr wrap="square">
            <a:spAutoFit/>
          </a:bodyPr>
          <a:lstStyle/>
          <a:p>
            <a:r>
              <a:rPr lang="vi-VN" sz="2400" dirty="0">
                <a:solidFill>
                  <a:srgbClr val="FFFF00"/>
                </a:solidFill>
              </a:rPr>
              <a:t>Bài đọc 1</a:t>
            </a:r>
          </a:p>
          <a:p>
            <a:r>
              <a:rPr lang="vi-VN" sz="2400" i="1" dirty="0">
                <a:solidFill>
                  <a:prstClr val="white"/>
                </a:solidFill>
              </a:rPr>
              <a:t>hế nào Thiên Chúa cũng sẽ viếng thăm anh em và đưa anh em từ đất này lên</a:t>
            </a:r>
            <a:r>
              <a:rPr lang="vi-VN" sz="2400" i="1" dirty="0" smtClean="0">
                <a:solidFill>
                  <a:prstClr val="white"/>
                </a:solidFill>
              </a:rPr>
              <a:t>.</a:t>
            </a:r>
            <a:endParaRPr lang="en-US" sz="2400" i="1" dirty="0" smtClean="0">
              <a:solidFill>
                <a:prstClr val="white"/>
              </a:solidFill>
            </a:endParaRPr>
          </a:p>
          <a:p>
            <a:r>
              <a:rPr lang="vi-VN" sz="3600" dirty="0" smtClean="0">
                <a:solidFill>
                  <a:srgbClr val="FFFF00"/>
                </a:solidFill>
              </a:rPr>
              <a:t>Bài </a:t>
            </a:r>
            <a:r>
              <a:rPr lang="vi-VN" sz="3600" dirty="0">
                <a:solidFill>
                  <a:srgbClr val="FFFF00"/>
                </a:solidFill>
              </a:rPr>
              <a:t>trích sách Sáng thế.</a:t>
            </a:r>
          </a:p>
        </p:txBody>
      </p:sp>
    </p:spTree>
    <p:extLst>
      <p:ext uri="{BB962C8B-B14F-4D97-AF65-F5344CB8AC3E}">
        <p14:creationId xmlns:p14="http://schemas.microsoft.com/office/powerpoint/2010/main" val="3363244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344313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vi-VN" sz="6600" dirty="0">
                <a:solidFill>
                  <a:schemeClr val="bg1"/>
                </a:solidFill>
                <a:latin typeface="+mj-lt"/>
                <a:cs typeface="Times New Roman" pitchFamily="18" charset="0"/>
              </a:rPr>
              <a:t>Hỡi những ai nghèo hèn, hãy kiếm tìm Thiên </a:t>
            </a:r>
            <a:r>
              <a:rPr lang="vi-VN" sz="6600" dirty="0" smtClean="0">
                <a:solidFill>
                  <a:schemeClr val="bg1"/>
                </a:solidFill>
                <a:latin typeface="+mj-lt"/>
                <a:cs typeface="Times New Roman" pitchFamily="18" charset="0"/>
              </a:rPr>
              <a:t>Chúa,</a:t>
            </a:r>
            <a:r>
              <a:rPr lang="en-US" sz="6600" dirty="0" smtClean="0">
                <a:solidFill>
                  <a:schemeClr val="bg1"/>
                </a:solidFill>
                <a:latin typeface="+mj-lt"/>
                <a:cs typeface="Times New Roman" pitchFamily="18" charset="0"/>
              </a:rPr>
              <a:t> </a:t>
            </a:r>
            <a:r>
              <a:rPr lang="vi-VN" sz="6600" dirty="0" smtClean="0">
                <a:solidFill>
                  <a:schemeClr val="bg1"/>
                </a:solidFill>
                <a:latin typeface="+mj-lt"/>
                <a:cs typeface="Times New Roman" pitchFamily="18" charset="0"/>
              </a:rPr>
              <a:t>là </a:t>
            </a:r>
            <a:r>
              <a:rPr lang="vi-VN" sz="6600" dirty="0">
                <a:solidFill>
                  <a:schemeClr val="bg1"/>
                </a:solidFill>
                <a:latin typeface="+mj-lt"/>
                <a:cs typeface="Times New Roman" pitchFamily="18" charset="0"/>
              </a:rPr>
              <a:t>tâm hồn phấn khởi vui tươi.</a:t>
            </a:r>
            <a:endParaRPr lang="en-US" sz="66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u="sng" dirty="0" err="1">
                <a:solidFill>
                  <a:srgbClr val="FFFF00"/>
                </a:solidFill>
                <a:latin typeface="+mj-lt"/>
                <a:cs typeface="Times New Roman" pitchFamily="18" charset="0"/>
              </a:rPr>
              <a:t>Đáp</a:t>
            </a:r>
            <a:r>
              <a:rPr lang="en-US" sz="4400" u="sng" dirty="0">
                <a:solidFill>
                  <a:srgbClr val="FFFF00"/>
                </a:solidFill>
                <a:latin typeface="+mj-lt"/>
                <a:cs typeface="Times New Roman" pitchFamily="18" charset="0"/>
              </a:rPr>
              <a:t> </a:t>
            </a:r>
            <a:r>
              <a:rPr lang="en-US" sz="4400" u="sng" dirty="0" err="1">
                <a:solidFill>
                  <a:srgbClr val="FFFF00"/>
                </a:solidFill>
                <a:latin typeface="+mj-lt"/>
                <a:cs typeface="Times New Roman" pitchFamily="18" charset="0"/>
              </a:rPr>
              <a:t>ca</a:t>
            </a:r>
            <a:r>
              <a:rPr lang="en-US" sz="4400" u="sng" dirty="0">
                <a:solidFill>
                  <a:srgbClr val="FFFF00"/>
                </a:solidFill>
                <a:latin typeface="+mj-lt"/>
                <a:cs typeface="Times New Roman" pitchFamily="18" charset="0"/>
              </a:rPr>
              <a:t>:</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91" y="325374"/>
            <a:ext cx="411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0" dirty="0">
                <a:solidFill>
                  <a:schemeClr val="bg1"/>
                </a:solidFill>
                <a:effectLst/>
                <a:latin typeface="+mj-lt"/>
                <a:cs typeface="Times New Roman" pitchFamily="18" charset="0"/>
              </a:rPr>
              <a:t>Khi nào Thần Khí sự thật đến, Người sẽ dẫn anh em tới sự thật toàn vẹn, và sẽ làm cho anh em nhớ lại mọi điều Thầy đã nói với anh em.</a:t>
            </a:r>
            <a:endParaRPr lang="en-US" sz="54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u="sng" dirty="0">
                <a:solidFill>
                  <a:srgbClr val="FFFF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u="sng" dirty="0">
                <a:solidFill>
                  <a:srgbClr val="FFFF00"/>
                </a:solidFill>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662431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670365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39280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FFFF00"/>
              </a:solidFill>
              <a:effectLst/>
              <a:latin typeface="+mj-lt"/>
              <a:cs typeface="Times New Roman" pitchFamily="18" charset="0"/>
            </a:endParaRPr>
          </a:p>
          <a:p>
            <a:endParaRPr lang="en-US" b="0" smtClean="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HAI</a:t>
            </a:r>
          </a:p>
          <a:p>
            <a:r>
              <a:rPr lang="vi-VN" sz="4400" b="0">
                <a:solidFill>
                  <a:srgbClr val="FFFF00"/>
                </a:solidFill>
                <a:effectLst/>
                <a:latin typeface="+mj-lt"/>
                <a:cs typeface="Times New Roman" pitchFamily="18" charset="0"/>
              </a:rPr>
              <a:t>SAU CHÚA NHẬT </a:t>
            </a:r>
            <a:r>
              <a:rPr lang="en-US" sz="4400" b="0" smtClean="0">
                <a:solidFill>
                  <a:srgbClr val="FFFF00"/>
                </a:solidFill>
                <a:effectLst/>
                <a:latin typeface="+mj-lt"/>
                <a:cs typeface="Times New Roman" pitchFamily="18" charset="0"/>
              </a:rPr>
              <a:t>XIV</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750</Words>
  <Application>Microsoft Office PowerPoint</Application>
  <PresentationFormat>On-screen Show (16:9)</PresentationFormat>
  <Paragraphs>87</Paragraphs>
  <Slides>53</Slides>
  <Notes>0</Notes>
  <HiddenSlides>0</HiddenSlides>
  <MMClips>0</MMClips>
  <ScaleCrop>false</ScaleCrop>
  <HeadingPairs>
    <vt:vector size="4" baseType="variant">
      <vt:variant>
        <vt:lpstr>Theme</vt:lpstr>
      </vt:variant>
      <vt:variant>
        <vt:i4>18</vt:i4>
      </vt:variant>
      <vt:variant>
        <vt:lpstr>Slide Titles</vt:lpstr>
      </vt:variant>
      <vt:variant>
        <vt:i4>53</vt:i4>
      </vt:variant>
    </vt:vector>
  </HeadingPairs>
  <TitlesOfParts>
    <vt:vector size="71" baseType="lpstr">
      <vt:lpstr>Office Theme</vt:lpstr>
      <vt:lpstr>1_Office Theme</vt:lpstr>
      <vt:lpstr>2_Office Theme</vt:lpstr>
      <vt:lpstr>5_Office Theme</vt:lpstr>
      <vt:lpstr>7_Office Theme</vt:lpstr>
      <vt:lpstr>9_Office Theme</vt:lpstr>
      <vt:lpstr>3_Office Theme</vt:lpstr>
      <vt:lpstr>4_Office Theme</vt:lpstr>
      <vt:lpstr>8_Office Theme</vt:lpstr>
      <vt:lpstr>10_Office Theme</vt:lpstr>
      <vt:lpstr>11_Office Theme</vt:lpstr>
      <vt:lpstr>12_Office Theme</vt:lpstr>
      <vt:lpstr>13_Office Theme</vt:lpstr>
      <vt:lpstr>14_Office Theme</vt:lpstr>
      <vt:lpstr>15_Office Theme</vt:lpstr>
      <vt:lpstr>16_Office Theme</vt:lpstr>
      <vt:lpstr>6_Office Theme</vt:lpstr>
      <vt:lpstr>17_Office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55</cp:revision>
  <dcterms:created xsi:type="dcterms:W3CDTF">2022-10-30T00:36:35Z</dcterms:created>
  <dcterms:modified xsi:type="dcterms:W3CDTF">2025-05-28T03:58:38Z</dcterms:modified>
</cp:coreProperties>
</file>