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72" r:id="rId7"/>
    <p:sldMasterId id="2147483796" r:id="rId8"/>
    <p:sldMasterId id="2147483808" r:id="rId9"/>
    <p:sldMasterId id="2147483816" r:id="rId10"/>
    <p:sldMasterId id="2147483840" r:id="rId11"/>
    <p:sldMasterId id="2147483852" r:id="rId12"/>
    <p:sldMasterId id="2147483864" r:id="rId13"/>
    <p:sldMasterId id="2147483876" r:id="rId14"/>
    <p:sldMasterId id="2147483888" r:id="rId15"/>
    <p:sldMasterId id="2147483900" r:id="rId16"/>
  </p:sldMasterIdLst>
  <p:notesMasterIdLst>
    <p:notesMasterId r:id="rId105"/>
  </p:notesMasterIdLst>
  <p:sldIdLst>
    <p:sldId id="9489" r:id="rId17"/>
    <p:sldId id="9519" r:id="rId18"/>
    <p:sldId id="9520" r:id="rId19"/>
    <p:sldId id="9518" r:id="rId20"/>
    <p:sldId id="9510" r:id="rId21"/>
    <p:sldId id="9511" r:id="rId22"/>
    <p:sldId id="9512" r:id="rId23"/>
    <p:sldId id="9513" r:id="rId24"/>
    <p:sldId id="9514" r:id="rId25"/>
    <p:sldId id="9515" r:id="rId26"/>
    <p:sldId id="9521" r:id="rId27"/>
    <p:sldId id="316" r:id="rId28"/>
    <p:sldId id="317" r:id="rId29"/>
    <p:sldId id="9497" r:id="rId30"/>
    <p:sldId id="370" r:id="rId31"/>
    <p:sldId id="9464" r:id="rId32"/>
    <p:sldId id="9498" r:id="rId33"/>
    <p:sldId id="9499" r:id="rId34"/>
    <p:sldId id="9504" r:id="rId35"/>
    <p:sldId id="9522" r:id="rId36"/>
    <p:sldId id="9523" r:id="rId37"/>
    <p:sldId id="9524" r:id="rId38"/>
    <p:sldId id="9525" r:id="rId39"/>
    <p:sldId id="9526" r:id="rId40"/>
    <p:sldId id="9527" r:id="rId41"/>
    <p:sldId id="9528" r:id="rId42"/>
    <p:sldId id="9529" r:id="rId43"/>
    <p:sldId id="325" r:id="rId44"/>
    <p:sldId id="326" r:id="rId45"/>
    <p:sldId id="327" r:id="rId46"/>
    <p:sldId id="328" r:id="rId47"/>
    <p:sldId id="329" r:id="rId48"/>
    <p:sldId id="330" r:id="rId49"/>
    <p:sldId id="331" r:id="rId50"/>
    <p:sldId id="332" r:id="rId51"/>
    <p:sldId id="9508" r:id="rId52"/>
    <p:sldId id="9506" r:id="rId53"/>
    <p:sldId id="1124" r:id="rId54"/>
    <p:sldId id="1200" r:id="rId55"/>
    <p:sldId id="9466" r:id="rId56"/>
    <p:sldId id="9436" r:id="rId57"/>
    <p:sldId id="9467" r:id="rId58"/>
    <p:sldId id="664" r:id="rId59"/>
    <p:sldId id="9468" r:id="rId60"/>
    <p:sldId id="1128" r:id="rId61"/>
    <p:sldId id="9469" r:id="rId62"/>
    <p:sldId id="9509" r:id="rId63"/>
    <p:sldId id="9412" r:id="rId64"/>
    <p:sldId id="9507" r:id="rId65"/>
    <p:sldId id="301" r:id="rId66"/>
    <p:sldId id="302" r:id="rId67"/>
    <p:sldId id="303" r:id="rId68"/>
    <p:sldId id="304" r:id="rId69"/>
    <p:sldId id="305" r:id="rId70"/>
    <p:sldId id="306" r:id="rId71"/>
    <p:sldId id="307" r:id="rId72"/>
    <p:sldId id="9415" r:id="rId73"/>
    <p:sldId id="308" r:id="rId74"/>
    <p:sldId id="309" r:id="rId75"/>
    <p:sldId id="310" r:id="rId76"/>
    <p:sldId id="311" r:id="rId77"/>
    <p:sldId id="312" r:id="rId78"/>
    <p:sldId id="9414" r:id="rId79"/>
    <p:sldId id="341" r:id="rId80"/>
    <p:sldId id="342" r:id="rId81"/>
    <p:sldId id="9500" r:id="rId82"/>
    <p:sldId id="9425" r:id="rId83"/>
    <p:sldId id="344" r:id="rId84"/>
    <p:sldId id="9501" r:id="rId85"/>
    <p:sldId id="9502" r:id="rId86"/>
    <p:sldId id="336" r:id="rId87"/>
    <p:sldId id="367" r:id="rId88"/>
    <p:sldId id="346" r:id="rId89"/>
    <p:sldId id="2187" r:id="rId90"/>
    <p:sldId id="9369" r:id="rId91"/>
    <p:sldId id="9471" r:id="rId92"/>
    <p:sldId id="9431" r:id="rId93"/>
    <p:sldId id="9472" r:id="rId94"/>
    <p:sldId id="9473" r:id="rId95"/>
    <p:sldId id="9443" r:id="rId96"/>
    <p:sldId id="9474" r:id="rId97"/>
    <p:sldId id="9475" r:id="rId98"/>
    <p:sldId id="337" r:id="rId99"/>
    <p:sldId id="359" r:id="rId100"/>
    <p:sldId id="360" r:id="rId101"/>
    <p:sldId id="361" r:id="rId102"/>
    <p:sldId id="9503" r:id="rId103"/>
    <p:sldId id="338"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27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theme" Target="theme/theme1.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tableStyles" Target="tableStyle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299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2995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1424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516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43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341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168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526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628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9230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0675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57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8981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616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515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954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9309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72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4978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152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5338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91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061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1977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1721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2808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5074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2908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3086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0055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7872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8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1539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9114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259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8603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537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0755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805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0794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2457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238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76016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3704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9555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8725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3738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859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261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9397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8176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01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5449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3169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5377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585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9489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1052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5282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9709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624366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622755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31416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74455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09348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936556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769153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1665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2535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091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6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755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872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400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0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943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60438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3848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0602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6/6/2025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718776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23041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3322599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4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4.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8.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475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57802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4342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000" b="0" dirty="0" smtClean="0">
                <a:solidFill>
                  <a:srgbClr val="FFFF00"/>
                </a:solidFill>
                <a:effectLst/>
                <a:latin typeface="+mj-lt"/>
                <a:cs typeface="Times New Roman" pitchFamily="18" charset="0"/>
              </a:rPr>
              <a:t>Theo </a:t>
            </a:r>
            <a:r>
              <a:rPr lang="en-US" sz="6000" b="0" dirty="0" err="1" smtClean="0">
                <a:solidFill>
                  <a:srgbClr val="FFFF00"/>
                </a:solidFill>
                <a:effectLst/>
                <a:latin typeface="+mj-lt"/>
                <a:cs typeface="Times New Roman" pitchFamily="18" charset="0"/>
              </a:rPr>
              <a:t>Điệu</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Hát</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Cung</a:t>
            </a:r>
            <a:r>
              <a:rPr lang="en-US" sz="6000" b="0" dirty="0" smtClean="0">
                <a:solidFill>
                  <a:srgbClr val="FFFF00"/>
                </a:solidFill>
                <a:effectLst/>
                <a:latin typeface="+mj-lt"/>
                <a:cs typeface="Times New Roman" pitchFamily="18" charset="0"/>
              </a:rPr>
              <a:t> </a:t>
            </a:r>
            <a:r>
              <a:rPr lang="en-US" sz="6000" b="0" dirty="0" err="1" smtClean="0">
                <a:solidFill>
                  <a:srgbClr val="FFFF00"/>
                </a:solidFill>
                <a:effectLst/>
                <a:latin typeface="+mj-lt"/>
                <a:cs typeface="Times New Roman" pitchFamily="18" charset="0"/>
              </a:rPr>
              <a:t>Đàn</a:t>
            </a:r>
            <a:r>
              <a:rPr lang="en-US" sz="6600" b="0" dirty="0" smtClean="0">
                <a:solidFill>
                  <a:srgbClr val="FFFF00"/>
                </a:solidFill>
                <a:effectLst/>
                <a:latin typeface="+mj-lt"/>
                <a:cs typeface="Times New Roman" pitchFamily="18" charset="0"/>
              </a:rPr>
              <a:t/>
            </a:r>
            <a:br>
              <a:rPr lang="en-US" sz="6600" b="0" dirty="0" smtClean="0">
                <a:solidFill>
                  <a:srgbClr val="FFFF00"/>
                </a:solidFill>
                <a:effectLst/>
                <a:latin typeface="+mj-lt"/>
                <a:cs typeface="Times New Roman" pitchFamily="18" charset="0"/>
              </a:rPr>
            </a:br>
            <a:r>
              <a:rPr lang="en-US" sz="4000" b="0" dirty="0" err="1" smtClean="0">
                <a:solidFill>
                  <a:srgbClr val="FFFF00"/>
                </a:solidFill>
                <a:effectLst/>
                <a:latin typeface="+mj-lt"/>
                <a:cs typeface="Times New Roman" pitchFamily="18" charset="0"/>
              </a:rPr>
              <a:t>Khắc</a:t>
            </a:r>
            <a:r>
              <a:rPr lang="en-US" sz="4000" b="0" dirty="0" smtClean="0">
                <a:solidFill>
                  <a:srgbClr val="FFFF00"/>
                </a:solidFill>
                <a:effectLst/>
                <a:latin typeface="+mj-lt"/>
                <a:cs typeface="Times New Roman" pitchFamily="18" charset="0"/>
              </a:rPr>
              <a:t> </a:t>
            </a:r>
            <a:r>
              <a:rPr lang="en-US" sz="4000" b="0" dirty="0" err="1" smtClean="0">
                <a:solidFill>
                  <a:srgbClr val="FFFF00"/>
                </a:solidFill>
                <a:effectLst/>
                <a:latin typeface="+mj-lt"/>
                <a:cs typeface="Times New Roman" pitchFamily="18" charset="0"/>
              </a:rPr>
              <a:t>Đỗ</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a:solidFill>
                  <a:srgbClr val="FFFF00"/>
                </a:solidFill>
                <a:effectLst/>
                <a:latin typeface="+mj-lt"/>
                <a:cs typeface="Times New Roman" pitchFamily="18" charset="0"/>
              </a:rPr>
              <a:t>Tk1</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en-US" sz="6000" b="0" dirty="0" smtClean="0">
                <a:solidFill>
                  <a:schemeClr val="bg1"/>
                </a:solidFill>
                <a:effectLst/>
                <a:latin typeface="+mj-lt"/>
                <a:cs typeface="Times New Roman" pitchFamily="18" charset="0"/>
              </a:rPr>
              <a:t>Theo </a:t>
            </a:r>
            <a:r>
              <a:rPr lang="en-US" sz="6000" b="0" dirty="0" err="1" smtClean="0">
                <a:solidFill>
                  <a:schemeClr val="bg1"/>
                </a:solidFill>
                <a:effectLst/>
                <a:latin typeface="+mj-lt"/>
                <a:cs typeface="Times New Roman" pitchFamily="18" charset="0"/>
              </a:rPr>
              <a:t>điệu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hát</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cung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đàn</a:t>
            </a:r>
            <a:r>
              <a:rPr lang="en-US" sz="6000" b="0" dirty="0" smtClean="0">
                <a:solidFill>
                  <a:schemeClr val="bg1"/>
                </a:solidFill>
                <a:effectLst/>
                <a:latin typeface="+mj-lt"/>
                <a:cs typeface="Times New Roman" pitchFamily="18" charset="0"/>
              </a:rPr>
              <a:t> ta </a:t>
            </a:r>
            <a:r>
              <a:rPr lang="en-US" sz="6000" b="0" dirty="0" err="1" smtClean="0">
                <a:solidFill>
                  <a:schemeClr val="bg1"/>
                </a:solidFill>
                <a:effectLst/>
                <a:latin typeface="+mj-lt"/>
                <a:cs typeface="Times New Roman" pitchFamily="18" charset="0"/>
              </a:rPr>
              <a:t>đến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đây</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hợp</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tiếng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vang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Cùng</a:t>
            </a:r>
            <a:r>
              <a:rPr lang="en-US" sz="6000" b="0" dirty="0" smtClean="0">
                <a:solidFill>
                  <a:schemeClr val="bg1"/>
                </a:solidFill>
                <a:effectLst/>
                <a:latin typeface="+mj-lt"/>
                <a:cs typeface="Times New Roman" pitchFamily="18" charset="0"/>
              </a:rPr>
              <a:t> reo </a:t>
            </a:r>
            <a:r>
              <a:rPr lang="en-US" sz="6000" b="0" dirty="0" err="1" smtClean="0">
                <a:solidFill>
                  <a:schemeClr val="bg1"/>
                </a:solidFill>
                <a:effectLst/>
                <a:latin typeface="+mj-lt"/>
                <a:cs typeface="Times New Roman" pitchFamily="18" charset="0"/>
              </a:rPr>
              <a:t>hò</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sướng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tung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hô</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quang</a:t>
            </a:r>
            <a:r>
              <a:rPr lang="en-US" sz="6000" b="0" dirty="0" smtClean="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Ngài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núi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đá</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vững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vàng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cho</a:t>
            </a:r>
            <a:r>
              <a:rPr lang="en-US" sz="6000" b="0" dirty="0" smtClean="0">
                <a:solidFill>
                  <a:schemeClr val="bg1"/>
                </a:solidFill>
                <a:effectLst/>
                <a:latin typeface="+mj-lt"/>
                <a:cs typeface="Times New Roman" pitchFamily="18" charset="0"/>
              </a:rPr>
              <a:t> ta </a:t>
            </a:r>
            <a:r>
              <a:rPr lang="en-US" sz="6000" b="0" dirty="0" err="1" smtClean="0">
                <a:solidFill>
                  <a:schemeClr val="bg1"/>
                </a:solidFill>
                <a:effectLst/>
                <a:latin typeface="+mj-lt"/>
                <a:cs typeface="Times New Roman" pitchFamily="18" charset="0"/>
              </a:rPr>
              <a:t>náu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nương</a:t>
            </a:r>
            <a:r>
              <a:rPr lang="en-US" sz="6000" b="0" dirty="0" smtClean="0">
                <a:solidFill>
                  <a:schemeClr val="bg1"/>
                </a:solidFill>
                <a:effectLst/>
                <a:latin typeface="+mj-lt"/>
                <a:cs typeface="Times New Roman" pitchFamily="18" charset="0"/>
              </a:rPr>
              <a:t> an </a:t>
            </a:r>
            <a:r>
              <a:rPr lang="en-US" sz="6000" b="0" dirty="0" err="1" smtClean="0">
                <a:solidFill>
                  <a:schemeClr val="bg1"/>
                </a:solidFill>
                <a:effectLst/>
                <a:latin typeface="+mj-lt"/>
                <a:cs typeface="Times New Roman" pitchFamily="18" charset="0"/>
              </a:rPr>
              <a:t>toàn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người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ơi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hoan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vào</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trước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thánh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nhan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cảm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tạ</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thánh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ân</a:t>
            </a:r>
            <a:r>
              <a:rPr lang="vi-VN" sz="6000" b="0" dirty="0" smtClean="0">
                <a:solidFill>
                  <a:schemeClr val="bg1"/>
                </a:solidFill>
                <a:effectLst/>
                <a:latin typeface="+mj-lt"/>
                <a:cs typeface="Times New Roman" pitchFamily="18" charset="0"/>
              </a:rPr>
              <a:t>.</a:t>
            </a:r>
            <a:r>
              <a:rPr lang="vi-VN" sz="6000" b="0" dirty="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00587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en-US" sz="5400" b="0" dirty="0" smtClean="0">
                <a:solidFill>
                  <a:schemeClr val="bg1"/>
                </a:solidFill>
                <a:effectLst/>
                <a:latin typeface="+mj-lt"/>
                <a:cs typeface="Times New Roman" pitchFamily="18" charset="0"/>
              </a:rPr>
              <a:t>Tung </a:t>
            </a:r>
            <a:r>
              <a:rPr lang="en-US" sz="5400" b="0" dirty="0" err="1" smtClean="0">
                <a:solidFill>
                  <a:schemeClr val="bg1"/>
                </a:solidFill>
                <a:effectLst/>
                <a:latin typeface="+mj-lt"/>
                <a:cs typeface="Times New Roman" pitchFamily="18" charset="0"/>
              </a:rPr>
              <a:t>hô</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khắp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đất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vẫn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trọn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tình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thương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Lòng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thành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tín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trải</a:t>
            </a:r>
            <a:r>
              <a:rPr lang="en-US" sz="5400" b="0" dirty="0" smtClean="0">
                <a:solidFill>
                  <a:schemeClr val="bg1"/>
                </a:solidFill>
                <a:effectLst/>
                <a:latin typeface="+mj-lt"/>
                <a:cs typeface="Times New Roman" pitchFamily="18" charset="0"/>
              </a:rPr>
              <a:t> qua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thế</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hệ</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vinh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tụng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tán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dương</a:t>
            </a:r>
            <a:r>
              <a:rPr lang="vi-VN" sz="5400" b="0" dirty="0" smtClean="0">
                <a:solidFill>
                  <a:schemeClr val="bg1"/>
                </a:solidFill>
                <a:effectLst/>
                <a:latin typeface="+mj-lt"/>
                <a:cs typeface="Times New Roman" pitchFamily="18" charset="0"/>
              </a:rPr>
              <a:t>.</a:t>
            </a:r>
            <a:r>
              <a:rPr lang="vi-VN" sz="5400" b="0" dirty="0">
                <a:solidFill>
                  <a:schemeClr val="bg1"/>
                </a:solidFill>
                <a:effectLst/>
                <a:latin typeface="+mj-lt"/>
                <a:cs typeface="Times New Roman"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a:solidFill>
                  <a:srgbClr val="FFFF00"/>
                </a:solidFill>
                <a:effectLst/>
                <a:latin typeface="+mj-lt"/>
                <a:cs typeface="Times New Roman" pitchFamily="18" charset="0"/>
              </a:rPr>
              <a:t>Tk2</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Muôn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người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khắp</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địa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cầu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mau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tiến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lên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đền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thánh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cao</a:t>
            </a:r>
            <a:r>
              <a:rPr lang="en-US" sz="6000" b="0" dirty="0" smtClean="0">
                <a:solidFill>
                  <a:schemeClr val="bg1"/>
                </a:solidFill>
                <a:effectLst/>
                <a:latin typeface="+mj-lt"/>
                <a:cs typeface="Times New Roman" pitchFamily="18" charset="0"/>
              </a:rPr>
              <a:t> sang. </a:t>
            </a:r>
            <a:r>
              <a:rPr lang="en-US" sz="6000" b="0" dirty="0" err="1" smtClean="0">
                <a:solidFill>
                  <a:schemeClr val="bg1"/>
                </a:solidFill>
                <a:effectLst/>
                <a:latin typeface="+mj-lt"/>
                <a:cs typeface="Times New Roman" pitchFamily="18" charset="0"/>
              </a:rPr>
              <a:t>Lòng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tràn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sướng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mừng</a:t>
            </a:r>
            <a:r>
              <a:rPr lang="en-US" sz="6000" b="0" dirty="0" smtClean="0">
                <a:solidFill>
                  <a:schemeClr val="bg1"/>
                </a:solidFill>
                <a:effectLst/>
                <a:latin typeface="+mj-lt"/>
                <a:cs typeface="Times New Roman" pitchFamily="18" charset="0"/>
              </a:rPr>
              <a:t> tri </a:t>
            </a:r>
            <a:r>
              <a:rPr lang="en-US" sz="6000" b="0" dirty="0" err="1" smtClean="0">
                <a:solidFill>
                  <a:schemeClr val="bg1"/>
                </a:solidFill>
                <a:effectLst/>
                <a:latin typeface="+mj-lt"/>
                <a:cs typeface="Times New Roman" pitchFamily="18" charset="0"/>
              </a:rPr>
              <a:t>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quang</a:t>
            </a:r>
            <a:r>
              <a:rPr lang="vi-VN" sz="6000" b="0" dirty="0" smtClean="0">
                <a:solidFill>
                  <a:schemeClr val="bg1"/>
                </a:solidFill>
                <a:effectLst/>
                <a:latin typeface="+mj-lt"/>
                <a:cs typeface="Times New Roman" pitchFamily="18" charset="0"/>
              </a:rPr>
              <a:t>.</a:t>
            </a:r>
            <a:r>
              <a:rPr lang="vi-VN" sz="6000" b="0" dirty="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12178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Ngài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là</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Đức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Chúa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uy</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quyền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vinh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quang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tỏa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lan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trên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trần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Ngài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luôn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yêu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thương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hằng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dẫn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đưa</a:t>
            </a:r>
            <a:r>
              <a:rPr lang="en-US" sz="6000" b="0" dirty="0" smtClean="0">
                <a:solidFill>
                  <a:schemeClr val="bg1"/>
                </a:solidFill>
                <a:effectLst/>
                <a:latin typeface="+mj-lt"/>
                <a:cs typeface="Times New Roman" pitchFamily="18" charset="0"/>
              </a:rPr>
              <a:t> ta </a:t>
            </a:r>
            <a:r>
              <a:rPr lang="en-US" sz="6000" b="0" dirty="0" err="1" smtClean="0">
                <a:solidFill>
                  <a:schemeClr val="bg1"/>
                </a:solidFill>
                <a:effectLst/>
                <a:latin typeface="+mj-lt"/>
                <a:cs typeface="Times New Roman" pitchFamily="18" charset="0"/>
              </a:rPr>
              <a:t>đến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đồng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cỏ</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xanh</a:t>
            </a:r>
            <a:r>
              <a:rPr lang="en-US" sz="6000" b="0" dirty="0" smtClean="0">
                <a:solidFill>
                  <a:schemeClr val="bg1"/>
                </a:solidFill>
                <a:effectLst/>
                <a:latin typeface="+mj-lt"/>
                <a:cs typeface="Times New Roman" pitchFamily="18" charset="0"/>
              </a:rPr>
              <a:t>.</a:t>
            </a:r>
            <a:r>
              <a:rPr lang="vi-VN" sz="6000" b="0" dirty="0">
                <a:solidFill>
                  <a:schemeClr val="bg1"/>
                </a:solidFill>
                <a:effectLst/>
                <a:latin typeface="+mj-lt"/>
                <a:cs typeface="Times New Roman" pitchFamily="18" charset="0"/>
              </a:rPr>
              <a:t> </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08208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err="1">
                <a:solidFill>
                  <a:srgbClr val="FFFF00"/>
                </a:solidFill>
                <a:effectLst/>
                <a:latin typeface="+mj-lt"/>
                <a:cs typeface="Times New Roman" pitchFamily="18" charset="0"/>
              </a:rPr>
              <a:t>Đk</a:t>
            </a:r>
            <a:r>
              <a:rPr lang="vi-VN" sz="5400" b="0" u="sng" dirty="0">
                <a:solidFill>
                  <a:srgbClr val="FFFF00"/>
                </a:solidFill>
                <a:effectLst/>
                <a:latin typeface="+mj-lt"/>
                <a:cs typeface="Times New Roman" pitchFamily="18" charset="0"/>
              </a:rPr>
              <a:t>:</a:t>
            </a:r>
            <a:r>
              <a:rPr lang="vi-VN" sz="6600" b="0" dirty="0">
                <a:solidFill>
                  <a:schemeClr val="bg1"/>
                </a:solidFill>
                <a:effectLst/>
                <a:latin typeface="+mj-lt"/>
                <a:cs typeface="Times New Roman" pitchFamily="18" charset="0"/>
              </a:rPr>
              <a:t> </a:t>
            </a:r>
            <a:r>
              <a:rPr lang="en-US" sz="5400" b="0" dirty="0" smtClean="0">
                <a:solidFill>
                  <a:schemeClr val="bg1"/>
                </a:solidFill>
                <a:effectLst/>
                <a:latin typeface="+mj-lt"/>
                <a:cs typeface="Times New Roman" pitchFamily="18" charset="0"/>
              </a:rPr>
              <a:t>Tung </a:t>
            </a:r>
            <a:r>
              <a:rPr lang="en-US" sz="5400" b="0" dirty="0" err="1" smtClean="0">
                <a:solidFill>
                  <a:schemeClr val="bg1"/>
                </a:solidFill>
                <a:effectLst/>
                <a:latin typeface="+mj-lt"/>
                <a:cs typeface="Times New Roman" pitchFamily="18" charset="0"/>
              </a:rPr>
              <a:t>hô</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khắp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đất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vẫn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trọn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tình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thương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Lòng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thành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tín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trải</a:t>
            </a:r>
            <a:r>
              <a:rPr lang="en-US" sz="5400" b="0" dirty="0" smtClean="0">
                <a:solidFill>
                  <a:schemeClr val="bg1"/>
                </a:solidFill>
                <a:effectLst/>
                <a:latin typeface="+mj-lt"/>
                <a:cs typeface="Times New Roman" pitchFamily="18" charset="0"/>
              </a:rPr>
              <a:t> qua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thế</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hệ</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vinh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tụng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tán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dương</a:t>
            </a:r>
            <a:r>
              <a:rPr lang="vi-VN" sz="5400" b="0" dirty="0" smtClean="0">
                <a:solidFill>
                  <a:schemeClr val="bg1"/>
                </a:solidFill>
                <a:effectLst/>
                <a:latin typeface="+mj-lt"/>
                <a:cs typeface="Times New Roman" pitchFamily="18" charset="0"/>
              </a:rPr>
              <a:t>.</a:t>
            </a:r>
            <a:r>
              <a:rPr lang="vi-VN" sz="5400" b="0" dirty="0">
                <a:solidFill>
                  <a:schemeClr val="bg1"/>
                </a:solidFill>
                <a:effectLst/>
                <a:latin typeface="+mj-lt"/>
                <a:cs typeface="Times New Roman" pitchFamily="18" charset="0"/>
              </a:rPr>
              <a:t> </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30800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66933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cs typeface="Times New Roman" pitchFamily="18" charset="0"/>
              </a:rPr>
              <a:t>TẬP HÁT CỘNG ĐOÀN</a:t>
            </a:r>
            <a:endParaRPr lang="vi-VN" sz="6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53465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47772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78381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3284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148504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96457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5654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70790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3551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Người nghèo hèn hãy vui lên, kẻ tìm Chúa hãy phấn khởi reo mừng.</a:t>
            </a:r>
            <a:endParaRPr lang="en-US" altLang="en-US"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104777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062" y="132583"/>
            <a:ext cx="5138938" cy="4931674"/>
          </a:xfrm>
          <a:prstGeom prst="rect">
            <a:avLst/>
          </a:prstGeom>
        </p:spPr>
      </p:pic>
      <p:sp>
        <p:nvSpPr>
          <p:cNvPr id="4" name="Rectangle 3"/>
          <p:cNvSpPr/>
          <p:nvPr/>
        </p:nvSpPr>
        <p:spPr>
          <a:xfrm>
            <a:off x="0" y="0"/>
            <a:ext cx="4191000" cy="4431983"/>
          </a:xfrm>
          <a:prstGeom prst="rect">
            <a:avLst/>
          </a:prstGeom>
        </p:spPr>
        <p:txBody>
          <a:bodyPr wrap="square">
            <a:spAutoFit/>
          </a:bodyPr>
          <a:lstStyle/>
          <a:p>
            <a:pPr algn="just"/>
            <a:r>
              <a:rPr lang="vi-VN" sz="5400" dirty="0">
                <a:solidFill>
                  <a:srgbClr val="FFFF00"/>
                </a:solidFill>
              </a:rPr>
              <a:t>Bài đọc 1</a:t>
            </a:r>
          </a:p>
          <a:p>
            <a:pPr algn="just"/>
            <a:r>
              <a:rPr lang="vi-VN" sz="3600" i="1" dirty="0" smtClean="0">
                <a:solidFill>
                  <a:srgbClr val="FFFFFF"/>
                </a:solidFill>
              </a:rPr>
              <a:t>Lời </a:t>
            </a:r>
            <a:r>
              <a:rPr lang="vi-VN" sz="3600" i="1" dirty="0">
                <a:solidFill>
                  <a:srgbClr val="FFFFFF"/>
                </a:solidFill>
              </a:rPr>
              <a:t>Chúa ở rất gần anh em, để anh em đem ra thực hành.</a:t>
            </a:r>
          </a:p>
          <a:p>
            <a:pPr algn="just"/>
            <a:r>
              <a:rPr lang="vi-VN" sz="2800" dirty="0" smtClean="0">
                <a:solidFill>
                  <a:srgbClr val="FFFF00"/>
                </a:solidFill>
              </a:rPr>
              <a:t>Bài </a:t>
            </a:r>
            <a:r>
              <a:rPr lang="vi-VN" sz="2800" dirty="0">
                <a:solidFill>
                  <a:srgbClr val="FFFF00"/>
                </a:solidFill>
              </a:rPr>
              <a:t>trích sách Đệ nhị luật</a:t>
            </a:r>
            <a:r>
              <a:rPr lang="vi-VN" sz="2800" dirty="0" smtClean="0">
                <a:solidFill>
                  <a:srgbClr val="FFFF00"/>
                </a:solidFill>
              </a:rPr>
              <a:t>.</a:t>
            </a:r>
            <a:endParaRPr lang="en-US" sz="2800" dirty="0" smtClean="0">
              <a:solidFill>
                <a:srgbClr val="FFFF00"/>
              </a:solidFill>
            </a:endParaRPr>
          </a:p>
          <a:p>
            <a:pPr algn="just"/>
            <a:endParaRPr lang="en-US" sz="2800" dirty="0">
              <a:solidFill>
                <a:srgbClr val="FFFF00"/>
              </a:solidFill>
            </a:endParaRPr>
          </a:p>
          <a:p>
            <a:pPr algn="just"/>
            <a:r>
              <a:rPr lang="vi-VN" sz="3200" dirty="0">
                <a:solidFill>
                  <a:srgbClr val="FFFFFF"/>
                </a:solidFill>
              </a:rPr>
              <a:t>Khi ấy, ông Mô-sê nói với dân Ít-ra-en rằng :</a:t>
            </a:r>
          </a:p>
        </p:txBody>
      </p:sp>
    </p:spTree>
    <p:extLst>
      <p:ext uri="{BB962C8B-B14F-4D97-AF65-F5344CB8AC3E}">
        <p14:creationId xmlns:p14="http://schemas.microsoft.com/office/powerpoint/2010/main" val="19945208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1" dirty="0" err="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dirty="0" err="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r>
            <a:b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6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Vịnh</a:t>
            </a:r>
            <a:r>
              <a:rPr lang="en-US" sz="6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68</a:t>
            </a:r>
            <a:br>
              <a:rPr lang="en-US" sz="6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br>
            <a:r>
              <a:rPr lang="en-US" sz="4000" i="1" dirty="0" smtClean="0">
                <a:solidFill>
                  <a:schemeClr val="bg1"/>
                </a:solidFill>
                <a:latin typeface="UTM American Sans" pitchFamily="18" charset="0"/>
                <a:cs typeface="Times New Roman" pitchFamily="18" charset="0"/>
              </a:rPr>
              <a:t>Kim Long</a:t>
            </a:r>
            <a:br>
              <a:rPr lang="en-US" sz="4000" i="1" dirty="0" smtClean="0">
                <a:solidFill>
                  <a:schemeClr val="bg1"/>
                </a:solidFill>
                <a:latin typeface="UTM American Sans" pitchFamily="18" charset="0"/>
                <a:cs typeface="Times New Roman" pitchFamily="18" charset="0"/>
              </a:rPr>
            </a:br>
            <a:r>
              <a:rPr lang="en-US" sz="4000" i="1" dirty="0" smtClean="0">
                <a:solidFill>
                  <a:schemeClr val="bg1"/>
                </a:solidFill>
                <a:latin typeface="UTM American Sans" pitchFamily="18" charset="0"/>
                <a:cs typeface="Times New Roman" pitchFamily="18" charset="0"/>
              </a:rPr>
              <a:t>04 </a:t>
            </a:r>
            <a:r>
              <a:rPr lang="en-US" sz="4000" i="1" dirty="0" err="1" smtClean="0">
                <a:solidFill>
                  <a:schemeClr val="bg1"/>
                </a:solidFill>
                <a:latin typeface="UTM American Sans" pitchFamily="18" charset="0"/>
                <a:cs typeface="Times New Roman" pitchFamily="18" charset="0"/>
              </a:rPr>
              <a:t>Câu</a:t>
            </a:r>
            <a:endParaRPr lang="vi-VN" sz="40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288179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Người nghèo hèn hãy vui lên, kẻ tìm Chúa hãy phấn khởi reo mừng.</a:t>
            </a:r>
            <a:endParaRPr lang="en-US" altLang="en-US" sz="72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88C1FE92-CFFA-48E2-B98B-5CDE97D3A5D0}"/>
              </a:ext>
            </a:extLst>
          </p:cNvPr>
          <p:cNvSpPr>
            <a:spLocks noGrp="1" noChangeArrowheads="1"/>
          </p:cNvSpPr>
          <p:nvPr>
            <p:ph type="subTitle" idx="1"/>
          </p:nvPr>
        </p:nvSpPr>
        <p:spPr>
          <a:xfrm>
            <a:off x="0" y="0"/>
            <a:ext cx="9144000" cy="5143500"/>
          </a:xfrm>
        </p:spPr>
        <p:txBody>
          <a:bodyPr>
            <a:normAutofit/>
          </a:bodyPr>
          <a:lstStyle/>
          <a:p>
            <a:pPr algn="just">
              <a:lnSpc>
                <a:spcPct val="118000"/>
              </a:lnSpc>
            </a:pPr>
            <a:r>
              <a:rPr lang="en-US" altLang="en-US" sz="5400" b="0" u="sng" dirty="0">
                <a:solidFill>
                  <a:srgbClr val="FFFF00"/>
                </a:solidFill>
                <a:effectLst/>
                <a:latin typeface="+mj-lt"/>
                <a:cs typeface="Times New Roman" panose="02020603050405020304" pitchFamily="18" charset="0"/>
              </a:rPr>
              <a:t>Tk1:</a:t>
            </a:r>
            <a:r>
              <a:rPr lang="en-US" altLang="en-US" sz="54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rPr>
              <a:t> </a:t>
            </a:r>
            <a:r>
              <a:rPr lang="en-US" sz="5400" b="0" dirty="0">
                <a:solidFill>
                  <a:schemeClr val="bg1"/>
                </a:solidFill>
                <a:effectLst/>
                <a:latin typeface="+mj-lt"/>
              </a:rPr>
              <a:t> </a:t>
            </a:r>
            <a:r>
              <a:rPr lang="vi-VN" sz="5400" b="0" dirty="0">
                <a:solidFill>
                  <a:schemeClr val="bg1"/>
                </a:solidFill>
                <a:effectLst/>
                <a:latin typeface="+mj-lt"/>
                <a:cs typeface="Times New Roman" panose="02020603050405020304" pitchFamily="18" charset="0"/>
              </a:rPr>
              <a:t>Lời kêu khấn Chúa ơi, vì ân nghĩa cao dày, vì Ngài luôn trung tín, thẩm</a:t>
            </a:r>
            <a:r>
              <a:rPr lang="en-US" sz="5400" b="0" dirty="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nhận, đoái thi ân. Vì trắc ẩn từ bi, Ngài thương trông đến nhậm lời.</a:t>
            </a:r>
            <a:r>
              <a:rPr lang="en-US" altLang="en-US" sz="5400" b="0" dirty="0">
                <a:solidFill>
                  <a:schemeClr val="bg1"/>
                </a:solidFill>
                <a:effectLst/>
                <a:latin typeface="+mj-lt"/>
                <a:cs typeface="Times New Roman" panose="02020603050405020304" pitchFamily="18" charset="0"/>
              </a:rPr>
              <a:t>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vi-VN" sz="5400" b="0" dirty="0">
                <a:solidFill>
                  <a:schemeClr val="bg1"/>
                </a:solidFill>
                <a:effectLst/>
                <a:latin typeface="+mj-lt"/>
              </a:rPr>
              <a:t>Lạy Chúa, Lời Chúa là thần trí và là sự sống, Chúa mới có những lời ban phúc trường sinh.</a:t>
            </a:r>
            <a:endParaRPr lang="en-US" sz="80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cs typeface="Times New Roman" pitchFamily="18" charset="0"/>
              </a:rPr>
              <a:t>Alleluia-alleluia:</a:t>
            </a:r>
            <a:r>
              <a:rPr lang="en-US" sz="3600" dirty="0">
                <a:solidFill>
                  <a:srgbClr val="FFFF00"/>
                </a:solidFill>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cs typeface="Times New Roman" pitchFamily="18" charset="0"/>
              </a:rPr>
              <a:t>                                   </a:t>
            </a:r>
            <a:r>
              <a:rPr lang="en-US" sz="4400" dirty="0" smtClean="0">
                <a:solidFill>
                  <a:srgbClr val="FF0000"/>
                </a:solidFill>
                <a:cs typeface="Times New Roman" pitchFamily="18" charset="0"/>
              </a:rPr>
              <a:t> </a:t>
            </a:r>
            <a:r>
              <a:rPr lang="en-US" sz="4400" u="sng" dirty="0" smtClean="0">
                <a:solidFill>
                  <a:srgbClr val="FFFF00"/>
                </a:solidFill>
                <a:effectLst>
                  <a:outerShdw blurRad="38100" dist="38100" dir="2700000" algn="tl">
                    <a:srgbClr val="000000">
                      <a:alpha val="43137"/>
                    </a:srgbClr>
                  </a:outerShdw>
                </a:effectLs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cs typeface="Times New Roman" pitchFamily="18" charset="0"/>
              </a:rPr>
              <a:t> </a:t>
            </a:r>
            <a:endParaRPr lang="en-US" sz="4400"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11455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Người nghèo hèn hãy vui lên, kẻ tìm Chúa hãy phấn khởi reo mừng.</a:t>
            </a:r>
            <a:endParaRPr lang="en-US" altLang="en-US"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163031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88C1FE92-CFFA-48E2-B98B-5CDE97D3A5D0}"/>
              </a:ext>
            </a:extLst>
          </p:cNvPr>
          <p:cNvSpPr>
            <a:spLocks noGrp="1" noChangeArrowheads="1"/>
          </p:cNvSpPr>
          <p:nvPr>
            <p:ph type="subTitle" idx="1"/>
          </p:nvPr>
        </p:nvSpPr>
        <p:spPr>
          <a:xfrm>
            <a:off x="0" y="0"/>
            <a:ext cx="9144000" cy="5143500"/>
          </a:xfrm>
        </p:spPr>
        <p:txBody>
          <a:bodyPr>
            <a:noAutofit/>
          </a:bodyPr>
          <a:lstStyle/>
          <a:p>
            <a:pPr algn="just">
              <a:lnSpc>
                <a:spcPct val="118000"/>
              </a:lnSpc>
            </a:pPr>
            <a:r>
              <a:rPr lang="en-US" altLang="en-US" sz="5200" b="0" u="sng" dirty="0" smtClean="0">
                <a:solidFill>
                  <a:srgbClr val="FFFF00"/>
                </a:solidFill>
                <a:effectLst/>
                <a:latin typeface="+mj-lt"/>
                <a:cs typeface="Times New Roman" panose="02020603050405020304" pitchFamily="18" charset="0"/>
              </a:rPr>
              <a:t>Tk2</a:t>
            </a:r>
            <a:r>
              <a:rPr lang="en-US" altLang="en-US" sz="5200" b="0" u="sng" dirty="0">
                <a:solidFill>
                  <a:srgbClr val="FFFF00"/>
                </a:solidFill>
                <a:effectLst/>
                <a:latin typeface="+mj-lt"/>
                <a:cs typeface="Times New Roman" panose="02020603050405020304" pitchFamily="18" charset="0"/>
              </a:rPr>
              <a:t>:</a:t>
            </a:r>
            <a:r>
              <a:rPr lang="en-US" altLang="en-US" sz="5200" b="0" dirty="0">
                <a:solidFill>
                  <a:srgbClr val="FFFF00"/>
                </a:solidFill>
                <a:effectLst/>
                <a:latin typeface="+mj-lt"/>
                <a:cs typeface="Times New Roman" panose="02020603050405020304" pitchFamily="18" charset="0"/>
              </a:rPr>
              <a:t> </a:t>
            </a:r>
            <a:r>
              <a:rPr lang="vi-VN" sz="5200" b="0" dirty="0" smtClean="0">
                <a:solidFill>
                  <a:schemeClr val="bg1"/>
                </a:solidFill>
                <a:effectLst/>
                <a:latin typeface="+mj-lt"/>
                <a:cs typeface="Times New Roman" panose="02020603050405020304" pitchFamily="18" charset="0"/>
              </a:rPr>
              <a:t>Phận </a:t>
            </a:r>
            <a:r>
              <a:rPr lang="vi-VN" sz="5200" b="0" dirty="0">
                <a:solidFill>
                  <a:schemeClr val="bg1"/>
                </a:solidFill>
                <a:effectLst/>
                <a:latin typeface="+mj-lt"/>
                <a:cs typeface="Times New Roman" panose="02020603050405020304" pitchFamily="18" charset="0"/>
              </a:rPr>
              <a:t>con quá đớn đau, nguyện xin Chúa bảo toàn, phù trợ, gia ân phúc, hầu miệng lưỡi con đây sẽ hát câu tạ ơn, ngợi ca danh thánh của Ngài.</a:t>
            </a:r>
            <a:endParaRPr lang="en-US" alt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978947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Người nghèo hèn hãy vui lên, kẻ tìm Chúa hãy phấn khởi reo mừng.</a:t>
            </a:r>
            <a:endParaRPr lang="en-US" altLang="en-US"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0022048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B10EEBFF-C05F-4B42-B5BC-D0C6288AA7F9}"/>
              </a:ext>
            </a:extLst>
          </p:cNvPr>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altLang="en-US" sz="4900" b="0" u="sng" dirty="0" smtClean="0">
                <a:solidFill>
                  <a:srgbClr val="FFFF00"/>
                </a:solidFill>
                <a:effectLst/>
                <a:latin typeface="+mj-lt"/>
                <a:cs typeface="Times New Roman" panose="02020603050405020304" pitchFamily="18" charset="0"/>
              </a:rPr>
              <a:t>Tk3:</a:t>
            </a:r>
            <a:r>
              <a:rPr lang="en-US" altLang="en-US" sz="4900" b="0" dirty="0">
                <a:solidFill>
                  <a:srgbClr val="FFFF00"/>
                </a:solidFill>
                <a:effectLst/>
                <a:latin typeface="+mj-lt"/>
                <a:cs typeface="Times New Roman" panose="02020603050405020304" pitchFamily="18" charset="0"/>
              </a:rPr>
              <a:t> </a:t>
            </a:r>
            <a:r>
              <a:rPr lang="vi-VN" sz="4900" b="0" dirty="0" smtClean="0">
                <a:solidFill>
                  <a:schemeClr val="bg1"/>
                </a:solidFill>
                <a:effectLst/>
                <a:latin typeface="+mj-lt"/>
                <a:cs typeface="Times New Roman" panose="02020603050405020304" pitchFamily="18" charset="0"/>
              </a:rPr>
              <a:t>Bạn </a:t>
            </a:r>
            <a:r>
              <a:rPr lang="vi-VN" sz="4900" b="0" dirty="0">
                <a:solidFill>
                  <a:schemeClr val="bg1"/>
                </a:solidFill>
                <a:effectLst/>
                <a:latin typeface="+mj-lt"/>
                <a:cs typeface="Times New Roman" panose="02020603050405020304" pitchFamily="18" charset="0"/>
              </a:rPr>
              <a:t>khiêm ái ngước trông mà vui sướng reo mừng, người tìm tôn nhan Chúa lòng rộn rã hân hoan, vì Chúa nghe bần nhân, chẳng quên thân hữu rục tù</a:t>
            </a:r>
            <a:r>
              <a:rPr lang="vi-VN" sz="4900" b="0" dirty="0" smtClean="0">
                <a:solidFill>
                  <a:schemeClr val="bg1"/>
                </a:solidFill>
                <a:effectLst/>
                <a:latin typeface="+mj-lt"/>
                <a:cs typeface="Times New Roman" panose="02020603050405020304" pitchFamily="18" charset="0"/>
              </a:rPr>
              <a:t>.</a:t>
            </a:r>
            <a:endParaRPr lang="en-US" altLang="en-US" sz="49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Người nghèo hèn hãy vui lên, kẻ tìm Chúa hãy phấn khởi reo mừng.</a:t>
            </a:r>
            <a:endParaRPr lang="en-US" altLang="en-US"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1734088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 xmlns:a16="http://schemas.microsoft.com/office/drawing/2014/main" id="{4729FEEC-71A6-4799-9759-DB61241D06C1}"/>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600" b="0" u="sng" dirty="0" smtClean="0">
                <a:solidFill>
                  <a:srgbClr val="FFFF00"/>
                </a:solidFill>
                <a:effectLst/>
                <a:latin typeface="+mj-lt"/>
                <a:cs typeface="Times New Roman" panose="02020603050405020304" pitchFamily="18" charset="0"/>
              </a:rPr>
              <a:t>Tk4</a:t>
            </a:r>
            <a:r>
              <a:rPr lang="en-US" altLang="en-US" sz="5600" b="0" u="sng" dirty="0">
                <a:solidFill>
                  <a:srgbClr val="FFFF00"/>
                </a:solidFill>
                <a:effectLst/>
                <a:latin typeface="+mj-lt"/>
                <a:cs typeface="Times New Roman" panose="02020603050405020304" pitchFamily="18" charset="0"/>
              </a:rPr>
              <a:t>:</a:t>
            </a:r>
            <a:r>
              <a:rPr lang="en-US" altLang="en-US" sz="5600" b="0" dirty="0">
                <a:solidFill>
                  <a:schemeClr val="bg1"/>
                </a:solidFill>
                <a:effectLst/>
                <a:latin typeface="+mj-lt"/>
                <a:cs typeface="Times New Roman" panose="02020603050405020304" pitchFamily="18" charset="0"/>
              </a:rPr>
              <a:t> </a:t>
            </a:r>
            <a:r>
              <a:rPr lang="vi-VN" sz="5600" b="0" dirty="0">
                <a:solidFill>
                  <a:schemeClr val="bg1"/>
                </a:solidFill>
                <a:effectLst/>
                <a:latin typeface="+mj-lt"/>
                <a:cs typeface="Times New Roman" panose="02020603050405020304" pitchFamily="18" charset="0"/>
              </a:rPr>
              <a:t>Này Thiên Chúa cứu nguy và cho tái xây dựng, từ miền Si-on tới thành thị khắp Giu-đa gọi đến cho định cư kẻ yêu danh thánh của Ngài</a:t>
            </a:r>
            <a:r>
              <a:rPr lang="vi-VN" sz="5600" b="0" dirty="0" smtClean="0">
                <a:solidFill>
                  <a:schemeClr val="bg1"/>
                </a:solidFill>
                <a:effectLst/>
                <a:latin typeface="+mj-lt"/>
                <a:cs typeface="Times New Roman" panose="02020603050405020304" pitchFamily="18" charset="0"/>
              </a:rPr>
              <a:t>.</a:t>
            </a:r>
            <a:endParaRPr lang="en-US" altLang="en-US" sz="5600" b="0" dirty="0">
              <a:solidFill>
                <a:schemeClr val="bg1"/>
              </a:solidFill>
              <a:effectLst/>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1FC81064-E743-4B24-895D-430435510C72}"/>
              </a:ext>
            </a:extLst>
          </p:cNvPr>
          <p:cNvSpPr>
            <a:spLocks noGrp="1" noChangeArrowheads="1"/>
          </p:cNvSpPr>
          <p:nvPr>
            <p:ph type="subTitle" idx="1"/>
          </p:nvPr>
        </p:nvSpPr>
        <p:spPr>
          <a:xfrm>
            <a:off x="0" y="0"/>
            <a:ext cx="9144000" cy="5143500"/>
          </a:xfrm>
        </p:spPr>
        <p:txBody>
          <a:bodyPr>
            <a:normAutofit/>
          </a:bodyPr>
          <a:lstStyle/>
          <a:p>
            <a:pPr algn="just">
              <a:lnSpc>
                <a:spcPct val="110000"/>
              </a:lnSpc>
            </a:pPr>
            <a:r>
              <a:rPr lang="en-US" altLang="en-US" sz="7200" b="0" u="sng" dirty="0" err="1" smtClean="0">
                <a:solidFill>
                  <a:srgbClr val="FFFF00"/>
                </a:solidFill>
                <a:effectLst/>
                <a:latin typeface="+mj-lt"/>
                <a:cs typeface="Times New Roman" panose="02020603050405020304" pitchFamily="18" charset="0"/>
              </a:rPr>
              <a:t>Đk</a:t>
            </a:r>
            <a:r>
              <a:rPr lang="en-US" altLang="en-US" sz="7200" b="0" u="sng" dirty="0">
                <a:solidFill>
                  <a:srgbClr val="FFFF00"/>
                </a:solidFill>
                <a:effectLst/>
                <a:latin typeface="+mj-lt"/>
                <a:cs typeface="Times New Roman" panose="02020603050405020304" pitchFamily="18" charset="0"/>
              </a:rPr>
              <a:t>:</a:t>
            </a:r>
            <a:r>
              <a:rPr lang="en-US" altLang="en-US" sz="7200" b="0" dirty="0">
                <a:solidFill>
                  <a:schemeClr val="bg1"/>
                </a:solidFill>
                <a:effectLst/>
                <a:latin typeface="+mj-lt"/>
                <a:cs typeface="Times New Roman" panose="02020603050405020304" pitchFamily="18" charset="0"/>
              </a:rPr>
              <a:t> </a:t>
            </a:r>
            <a:r>
              <a:rPr lang="vi-VN" sz="7200" b="0" dirty="0">
                <a:solidFill>
                  <a:schemeClr val="bg1"/>
                </a:solidFill>
                <a:effectLst/>
                <a:latin typeface="+mj-lt"/>
                <a:cs typeface="Times New Roman" panose="02020603050405020304" pitchFamily="18" charset="0"/>
              </a:rPr>
              <a:t>Người nghèo hèn hãy vui lên, kẻ tìm Chúa hãy phấn khởi reo mừng.</a:t>
            </a:r>
            <a:endParaRPr lang="en-US" altLang="en-US"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9429561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76962"/>
            <a:ext cx="5029200" cy="5241073"/>
          </a:xfrm>
          <a:prstGeom prst="rect">
            <a:avLst/>
          </a:prstGeom>
        </p:spPr>
      </p:pic>
      <p:sp>
        <p:nvSpPr>
          <p:cNvPr id="3" name="Rectangle 2"/>
          <p:cNvSpPr/>
          <p:nvPr/>
        </p:nvSpPr>
        <p:spPr>
          <a:xfrm>
            <a:off x="76200" y="57150"/>
            <a:ext cx="3962400" cy="4585871"/>
          </a:xfrm>
          <a:prstGeom prst="rect">
            <a:avLst/>
          </a:prstGeom>
        </p:spPr>
        <p:txBody>
          <a:bodyPr wrap="square">
            <a:spAutoFit/>
          </a:bodyPr>
          <a:lstStyle/>
          <a:p>
            <a:endParaRPr lang="vi-VN" dirty="0">
              <a:solidFill>
                <a:schemeClr val="bg1"/>
              </a:solidFill>
            </a:endParaRPr>
          </a:p>
          <a:p>
            <a:r>
              <a:rPr lang="vi-VN" sz="4400" dirty="0">
                <a:solidFill>
                  <a:srgbClr val="FFFF00"/>
                </a:solidFill>
              </a:rPr>
              <a:t>Bài đọc 2</a:t>
            </a:r>
          </a:p>
          <a:p>
            <a:pPr algn="just"/>
            <a:r>
              <a:rPr lang="vi-VN" sz="3200" i="1" dirty="0" smtClean="0">
                <a:solidFill>
                  <a:schemeClr val="bg1"/>
                </a:solidFill>
              </a:rPr>
              <a:t>Muôn </a:t>
            </a:r>
            <a:r>
              <a:rPr lang="vi-VN" sz="3200" i="1" dirty="0">
                <a:solidFill>
                  <a:schemeClr val="bg1"/>
                </a:solidFill>
              </a:rPr>
              <a:t>loài đều do Thiên Chúa tạo dựng, nhờ Đức Ki-tô và cho Đức Ki-tô.</a:t>
            </a:r>
          </a:p>
          <a:p>
            <a:endParaRPr lang="vi-VN" dirty="0">
              <a:solidFill>
                <a:schemeClr val="bg1"/>
              </a:solidFill>
            </a:endParaRPr>
          </a:p>
          <a:p>
            <a:r>
              <a:rPr lang="vi-VN" sz="2800" dirty="0">
                <a:solidFill>
                  <a:srgbClr val="FFFF00"/>
                </a:solidFill>
              </a:rPr>
              <a:t>Bài trích thư của thánh Phao-lô tông đồ gửi tín hữu Cô-lô-xê.</a:t>
            </a:r>
          </a:p>
        </p:txBody>
      </p:sp>
    </p:spTree>
    <p:extLst>
      <p:ext uri="{BB962C8B-B14F-4D97-AF65-F5344CB8AC3E}">
        <p14:creationId xmlns:p14="http://schemas.microsoft.com/office/powerpoint/2010/main" val="1825068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vi-VN" sz="5400" b="0" dirty="0">
                <a:solidFill>
                  <a:schemeClr val="bg1"/>
                </a:solidFill>
                <a:effectLst/>
                <a:latin typeface="+mj-lt"/>
              </a:rPr>
              <a:t>Lạy Chúa, Lời Chúa là thần trí và là sự sống, Chúa mới có những lời ban phúc trường sinh.</a:t>
            </a:r>
            <a:endParaRPr lang="en-US" sz="8000" b="0" u="sng" dirty="0">
              <a:solidFill>
                <a:schemeClr val="bg1"/>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dirty="0" smtClean="0">
                <a:solidFill>
                  <a:srgbClr val="FF0000"/>
                </a:solidFill>
                <a:latin typeface="+mj-lt"/>
                <a:cs typeface="Times New Roman" pitchFamily="18" charset="0"/>
              </a:rPr>
              <a:t> </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6534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3249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66366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895350"/>
            <a:ext cx="5143500" cy="51435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2114550"/>
            <a:ext cx="1855826" cy="3009900"/>
          </a:xfrm>
          <a:prstGeom prst="rect">
            <a:avLst/>
          </a:prstGeom>
        </p:spPr>
      </p:pic>
      <p:sp>
        <p:nvSpPr>
          <p:cNvPr id="7" name="Rectangle 6"/>
          <p:cNvSpPr/>
          <p:nvPr/>
        </p:nvSpPr>
        <p:spPr>
          <a:xfrm>
            <a:off x="228600" y="285750"/>
            <a:ext cx="6934200" cy="769441"/>
          </a:xfrm>
          <a:prstGeom prst="rect">
            <a:avLst/>
          </a:prstGeom>
        </p:spPr>
        <p:txBody>
          <a:bodyPr wrap="square">
            <a:spAutoFit/>
          </a:bodyPr>
          <a:lstStyle/>
          <a:p>
            <a:r>
              <a:rPr lang="en-US" sz="4400" dirty="0" smtClean="0">
                <a:solidFill>
                  <a:schemeClr val="bg1"/>
                </a:solidFill>
              </a:rPr>
              <a:t>LỜI NGUYỆN TÍN HỮU</a:t>
            </a:r>
            <a:endParaRPr lang="en-US" sz="4400" dirty="0">
              <a:solidFill>
                <a:schemeClr val="bg1"/>
              </a:solidFill>
            </a:endParaRPr>
          </a:p>
        </p:txBody>
      </p:sp>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Dâng</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000" b="0" dirty="0" err="1" smtClean="0">
                <a:solidFill>
                  <a:srgbClr val="FFFF00"/>
                </a:solidFill>
                <a:effectLst/>
                <a:latin typeface="+mj-lt"/>
                <a:cs typeface="Times New Roman" pitchFamily="18" charset="0"/>
              </a:rPr>
              <a:t>Xin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Dâng</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Lên</a:t>
            </a:r>
            <a:r>
              <a:rPr lang="en-US" sz="8000" b="0" dirty="0" smtClean="0">
                <a:solidFill>
                  <a:srgbClr val="FFFF00"/>
                </a:solidFill>
                <a:effectLst/>
                <a:latin typeface="+mj-lt"/>
                <a:cs typeface="Times New Roman" pitchFamily="18" charset="0"/>
              </a:rPr>
              <a:t> </a:t>
            </a:r>
            <a:r>
              <a:rPr lang="en-US" sz="8000" b="0" dirty="0" err="1" smtClean="0">
                <a:solidFill>
                  <a:srgbClr val="FFFF00"/>
                </a:solidFill>
                <a:effectLst/>
                <a:latin typeface="+mj-lt"/>
                <a:cs typeface="Times New Roman" pitchFamily="18" charset="0"/>
              </a:rPr>
              <a:t>Ngài</a:t>
            </a:r>
            <a:endParaRPr lang="vi-VN" sz="8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500" b="0" u="sng" dirty="0">
                <a:solidFill>
                  <a:srgbClr val="FFFF00"/>
                </a:solidFill>
                <a:effectLst/>
                <a:latin typeface="+mj-lt"/>
                <a:cs typeface="Times New Roman" pitchFamily="18" charset="0"/>
              </a:rPr>
              <a:t>Tk1:</a:t>
            </a:r>
            <a:r>
              <a:rPr lang="en-US" sz="5500" b="0" dirty="0">
                <a:solidFill>
                  <a:schemeClr val="bg1"/>
                </a:solidFill>
                <a:effectLst/>
                <a:latin typeface="+mj-lt"/>
                <a:cs typeface="Times New Roman" pitchFamily="18" charset="0"/>
              </a:rPr>
              <a:t> </a:t>
            </a:r>
            <a:r>
              <a:rPr lang="vi-VN" sz="5500" b="0" dirty="0">
                <a:solidFill>
                  <a:schemeClr val="bg1"/>
                </a:solidFill>
                <a:effectLst/>
                <a:latin typeface="+mj-lt"/>
              </a:rPr>
              <a:t>Xin dâng lên Ngài rượu nho bánh miến, đây muôn tâm hồn hiệp nhau dâng tiến, cùng dâng lên trót tâm tình con lẫn vui buồn mang trong cuộc đời</a:t>
            </a:r>
            <a:r>
              <a:rPr lang="vi-VN" sz="5500" b="0" dirty="0" smtClean="0">
                <a:solidFill>
                  <a:schemeClr val="bg1"/>
                </a:solidFill>
                <a:effectLst/>
                <a:latin typeface="+mj-lt"/>
              </a:rPr>
              <a:t>.</a:t>
            </a:r>
            <a:endParaRPr lang="vi-VN"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500" b="0" u="sng" dirty="0" smtClean="0">
                <a:solidFill>
                  <a:srgbClr val="FFFF00"/>
                </a:solidFill>
                <a:effectLst/>
                <a:latin typeface="+mj-lt"/>
                <a:cs typeface="Times New Roman" pitchFamily="18" charset="0"/>
              </a:rPr>
              <a:t>**:</a:t>
            </a:r>
            <a:r>
              <a:rPr lang="en-US" sz="5500" b="0" dirty="0" smtClean="0">
                <a:solidFill>
                  <a:schemeClr val="bg1"/>
                </a:solidFill>
                <a:effectLst/>
                <a:latin typeface="+mj-lt"/>
                <a:cs typeface="Times New Roman" pitchFamily="18" charset="0"/>
              </a:rPr>
              <a:t> </a:t>
            </a:r>
            <a:r>
              <a:rPr lang="vi-VN" sz="5500" b="0" dirty="0">
                <a:solidFill>
                  <a:schemeClr val="bg1"/>
                </a:solidFill>
                <a:effectLst/>
                <a:latin typeface="+mj-lt"/>
              </a:rPr>
              <a:t>Dâng lên Cha lành rượu bánh thơm ngon, xin Cha thương nhận hồn xác con dâng, nguyện dâng lên trót một niềm tin, lòng thành con xin kính dâng lên</a:t>
            </a:r>
            <a:r>
              <a:rPr lang="vi-VN" sz="5500" b="0" dirty="0" smtClean="0">
                <a:solidFill>
                  <a:schemeClr val="bg1"/>
                </a:solidFill>
                <a:effectLst/>
                <a:latin typeface="+mj-lt"/>
              </a:rPr>
              <a:t>.</a:t>
            </a:r>
            <a:endParaRPr lang="vi-VN"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49264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100" b="0" u="sng" dirty="0" err="1">
                <a:solidFill>
                  <a:srgbClr val="FFFF00"/>
                </a:solidFill>
                <a:effectLst/>
                <a:latin typeface="+mj-lt"/>
                <a:cs typeface="Times New Roman" pitchFamily="18" charset="0"/>
              </a:rPr>
              <a:t>Đk</a:t>
            </a:r>
            <a:r>
              <a:rPr lang="en-US" sz="5100" b="0" u="sng" dirty="0">
                <a:solidFill>
                  <a:srgbClr val="FFFF00"/>
                </a:solidFill>
                <a:effectLst/>
                <a:latin typeface="+mj-lt"/>
                <a:cs typeface="Times New Roman" pitchFamily="18" charset="0"/>
              </a:rPr>
              <a:t>:</a:t>
            </a:r>
            <a:r>
              <a:rPr lang="en-US" sz="5100" b="0" dirty="0">
                <a:solidFill>
                  <a:schemeClr val="bg1"/>
                </a:solidFill>
                <a:effectLst/>
                <a:latin typeface="+mj-lt"/>
                <a:cs typeface="Times New Roman" pitchFamily="18" charset="0"/>
              </a:rPr>
              <a:t> </a:t>
            </a:r>
            <a:r>
              <a:rPr lang="vi-VN" sz="5100" b="0" dirty="0">
                <a:solidFill>
                  <a:schemeClr val="bg1"/>
                </a:solidFill>
                <a:effectLst/>
                <a:latin typeface="+mj-lt"/>
              </a:rPr>
              <a:t>Dâng lên dâng lên Cha bánh trắng rượu thơm, tinh hoa bao nương đồng và công nhân thế. Dâng lên dâng lên Cha hiến lễ đời con, dâng lên dâng lên trót tâm tình mến thương</a:t>
            </a:r>
            <a:r>
              <a:rPr lang="vi-VN" sz="5100" b="0" dirty="0" smtClean="0">
                <a:solidFill>
                  <a:schemeClr val="bg1"/>
                </a:solidFill>
                <a:effectLst/>
                <a:latin typeface="+mj-lt"/>
              </a:rPr>
              <a:t>.</a:t>
            </a:r>
            <a:endParaRPr lang="vi-VN"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Xin dâng lên Ngài tình con yêu mến, bao năm gian trần lòng con xa bến, nguyện Cha thương xuống muôn hồng ân, giúp cho lòng con luôn yêu Ngài.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a:t>
            </a:r>
            <a:r>
              <a:rPr lang="vi-VN" sz="5400" b="0" dirty="0">
                <a:solidFill>
                  <a:schemeClr val="bg1"/>
                </a:solidFill>
                <a:effectLst/>
                <a:latin typeface="+mj-lt"/>
                <a:cs typeface="Times New Roman" pitchFamily="18" charset="0"/>
              </a:rPr>
              <a:t>Dâng lên Cha lành hồn xác con đây, bao nhiêu nỗi niềm ngày tháng lo âu, nguyện dâng lên đắng cay đời con, muộn phiền con xin kính dâng lên.</a:t>
            </a:r>
          </a:p>
        </p:txBody>
      </p:sp>
    </p:spTree>
    <p:extLst>
      <p:ext uri="{BB962C8B-B14F-4D97-AF65-F5344CB8AC3E}">
        <p14:creationId xmlns:p14="http://schemas.microsoft.com/office/powerpoint/2010/main" val="357099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565223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100" b="0" u="sng" dirty="0" err="1">
                <a:solidFill>
                  <a:srgbClr val="FFFF00"/>
                </a:solidFill>
                <a:effectLst/>
                <a:latin typeface="+mj-lt"/>
                <a:cs typeface="Times New Roman" pitchFamily="18" charset="0"/>
              </a:rPr>
              <a:t>Đk</a:t>
            </a:r>
            <a:r>
              <a:rPr lang="en-US" sz="5100" b="0" u="sng" dirty="0">
                <a:solidFill>
                  <a:srgbClr val="FFFF00"/>
                </a:solidFill>
                <a:effectLst/>
                <a:latin typeface="+mj-lt"/>
                <a:cs typeface="Times New Roman" pitchFamily="18" charset="0"/>
              </a:rPr>
              <a:t>:</a:t>
            </a:r>
            <a:r>
              <a:rPr lang="en-US" sz="5100" b="0" dirty="0">
                <a:solidFill>
                  <a:schemeClr val="bg1"/>
                </a:solidFill>
                <a:effectLst/>
                <a:latin typeface="+mj-lt"/>
                <a:cs typeface="Times New Roman" pitchFamily="18" charset="0"/>
              </a:rPr>
              <a:t> </a:t>
            </a:r>
            <a:r>
              <a:rPr lang="vi-VN" sz="5100" b="0" dirty="0">
                <a:solidFill>
                  <a:schemeClr val="bg1"/>
                </a:solidFill>
                <a:effectLst/>
                <a:latin typeface="+mj-lt"/>
              </a:rPr>
              <a:t>Dâng lên dâng lên Cha bánh trắng rượu thơm, tinh hoa bao nương đồng và công nhân thế. Dâng lên dâng lên Cha hiến lễ đời con, dâng lên dâng lên trót tâm tình mến thương</a:t>
            </a:r>
            <a:r>
              <a:rPr lang="vi-VN" sz="5100" b="0" dirty="0" smtClean="0">
                <a:solidFill>
                  <a:schemeClr val="bg1"/>
                </a:solidFill>
                <a:effectLst/>
                <a:latin typeface="+mj-lt"/>
              </a:rPr>
              <a:t>.</a:t>
            </a:r>
            <a:endParaRPr lang="vi-VN"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89007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10259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cs typeface="Times New Roman" pitchFamily="18" charset="0"/>
              </a:rPr>
              <a:t>Ca </a:t>
            </a:r>
            <a:r>
              <a:rPr lang="en-US" sz="5400" b="0" dirty="0" err="1">
                <a:solidFill>
                  <a:srgbClr val="FFFF00"/>
                </a:solidFill>
                <a:effectLst/>
                <a:latin typeface="+mj-lt"/>
                <a:cs typeface="Times New Roman" pitchFamily="18" charset="0"/>
              </a:rPr>
              <a:t>Nguyện</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Hiệp</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Lễ</a:t>
            </a:r>
            <a:r>
              <a:rPr lang="en-US" sz="5400" b="0" dirty="0">
                <a:solidFill>
                  <a:srgbClr val="FFFF00"/>
                </a:solidFill>
                <a:effectLst/>
                <a:latin typeface="+mj-lt"/>
                <a:cs typeface="Times New Roman" pitchFamily="18" charset="0"/>
              </a:rPr>
              <a:t/>
            </a:r>
            <a:br>
              <a:rPr lang="en-US" sz="5400" b="0" dirty="0">
                <a:solidFill>
                  <a:srgbClr val="FFFF00"/>
                </a:solidFill>
                <a:effectLst/>
                <a:latin typeface="+mj-lt"/>
                <a:cs typeface="Times New Roman" pitchFamily="18" charset="0"/>
              </a:rPr>
            </a:br>
            <a:r>
              <a:rPr lang="en-US" sz="8000" b="0" dirty="0">
                <a:solidFill>
                  <a:srgbClr val="FFFF00"/>
                </a:solidFill>
                <a:effectLst/>
                <a:latin typeface="+mj-lt"/>
                <a:cs typeface="Times New Roman" pitchFamily="18" charset="0"/>
              </a:rPr>
              <a:t>Con </a:t>
            </a:r>
            <a:r>
              <a:rPr lang="en-US" sz="8000" b="0" dirty="0" err="1">
                <a:solidFill>
                  <a:srgbClr val="FFFF00"/>
                </a:solidFill>
                <a:effectLst/>
                <a:latin typeface="+mj-lt"/>
                <a:cs typeface="Times New Roman" pitchFamily="18" charset="0"/>
              </a:rPr>
              <a:t>Phải</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Làm</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Gì</a:t>
            </a:r>
            <a:r>
              <a:rPr lang="en-US" sz="8000" b="0" dirty="0">
                <a:solidFill>
                  <a:srgbClr val="FFFF00"/>
                </a:solidFill>
                <a:effectLst/>
                <a:latin typeface="+mj-lt"/>
                <a:cs typeface="Times New Roman" pitchFamily="18" charset="0"/>
              </a:rPr>
              <a:t>?</a:t>
            </a:r>
            <a:br>
              <a:rPr lang="en-US" sz="8000" b="0" dirty="0">
                <a:solidFill>
                  <a:srgbClr val="FFFF00"/>
                </a:solidFill>
                <a:effectLst/>
                <a:latin typeface="+mj-lt"/>
                <a:cs typeface="Times New Roman" pitchFamily="18" charset="0"/>
              </a:rPr>
            </a:br>
            <a:r>
              <a:rPr lang="en-US" b="0" dirty="0" err="1">
                <a:solidFill>
                  <a:srgbClr val="FFFF00"/>
                </a:solidFill>
                <a:effectLst/>
                <a:latin typeface="+mj-lt"/>
                <a:cs typeface="Times New Roman" pitchFamily="18" charset="0"/>
              </a:rPr>
              <a:t>Đinh</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Công</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Huỳnh</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78313"/>
          </a:xfrm>
          <a:prstGeom prst="rect">
            <a:avLst/>
          </a:prstGeom>
          <a:noFill/>
        </p:spPr>
        <p:txBody>
          <a:bodyPr wrap="square">
            <a:spAutoFit/>
          </a:bodyPr>
          <a:lstStyle/>
          <a:p>
            <a:pPr algn="just">
              <a:lnSpc>
                <a:spcPct val="120000"/>
              </a:lnSpc>
            </a:pPr>
            <a:r>
              <a:rPr lang="en-US" sz="5000"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Tk1:</a:t>
            </a:r>
            <a:r>
              <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vi-VN" sz="4400" dirty="0">
                <a:solidFill>
                  <a:schemeClr val="bg1"/>
                </a:solidFill>
                <a:latin typeface="+mj-lt"/>
                <a:cs typeface="Times New Roman" panose="02020603050405020304" pitchFamily="18" charset="0"/>
              </a:rPr>
              <a:t>Con phải làm gì để được sự sống muôn đời. Ngươi hãy yêu mến Chúa chính là Thiên Chúa của ngươi. Hãy yêu hết lòng hết linh hồn và hết trí khôn. Và yêu anh em như thể yêu thương chính mình.</a:t>
            </a:r>
            <a:endParaRPr lang="en-US" sz="50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2826"/>
          </a:xfrm>
          <a:prstGeom prst="rect">
            <a:avLst/>
          </a:prstGeom>
        </p:spPr>
        <p:txBody>
          <a:bodyPr wrap="square">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600" dirty="0">
                <a:solidFill>
                  <a:schemeClr val="bg1"/>
                </a:solidFill>
                <a:latin typeface="+mj-lt"/>
                <a:cs typeface="Times New Roman" panose="02020603050405020304" pitchFamily="18" charset="0"/>
              </a:rPr>
              <a:t>Xin cho đôi mắt của con biết nhận ra anh em mình. Xin cho đôi tai của con biết lắng nghe tiếng nói lòng mình. </a:t>
            </a:r>
            <a:endParaRPr lang="en-US" sz="5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p:spPr>
        <p:txBody>
          <a:bodyPr wrap="square">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Và cho con biết xót thương những người đang gặp gian khó. Cho con biết quên chính mình để sống chân tình yêu thương</a:t>
            </a:r>
            <a:r>
              <a:rPr lang="vi-VN" sz="5500" dirty="0" smtClean="0">
                <a:solidFill>
                  <a:schemeClr val="bg1"/>
                </a:solidFill>
                <a:latin typeface="+mj-lt"/>
                <a:cs typeface="Times New Roman" panose="02020603050405020304" pitchFamily="18" charset="0"/>
              </a:rPr>
              <a:t>.</a:t>
            </a:r>
            <a:endParaRPr lang="en-US" sz="55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6717662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985980"/>
          </a:xfrm>
          <a:prstGeom prst="rect">
            <a:avLst/>
          </a:prstGeom>
        </p:spPr>
        <p:txBody>
          <a:bodyPr wrap="square">
            <a:spAutoFit/>
          </a:bodyPr>
          <a:lstStyle/>
          <a:p>
            <a:pPr algn="just">
              <a:lnSpc>
                <a:spcPct val="120000"/>
              </a:lnSpc>
            </a:pPr>
            <a:r>
              <a:rPr lang="en-US" sz="4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45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Con đã làm ngơ chối từ mạch suối ân tình. Quay mặt khi thấy Chúa qua người đói khát khổ đau. Giúp con mở lòng sống chân tình và biết sớt chia. Tình yêu tha nhân san sẻ với hết tấm lòng.</a:t>
            </a:r>
            <a:endParaRPr lang="en-US" sz="45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787937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600" dirty="0">
                <a:solidFill>
                  <a:schemeClr val="bg1"/>
                </a:solidFill>
                <a:latin typeface="+mj-lt"/>
                <a:cs typeface="Times New Roman" panose="02020603050405020304" pitchFamily="18" charset="0"/>
              </a:rPr>
              <a:t>Xin cho đôi mắt của con biết nhận ra anh em mình. Xin cho đôi tai của con biết lắng nghe tiếng nói lòng mình. </a:t>
            </a:r>
            <a:endParaRPr lang="en-US" sz="5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331097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p:spPr>
        <p:txBody>
          <a:bodyPr wrap="square">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Và cho con biết xót thương những người đang gặp gian khó. Cho con biết quên chính mình để sống chân tình yêu thương</a:t>
            </a:r>
            <a:r>
              <a:rPr lang="vi-VN" sz="5500" dirty="0" smtClean="0">
                <a:solidFill>
                  <a:schemeClr val="bg1"/>
                </a:solidFill>
                <a:latin typeface="+mj-lt"/>
                <a:cs typeface="Times New Roman" panose="02020603050405020304" pitchFamily="18" charset="0"/>
              </a:rPr>
              <a:t>.</a:t>
            </a:r>
            <a:endParaRPr lang="en-US" sz="55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3059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6579063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985980"/>
          </a:xfrm>
          <a:prstGeom prst="rect">
            <a:avLst/>
          </a:prstGeom>
        </p:spPr>
        <p:txBody>
          <a:bodyPr wrap="square">
            <a:spAutoFit/>
          </a:bodyPr>
          <a:lstStyle/>
          <a:p>
            <a:pPr algn="just">
              <a:lnSpc>
                <a:spcPct val="120000"/>
              </a:lnSpc>
            </a:pPr>
            <a:r>
              <a:rPr lang="en-US" sz="4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5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Vui khổ trần gian nỗi buồn chồng chất trong đời. Xin dạy con biết sống chia sẻ với hết mọi người. Biết luôn rung động trước cảnh đời gian nan khó khăn. Mở tay yêu thương an ủi ai đang khốn cùng.</a:t>
            </a:r>
            <a:endParaRPr lang="en-US" sz="45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6915303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600" dirty="0">
                <a:solidFill>
                  <a:schemeClr val="bg1"/>
                </a:solidFill>
                <a:latin typeface="+mj-lt"/>
                <a:cs typeface="Times New Roman" panose="02020603050405020304" pitchFamily="18" charset="0"/>
              </a:rPr>
              <a:t>Xin cho đôi mắt của con biết nhận ra anh em mình. Xin cho đôi tai của con biết lắng nghe tiếng nói lòng mình. </a:t>
            </a:r>
            <a:endParaRPr lang="en-US" sz="56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511139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170646"/>
          </a:xfrm>
          <a:prstGeom prst="rect">
            <a:avLst/>
          </a:prstGeom>
        </p:spPr>
        <p:txBody>
          <a:bodyPr wrap="square">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Và cho con biết xót thương những người đang gặp gian khó. Cho con biết quên chính mình để sống chân tình yêu thương</a:t>
            </a:r>
            <a:r>
              <a:rPr lang="vi-VN" sz="5500" dirty="0" smtClean="0">
                <a:solidFill>
                  <a:schemeClr val="bg1"/>
                </a:solidFill>
                <a:latin typeface="+mj-lt"/>
                <a:cs typeface="Times New Roman" panose="02020603050405020304" pitchFamily="18" charset="0"/>
              </a:rPr>
              <a:t>.</a:t>
            </a:r>
            <a:endParaRPr lang="en-US" sz="55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7923399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Kết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4800" b="0" dirty="0">
                <a:solidFill>
                  <a:srgbClr val="FFFF00"/>
                </a:solidFill>
                <a:effectLst/>
                <a:latin typeface="+mj-lt"/>
                <a:cs typeface="Times New Roman" pitchFamily="18" charset="0"/>
              </a:rPr>
              <a:t>ĐÂU CÓ TÌNH YÊU THƯƠNG</a:t>
            </a:r>
            <a:r>
              <a:rPr lang="vi-VN" sz="6600" b="0" dirty="0">
                <a:solidFill>
                  <a:srgbClr val="FFFF00"/>
                </a:solidFill>
                <a:effectLst/>
                <a:latin typeface="+mj-lt"/>
                <a:cs typeface="Times New Roman" pitchFamily="18" charset="0"/>
              </a:rPr>
              <a:t/>
            </a:r>
            <a:br>
              <a:rPr lang="vi-VN" sz="6600" b="0" dirty="0">
                <a:solidFill>
                  <a:srgbClr val="FFFF00"/>
                </a:solidFill>
                <a:effectLst/>
                <a:latin typeface="+mj-lt"/>
                <a:cs typeface="Times New Roman" pitchFamily="18" charset="0"/>
              </a:rPr>
            </a:br>
            <a:r>
              <a:rPr lang="vi-VN" sz="4000" b="0" dirty="0">
                <a:solidFill>
                  <a:srgbClr val="FFFF00"/>
                </a:solidFill>
                <a:effectLst/>
                <a:latin typeface="+mj-lt"/>
                <a:cs typeface="Times New Roman" pitchFamily="18" charset="0"/>
              </a:rPr>
              <a:t>Lm. Vinh Hạnh</a:t>
            </a:r>
            <a:endParaRPr lang="vi-VN" sz="1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4900" b="0" u="sng" dirty="0" err="1">
                <a:solidFill>
                  <a:srgbClr val="FFFF00"/>
                </a:solidFill>
                <a:effectLst/>
                <a:latin typeface="+mj-lt"/>
                <a:cs typeface="Times New Roman" pitchFamily="18" charset="0"/>
              </a:rPr>
              <a:t>Đk</a:t>
            </a:r>
            <a:r>
              <a:rPr lang="en-US" sz="4900" b="0" u="sng" dirty="0">
                <a:solidFill>
                  <a:srgbClr val="FFFF00"/>
                </a:solidFill>
                <a:effectLst/>
                <a:latin typeface="+mj-lt"/>
                <a:cs typeface="Times New Roman" pitchFamily="18" charset="0"/>
              </a:rPr>
              <a:t>:</a:t>
            </a:r>
            <a:r>
              <a:rPr lang="en-US" sz="4900" b="0" dirty="0">
                <a:solidFill>
                  <a:schemeClr val="bg1"/>
                </a:solidFill>
                <a:effectLst/>
                <a:latin typeface="+mj-lt"/>
                <a:cs typeface="Times New Roman" pitchFamily="18" charset="0"/>
              </a:rPr>
              <a:t> </a:t>
            </a:r>
            <a:r>
              <a:rPr lang="vi-VN" sz="4900" b="0" dirty="0">
                <a:solidFill>
                  <a:schemeClr val="bg1"/>
                </a:solidFill>
                <a:effectLst/>
                <a:latin typeface="+mj-lt"/>
              </a:rPr>
              <a:t>Đâu có tình yêu thương ở đấy có Đức Chúa Trời. Đâu có lòng từ bi là đấy có ân sủng Người. Đâu có tình bác ái thì Chúa chúc lành không ngơi. Đâu ý hợp tâm đầu ở đấy chứa chan nguồn vui.</a:t>
            </a:r>
            <a:endParaRPr lang="vi-VN" sz="4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000" b="0" u="sng" dirty="0">
                <a:solidFill>
                  <a:srgbClr val="FFFF00"/>
                </a:solidFill>
                <a:effectLst/>
                <a:latin typeface="+mj-lt"/>
                <a:cs typeface="Times New Roman" pitchFamily="18" charset="0"/>
              </a:rPr>
              <a:t>Tk1:</a:t>
            </a:r>
            <a:r>
              <a:rPr lang="en-US" sz="5000" b="0" dirty="0">
                <a:solidFill>
                  <a:schemeClr val="bg1"/>
                </a:solidFill>
                <a:effectLst/>
                <a:latin typeface="+mj-lt"/>
                <a:cs typeface="Times New Roman" pitchFamily="18" charset="0"/>
              </a:rPr>
              <a:t> </a:t>
            </a:r>
            <a:r>
              <a:rPr lang="vi-VN" sz="5000" b="0" dirty="0">
                <a:solidFill>
                  <a:schemeClr val="bg1"/>
                </a:solidFill>
                <a:effectLst/>
                <a:latin typeface="+mj-lt"/>
                <a:cs typeface="Times New Roman" pitchFamily="18" charset="0"/>
              </a:rPr>
              <a:t>Nài xin tha thiết Thượng Đế muôn tình lân ái. Xin hãy đổ </a:t>
            </a:r>
            <a:r>
              <a:rPr lang="en-US" sz="5000" b="0" dirty="0" err="1" smtClean="0">
                <a:solidFill>
                  <a:schemeClr val="bg1"/>
                </a:solidFill>
                <a:effectLst/>
                <a:latin typeface="+mj-lt"/>
                <a:cs typeface="Times New Roman" pitchFamily="18" charset="0"/>
              </a:rPr>
              <a:t>đầy</a:t>
            </a:r>
            <a:r>
              <a:rPr lang="vi-VN" sz="5000" b="0" dirty="0" smtClean="0">
                <a:solidFill>
                  <a:schemeClr val="bg1"/>
                </a:solidFill>
                <a:effectLst/>
                <a:latin typeface="+mj-lt"/>
                <a:cs typeface="Times New Roman" pitchFamily="18" charset="0"/>
              </a:rPr>
              <a:t> </a:t>
            </a:r>
            <a:r>
              <a:rPr lang="vi-VN" sz="5000" b="0" dirty="0">
                <a:solidFill>
                  <a:schemeClr val="bg1"/>
                </a:solidFill>
                <a:effectLst/>
                <a:latin typeface="+mj-lt"/>
                <a:cs typeface="Times New Roman" pitchFamily="18" charset="0"/>
              </a:rPr>
              <a:t>linh hồn tình yêu thiết tha. Yêu Chúa hết lòng hết sức, hết cả trí khôn. Cùng yêu anh em như Chúa mến yêu chúng con.</a:t>
            </a: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a:noAutofit/>
          </a:bodyPr>
          <a:lstStyle/>
          <a:p>
            <a:pPr algn="just"/>
            <a:r>
              <a:rPr lang="en-US" sz="4900" b="0" u="sng" dirty="0" err="1">
                <a:solidFill>
                  <a:srgbClr val="FFFF00"/>
                </a:solidFill>
                <a:effectLst/>
                <a:latin typeface="+mj-lt"/>
                <a:cs typeface="Times New Roman" pitchFamily="18" charset="0"/>
              </a:rPr>
              <a:t>Đk</a:t>
            </a:r>
            <a:r>
              <a:rPr lang="en-US" sz="4900" b="0" u="sng" dirty="0">
                <a:solidFill>
                  <a:srgbClr val="FFFF00"/>
                </a:solidFill>
                <a:effectLst/>
                <a:latin typeface="+mj-lt"/>
                <a:cs typeface="Times New Roman" pitchFamily="18" charset="0"/>
              </a:rPr>
              <a:t>:</a:t>
            </a:r>
            <a:r>
              <a:rPr lang="en-US" sz="4900" b="0" dirty="0">
                <a:solidFill>
                  <a:schemeClr val="bg1"/>
                </a:solidFill>
                <a:effectLst/>
                <a:latin typeface="+mj-lt"/>
                <a:cs typeface="Times New Roman" pitchFamily="18" charset="0"/>
              </a:rPr>
              <a:t> </a:t>
            </a:r>
            <a:r>
              <a:rPr lang="vi-VN" sz="4900" b="0" dirty="0">
                <a:solidFill>
                  <a:schemeClr val="bg1"/>
                </a:solidFill>
                <a:effectLst/>
                <a:latin typeface="+mj-lt"/>
              </a:rPr>
              <a:t>Đâu có tình yêu thương ở đấy có Đức Chúa Trời. Đâu có lòng từ bi là đấy có ân sủng Người. Đâu có tình bác ái thì Chúa chúc lành không ngơi. Đâu ý hợp tâm đầu ở đấy chứa chan nguồn vui.</a:t>
            </a:r>
            <a:endParaRPr lang="vi-VN" sz="4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598958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269756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552</TotalTime>
  <Words>2193</Words>
  <Application>Microsoft Office PowerPoint</Application>
  <PresentationFormat>On-screen Show (16:9)</PresentationFormat>
  <Paragraphs>139</Paragraphs>
  <Slides>88</Slides>
  <Notes>19</Notes>
  <HiddenSlides>0</HiddenSlides>
  <MMClips>0</MMClips>
  <ScaleCrop>false</ScaleCrop>
  <HeadingPairs>
    <vt:vector size="4" baseType="variant">
      <vt:variant>
        <vt:lpstr>Theme</vt:lpstr>
      </vt:variant>
      <vt:variant>
        <vt:i4>16</vt:i4>
      </vt:variant>
      <vt:variant>
        <vt:lpstr>Slide Titles</vt:lpstr>
      </vt:variant>
      <vt:variant>
        <vt:i4>88</vt:i4>
      </vt:variant>
    </vt:vector>
  </HeadingPairs>
  <TitlesOfParts>
    <vt:vector size="104" baseType="lpstr">
      <vt:lpstr>Office Theme</vt:lpstr>
      <vt:lpstr>3_Office Theme</vt:lpstr>
      <vt:lpstr>5_Office Theme</vt:lpstr>
      <vt:lpstr>36_Default Design</vt:lpstr>
      <vt:lpstr>4_Office Theme</vt:lpstr>
      <vt:lpstr>6_Office Theme</vt:lpstr>
      <vt:lpstr>7_Office Theme</vt:lpstr>
      <vt:lpstr>8_Office Theme</vt:lpstr>
      <vt:lpstr>37_Default Design</vt:lpstr>
      <vt:lpstr>9_Office Theme</vt:lpstr>
      <vt:lpstr>11_Office Theme</vt:lpstr>
      <vt:lpstr>1_Office Theme</vt:lpstr>
      <vt:lpstr>2_Office Theme</vt:lpstr>
      <vt:lpstr>10_Office Theme</vt:lpstr>
      <vt:lpstr>12_Office Theme</vt:lpstr>
      <vt:lpstr>38_Default Design</vt:lpstr>
      <vt:lpstr>PowerPoint Presentation</vt:lpstr>
      <vt:lpstr>TẬP HÁT CỘNG ĐOÀN</vt:lpstr>
      <vt:lpstr>PowerPoint Presentation</vt:lpstr>
      <vt:lpstr>Lạy Chúa, Lời Chúa là thần trí và là sự sống, Chúa mới có những lời ban phúc trường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Theo Điệu Hát Cung Đàn Khắc Đỗ</vt:lpstr>
      <vt:lpstr>Tk1: Theo điệu hát cung đàn ta đến đây hợp tiếng ca vang. Cùng reo hò vui sướng, dâng lời tung hô Chúa vinh quang. </vt:lpstr>
      <vt:lpstr>**: Ngài là núi đá vững vàng, cho ta náu nương an toàn, người ơi hân hoan vào trước thánh nhan cảm tạ thánh ân. </vt:lpstr>
      <vt:lpstr>Đk: Tung hô Chúa cao cả trên khắp đất trời. Đến muôn đời Chúa vẫn trọn tình thương. Lòng thành tín trải qua bao thế hệ. Xin dâng lời tôn vinh chúc tụng tán dương. </vt:lpstr>
      <vt:lpstr>Tk2: Muôn người khắp địa cầu mau tiến lên đền thánh cao sang. Lòng tràn vui sướng, ca mừng tri ân Chúa vinh quang. </vt:lpstr>
      <vt:lpstr>**: Ngài là Đức Chúa uy quyền, vinh quang tỏa lan trên trần. Ngài luôn yêu thương, hằng dẫn đưa ta đến đồng cỏ xanh. </vt:lpstr>
      <vt:lpstr>Đk: Tung hô Chúa cao cả trên khắp đất trời. Đến muôn đời Chúa vẫn trọn tình thương. Lòng thành tín trải qua bao thế hệ. Xin dâng lời tôn vinh chúc tụng tán dương.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Đáp Ca Thánh Vịnh 68 Kim Long 04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Lạy Chúa, Lời Chúa là thần trí và là sự sống, Chúa mới có những lời ban phúc trường sinh.</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Lên Ngài</vt:lpstr>
      <vt:lpstr>Tk1: Xin dâng lên Ngài rượu nho bánh miến, đây muôn tâm hồn hiệp nhau dâng tiến, cùng dâng lên trót tâm tình con lẫn vui buồn mang trong cuộc đời.</vt:lpstr>
      <vt:lpstr>**: Dâng lên Cha lành rượu bánh thơm ngon, xin Cha thương nhận hồn xác con dâng, nguyện dâng lên trót một niềm tin, lòng thành con xin kính dâng lên.</vt:lpstr>
      <vt:lpstr>Đk: Dâng lên dâng lên Cha bánh trắng rượu thơm, tinh hoa bao nương đồng và công nhân thế. Dâng lên dâng lên Cha hiến lễ đời con, dâng lên dâng lên trót tâm tình mến thương.</vt:lpstr>
      <vt:lpstr>Tk2: Xin dâng lên Ngài tình con yêu mến, bao năm gian trần lòng con xa bến, nguyện Cha thương xuống muôn hồng ân, giúp cho lòng con luôn yêu Ngài.</vt:lpstr>
      <vt:lpstr>**: Dâng lên Cha lành hồn xác con đây, bao nhiêu nỗi niềm ngày tháng lo âu, nguyện dâng lên đắng cay đời con, muộn phiền con xin kính dâng lên.</vt:lpstr>
      <vt:lpstr>Đk: Dâng lên dâng lên Cha bánh trắng rượu thơm, tinh hoa bao nương đồng và công nhân thế. Dâng lên dâng lên Cha hiến lễ đời con, dâng lên dâng lên trót tâm tình mến thương.</vt:lpstr>
      <vt:lpstr>PowerPoint Presentation</vt:lpstr>
      <vt:lpstr>PowerPoint Presentation</vt:lpstr>
      <vt:lpstr>Ca Nguyện Hiệp Lễ Con Phải Làm Gì? Đinh Công Huỳnh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ĐÂU CÓ TÌNH YÊU THƯƠNG Lm. Vinh Hạnh</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Tk1: Nài xin tha thiết Thượng Đế muôn tình lân ái. Xin hãy đổ đầy linh hồn tình yêu thiết tha. Yêu Chúa hết lòng hết sức, hết cả trí khôn. Cùng yêu anh em như Chúa mến yêu chúng con.</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112</cp:revision>
  <dcterms:created xsi:type="dcterms:W3CDTF">2021-12-05T01:20:54Z</dcterms:created>
  <dcterms:modified xsi:type="dcterms:W3CDTF">2025-06-06T01:55:18Z</dcterms:modified>
</cp:coreProperties>
</file>