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72" r:id="rId5"/>
    <p:sldMasterId id="2147483784" r:id="rId6"/>
    <p:sldMasterId id="2147483796" r:id="rId7"/>
    <p:sldMasterId id="2147483808" r:id="rId8"/>
    <p:sldMasterId id="2147483816" r:id="rId9"/>
    <p:sldMasterId id="2147483924" r:id="rId10"/>
    <p:sldMasterId id="2147483936" r:id="rId11"/>
    <p:sldMasterId id="2147483948" r:id="rId12"/>
    <p:sldMasterId id="2147483960" r:id="rId13"/>
    <p:sldMasterId id="2147483972" r:id="rId14"/>
    <p:sldMasterId id="2147483984" r:id="rId15"/>
    <p:sldMasterId id="2147483996" r:id="rId16"/>
    <p:sldMasterId id="2147484008" r:id="rId17"/>
    <p:sldMasterId id="2147484020" r:id="rId18"/>
    <p:sldMasterId id="2147484028" r:id="rId19"/>
    <p:sldMasterId id="2147484040" r:id="rId20"/>
  </p:sldMasterIdLst>
  <p:notesMasterIdLst>
    <p:notesMasterId r:id="rId117"/>
  </p:notesMasterIdLst>
  <p:sldIdLst>
    <p:sldId id="9489" r:id="rId21"/>
    <p:sldId id="9567" r:id="rId22"/>
    <p:sldId id="9565" r:id="rId23"/>
    <p:sldId id="9566" r:id="rId24"/>
    <p:sldId id="9568" r:id="rId25"/>
    <p:sldId id="9569" r:id="rId26"/>
    <p:sldId id="9570" r:id="rId27"/>
    <p:sldId id="9571" r:id="rId28"/>
    <p:sldId id="9572" r:id="rId29"/>
    <p:sldId id="9573" r:id="rId30"/>
    <p:sldId id="9574" r:id="rId31"/>
    <p:sldId id="9591" r:id="rId32"/>
    <p:sldId id="316" r:id="rId33"/>
    <p:sldId id="317" r:id="rId34"/>
    <p:sldId id="370" r:id="rId35"/>
    <p:sldId id="9561" r:id="rId36"/>
    <p:sldId id="9559" r:id="rId37"/>
    <p:sldId id="9562" r:id="rId38"/>
    <p:sldId id="9560" r:id="rId39"/>
    <p:sldId id="9563" r:id="rId40"/>
    <p:sldId id="9564" r:id="rId41"/>
    <p:sldId id="9583" r:id="rId42"/>
    <p:sldId id="9584" r:id="rId43"/>
    <p:sldId id="9585" r:id="rId44"/>
    <p:sldId id="9586" r:id="rId45"/>
    <p:sldId id="9587" r:id="rId46"/>
    <p:sldId id="9588" r:id="rId47"/>
    <p:sldId id="9589" r:id="rId48"/>
    <p:sldId id="325" r:id="rId49"/>
    <p:sldId id="326" r:id="rId50"/>
    <p:sldId id="327" r:id="rId51"/>
    <p:sldId id="328" r:id="rId52"/>
    <p:sldId id="329" r:id="rId53"/>
    <p:sldId id="330" r:id="rId54"/>
    <p:sldId id="331" r:id="rId55"/>
    <p:sldId id="332" r:id="rId56"/>
    <p:sldId id="9575" r:id="rId57"/>
    <p:sldId id="9576" r:id="rId58"/>
    <p:sldId id="9413" r:id="rId59"/>
    <p:sldId id="1124" r:id="rId60"/>
    <p:sldId id="1200" r:id="rId61"/>
    <p:sldId id="9580" r:id="rId62"/>
    <p:sldId id="9436" r:id="rId63"/>
    <p:sldId id="9581" r:id="rId64"/>
    <p:sldId id="664" r:id="rId65"/>
    <p:sldId id="9582" r:id="rId66"/>
    <p:sldId id="313" r:id="rId67"/>
    <p:sldId id="9590" r:id="rId68"/>
    <p:sldId id="9577" r:id="rId69"/>
    <p:sldId id="301" r:id="rId70"/>
    <p:sldId id="302" r:id="rId71"/>
    <p:sldId id="303" r:id="rId72"/>
    <p:sldId id="304" r:id="rId73"/>
    <p:sldId id="305" r:id="rId74"/>
    <p:sldId id="306" r:id="rId75"/>
    <p:sldId id="307" r:id="rId76"/>
    <p:sldId id="9415" r:id="rId77"/>
    <p:sldId id="308" r:id="rId78"/>
    <p:sldId id="309" r:id="rId79"/>
    <p:sldId id="310" r:id="rId80"/>
    <p:sldId id="311" r:id="rId81"/>
    <p:sldId id="312" r:id="rId82"/>
    <p:sldId id="9414" r:id="rId83"/>
    <p:sldId id="9544" r:id="rId84"/>
    <p:sldId id="9592" r:id="rId85"/>
    <p:sldId id="9545" r:id="rId86"/>
    <p:sldId id="9546" r:id="rId87"/>
    <p:sldId id="9547" r:id="rId88"/>
    <p:sldId id="9548" r:id="rId89"/>
    <p:sldId id="9549" r:id="rId90"/>
    <p:sldId id="9550" r:id="rId91"/>
    <p:sldId id="9551" r:id="rId92"/>
    <p:sldId id="9552" r:id="rId93"/>
    <p:sldId id="9553" r:id="rId94"/>
    <p:sldId id="9554" r:id="rId95"/>
    <p:sldId id="9535" r:id="rId96"/>
    <p:sldId id="367" r:id="rId97"/>
    <p:sldId id="9536" r:id="rId98"/>
    <p:sldId id="9537" r:id="rId99"/>
    <p:sldId id="9538" r:id="rId100"/>
    <p:sldId id="9539" r:id="rId101"/>
    <p:sldId id="9540" r:id="rId102"/>
    <p:sldId id="9541" r:id="rId103"/>
    <p:sldId id="9557" r:id="rId104"/>
    <p:sldId id="9542" r:id="rId105"/>
    <p:sldId id="9543" r:id="rId106"/>
    <p:sldId id="9558" r:id="rId107"/>
    <p:sldId id="9578" r:id="rId108"/>
    <p:sldId id="337" r:id="rId109"/>
    <p:sldId id="9593" r:id="rId110"/>
    <p:sldId id="9594" r:id="rId111"/>
    <p:sldId id="360" r:id="rId112"/>
    <p:sldId id="361" r:id="rId113"/>
    <p:sldId id="9555" r:id="rId114"/>
    <p:sldId id="9556" r:id="rId115"/>
    <p:sldId id="9579" r:id="rId1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notesMaster" Target="notesMasters/notesMaster1.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presProps" Target="presProps.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3.xml"/><Relationship Id="rId28" Type="http://schemas.openxmlformats.org/officeDocument/2006/relationships/slide" Target="slides/slide8.xml"/><Relationship Id="rId49" Type="http://schemas.openxmlformats.org/officeDocument/2006/relationships/slide" Target="slides/slide29.xml"/><Relationship Id="rId114" Type="http://schemas.openxmlformats.org/officeDocument/2006/relationships/slide" Target="slides/slide94.xml"/><Relationship Id="rId119" Type="http://schemas.openxmlformats.org/officeDocument/2006/relationships/viewProps" Target="viewProps.xml"/><Relationship Id="rId44" Type="http://schemas.openxmlformats.org/officeDocument/2006/relationships/slide" Target="slides/slide24.xml"/><Relationship Id="rId60" Type="http://schemas.openxmlformats.org/officeDocument/2006/relationships/slide" Target="slides/slide40.xml"/><Relationship Id="rId65" Type="http://schemas.openxmlformats.org/officeDocument/2006/relationships/slide" Target="slides/slide45.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5" Type="http://schemas.openxmlformats.org/officeDocument/2006/relationships/slideMaster" Target="slideMasters/slideMaster15.xml"/><Relationship Id="rId36" Type="http://schemas.openxmlformats.org/officeDocument/2006/relationships/slide" Target="slides/slide16.xml"/><Relationship Id="rId57" Type="http://schemas.openxmlformats.org/officeDocument/2006/relationships/slide" Target="slides/slide37.xml"/><Relationship Id="rId106" Type="http://schemas.openxmlformats.org/officeDocument/2006/relationships/slide" Target="slides/slide86.xml"/><Relationship Id="rId10" Type="http://schemas.openxmlformats.org/officeDocument/2006/relationships/slideMaster" Target="slideMasters/slideMaster10.xml"/><Relationship Id="rId31" Type="http://schemas.openxmlformats.org/officeDocument/2006/relationships/slide" Target="slides/slide11.xml"/><Relationship Id="rId52" Type="http://schemas.openxmlformats.org/officeDocument/2006/relationships/slide" Target="slides/slide32.xml"/><Relationship Id="rId73" Type="http://schemas.openxmlformats.org/officeDocument/2006/relationships/slide" Target="slides/slide53.xml"/><Relationship Id="rId78" Type="http://schemas.openxmlformats.org/officeDocument/2006/relationships/slide" Target="slides/slide58.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357D02-0507-4BB9-BAF0-A423D2DF7286}" type="slidenum">
              <a:rPr lang="en-US">
                <a:solidFill>
                  <a:prstClr val="black"/>
                </a:solidFill>
              </a:rPr>
              <a:pPr eaLnBrk="1" hangingPunct="1"/>
              <a:t>69</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F7E46A-1AB5-4076-9503-932BF074EF22}" type="slidenum">
              <a:rPr lang="en-US">
                <a:solidFill>
                  <a:srgbClr val="000000"/>
                </a:solidFill>
              </a:rPr>
              <a:pPr eaLnBrk="1" hangingPunct="1"/>
              <a:t>73</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E4EF07-F3B4-40C9-B502-3A717CEB4FB6}" type="slidenum">
              <a:rPr lang="en-US">
                <a:solidFill>
                  <a:srgbClr val="000000"/>
                </a:solidFill>
              </a:rPr>
              <a:pPr eaLnBrk="1" hangingPunct="1"/>
              <a:t>80</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397BD4C-7C14-4758-B78F-0EA0DEDB131B}" type="slidenum">
              <a:rPr lang="en-US">
                <a:solidFill>
                  <a:srgbClr val="000000"/>
                </a:solidFill>
              </a:rPr>
              <a:pPr eaLnBrk="1" hangingPunct="1"/>
              <a:t>83</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21A4180-D201-47EF-9DCC-96333C2AD90D}" type="slidenum">
              <a:rPr lang="en-US">
                <a:solidFill>
                  <a:srgbClr val="000000"/>
                </a:solidFill>
              </a:rPr>
              <a:pPr eaLnBrk="1" hangingPunct="1"/>
              <a:t>86</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27B59A-0F00-4692-AD64-191E6A2C9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4011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7E9E8-780B-4126-8D2E-256C4249CD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352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48D48-EE04-4CB7-921E-2E5D097C5B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827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002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5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310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5523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99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5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008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791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233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7179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892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111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900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3095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967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76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976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0363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42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34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438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71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335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8859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075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7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809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654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39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184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463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117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71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335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8859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0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778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809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654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39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184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463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117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1067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0480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4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905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386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120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3777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93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8574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3981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0595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86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4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361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34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489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230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678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509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114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5624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498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8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409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361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34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489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230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678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509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114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5624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4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0365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0039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11040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65687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52444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22855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66754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4033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4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43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1219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8758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9364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778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9440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6726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7287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1291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4033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436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1219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8758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9364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778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9440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6726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728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12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66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2535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91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6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755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8727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400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068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14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516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2439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E78B5D-F4D3-4E10-AEBA-7B0C7EFB49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84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031EB-E94B-4725-823B-322DFB1F0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996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3210D8-AC8E-43D9-94DE-BDCFA423B1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40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0E662-BDF1-42A5-8AB4-96AF2AF516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17956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1B1F03-6B0D-401A-BD5E-6414798CA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50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2AE251-8EF2-4A89-BDC9-23582AF8C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2430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92ED82-7F5D-423E-AE99-EEC08C6A3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339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D7EFAE-B1A0-4D52-8F1F-9AE1D16DE6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97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 Id="rId9" Type="http://schemas.openxmlformats.org/officeDocument/2006/relationships/image" Target="../media/image2.jp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F12CC638-E138-49DE-A072-40D1AE5B786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108608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6375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7/15/2025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694592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964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964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69639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6525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6525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9234415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89821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89821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94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87.xml"/><Relationship Id="rId4" Type="http://schemas.openxmlformats.org/officeDocument/2006/relationships/image" Target="../media/image17.jpeg"/></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98.xml"/><Relationship Id="rId4" Type="http://schemas.openxmlformats.org/officeDocument/2006/relationships/image" Target="../media/image18.jpg"/></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75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46021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058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CHÚC TỤNG CHÚA</a:t>
            </a:r>
            <a:br>
              <a:rPr lang="en-US" sz="66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Lm. </a:t>
            </a:r>
            <a:r>
              <a:rPr lang="en-US" sz="6600" b="0" dirty="0" err="1">
                <a:solidFill>
                  <a:srgbClr val="FFFF00"/>
                </a:solidFill>
                <a:effectLst/>
                <a:latin typeface="+mj-lt"/>
                <a:cs typeface="Times New Roman" pitchFamily="18" charset="0"/>
              </a:rPr>
              <a:t>Nguyễn</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Duy</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310949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vi-VN" sz="6000" b="0" dirty="0">
                <a:solidFill>
                  <a:schemeClr val="bg1"/>
                </a:solidFill>
                <a:effectLst/>
                <a:latin typeface="+mj-lt"/>
              </a:rPr>
              <a:t>Hãy mau quỳ gối tôn thờ. Hãy vang cung đàn tiếng hát. Chúc vinh tình Ngài vô biên. Chúc khen tình Ngài muôn niên</a:t>
            </a:r>
            <a:r>
              <a:rPr lang="vi-VN" sz="6000" b="0" dirty="0" smtClean="0">
                <a:solidFill>
                  <a:schemeClr val="bg1"/>
                </a:solidFill>
                <a:effectLst/>
                <a:latin typeface="+mj-lt"/>
              </a:rPr>
              <a:t>.</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Tk2</a:t>
            </a:r>
            <a:r>
              <a:rPr lang="vi-VN" sz="5800" b="0" u="sng" dirty="0" smtClean="0">
                <a:solidFill>
                  <a:srgbClr val="FFFF00"/>
                </a:solidFill>
                <a:effectLst/>
                <a:latin typeface="+mj-lt"/>
                <a:cs typeface="Times New Roman" pitchFamily="18" charset="0"/>
              </a:rPr>
              <a:t>:</a:t>
            </a:r>
            <a:r>
              <a:rPr lang="en-US" sz="5800" b="0" dirty="0" smtClean="0">
                <a:solidFill>
                  <a:srgbClr val="FFFF00"/>
                </a:solidFill>
                <a:effectLst/>
                <a:latin typeface="+mj-lt"/>
                <a:cs typeface="Times New Roman" pitchFamily="18" charset="0"/>
              </a:rPr>
              <a:t> </a:t>
            </a:r>
            <a:r>
              <a:rPr lang="vi-VN" sz="5800" b="0" dirty="0" smtClean="0">
                <a:solidFill>
                  <a:schemeClr val="bg1"/>
                </a:solidFill>
                <a:effectLst/>
                <a:latin typeface="+mj-lt"/>
                <a:cs typeface="Times New Roman" pitchFamily="18" charset="0"/>
              </a:rPr>
              <a:t>Núi </a:t>
            </a:r>
            <a:r>
              <a:rPr lang="vi-VN" sz="5800" b="0" dirty="0">
                <a:solidFill>
                  <a:schemeClr val="bg1"/>
                </a:solidFill>
                <a:effectLst/>
                <a:latin typeface="+mj-lt"/>
                <a:cs typeface="Times New Roman" pitchFamily="18" charset="0"/>
              </a:rPr>
              <a:t>cao nào hãy nghiêng mình. </a:t>
            </a:r>
            <a:r>
              <a:rPr lang="vi-VN" sz="5800" b="0" dirty="0" smtClean="0">
                <a:solidFill>
                  <a:schemeClr val="bg1"/>
                </a:solidFill>
                <a:effectLst/>
                <a:latin typeface="+mj-lt"/>
                <a:cs typeface="Times New Roman" pitchFamily="18" charset="0"/>
              </a:rPr>
              <a:t>Bi</a:t>
            </a:r>
            <a:r>
              <a:rPr lang="en-US" sz="5800" b="0" dirty="0" err="1" smtClean="0">
                <a:solidFill>
                  <a:schemeClr val="bg1"/>
                </a:solidFill>
                <a:effectLst/>
                <a:latin typeface="+mj-lt"/>
                <a:cs typeface="Times New Roman" pitchFamily="18" charset="0"/>
              </a:rPr>
              <a:t>ển</a:t>
            </a:r>
            <a:r>
              <a:rPr lang="vi-VN" sz="5800" b="0" dirty="0" smtClean="0">
                <a:solidFill>
                  <a:schemeClr val="bg1"/>
                </a:solidFill>
                <a:effectLst/>
                <a:latin typeface="+mj-lt"/>
                <a:cs typeface="Times New Roman" pitchFamily="18" charset="0"/>
              </a:rPr>
              <a:t> </a:t>
            </a:r>
            <a:r>
              <a:rPr lang="vi-VN" sz="5800" b="0" dirty="0">
                <a:solidFill>
                  <a:schemeClr val="bg1"/>
                </a:solidFill>
                <a:effectLst/>
                <a:latin typeface="+mj-lt"/>
                <a:cs typeface="Times New Roman" pitchFamily="18" charset="0"/>
              </a:rPr>
              <a:t>xanh ca hòa tiếng sóng. Kính tôn phụng thờ Thiên Chúa. Chúc khen tình Ngài chan chứa.</a:t>
            </a: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Tk3</a:t>
            </a:r>
            <a:r>
              <a:rPr lang="vi-VN" sz="5800" b="0" u="sng" dirty="0" smtClean="0">
                <a:solidFill>
                  <a:srgbClr val="FFFF00"/>
                </a:solidFill>
                <a:effectLst/>
                <a:latin typeface="+mj-lt"/>
                <a:cs typeface="Times New Roman" pitchFamily="18" charset="0"/>
              </a:rPr>
              <a:t>:</a:t>
            </a:r>
            <a:r>
              <a:rPr lang="vi-VN" sz="5800" b="0" dirty="0" smtClean="0">
                <a:solidFill>
                  <a:schemeClr val="bg1"/>
                </a:solidFill>
                <a:effectLst/>
                <a:latin typeface="+mj-lt"/>
                <a:cs typeface="Times New Roman" pitchFamily="18" charset="0"/>
              </a:rPr>
              <a:t> </a:t>
            </a:r>
            <a:r>
              <a:rPr lang="vi-VN" sz="5800" b="0" dirty="0" smtClean="0">
                <a:solidFill>
                  <a:schemeClr val="bg1"/>
                </a:solidFill>
                <a:effectLst/>
                <a:latin typeface="+mj-lt"/>
              </a:rPr>
              <a:t>Chúa ta là Đấng cao trọng. Chúng ta sấp mình tôn kính. Chúng ta là thần dân Chúa. Chúng ta đều thuộc về Chúa.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smtClean="0">
                <a:solidFill>
                  <a:srgbClr val="FFFF00"/>
                </a:solidFill>
                <a:effectLst/>
                <a:latin typeface="+mj-lt"/>
                <a:cs typeface="Times New Roman" pitchFamily="18" charset="0"/>
              </a:rPr>
              <a:t>TẬP HÁT CỘNG ĐOÀN</a:t>
            </a:r>
            <a:endParaRPr lang="vi-VN" sz="5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5468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4939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32331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30893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15950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702885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364882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67120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80536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689391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042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042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5400" b="0" dirty="0" err="1">
                <a:solidFill>
                  <a:schemeClr val="bg1"/>
                </a:solidFill>
                <a:effectLst/>
                <a:latin typeface="+mj-lt"/>
                <a:cs typeface="Times New Roman" panose="02020603050405020304" pitchFamily="18" charset="0"/>
              </a:rPr>
              <a:t>Phúc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những</a:t>
            </a:r>
            <a:r>
              <a:rPr lang="en-US" sz="5400" b="0" dirty="0">
                <a:solidFill>
                  <a:schemeClr val="bg1"/>
                </a:solidFill>
                <a:effectLst/>
                <a:latin typeface="+mj-lt"/>
                <a:cs typeface="Times New Roman" panose="02020603050405020304" pitchFamily="18" charset="0"/>
              </a:rPr>
              <a:t> ai </a:t>
            </a:r>
            <a:r>
              <a:rPr lang="en-US" sz="5400" b="0" dirty="0" err="1">
                <a:solidFill>
                  <a:schemeClr val="bg1"/>
                </a:solidFill>
                <a:effectLst/>
                <a:latin typeface="+mj-lt"/>
                <a:cs typeface="Times New Roman" panose="02020603050405020304" pitchFamily="18" charset="0"/>
              </a:rPr>
              <a:t>giữ</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tấm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lòng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trọn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hảo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tốt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lành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mà</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họ</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hoa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kết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trái</a:t>
            </a:r>
            <a:r>
              <a:rPr lang="en-US" sz="5400" b="0" dirty="0">
                <a:solidFill>
                  <a:schemeClr val="bg1"/>
                </a:solidFill>
                <a:effectLst/>
                <a:latin typeface="+mj-lt"/>
                <a:cs typeface="Times New Roman" panose="02020603050405020304" pitchFamily="18" charset="0"/>
              </a:rPr>
              <a:t>.</a:t>
            </a:r>
            <a:endParaRPr lang="en-US" sz="9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8534399"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dirty="0" smtClean="0">
                <a:solidFill>
                  <a:srgbClr val="FF0000"/>
                </a:solidFill>
                <a:latin typeface="+mj-lt"/>
                <a:cs typeface="Times New Roman" pitchFamily="18" charset="0"/>
              </a:rPr>
              <a:t>                         </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56506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8000"/>
              </a:lnSpc>
            </a:pPr>
            <a:r>
              <a:rPr lang="en-US" altLang="en-US" sz="6000" b="0" u="sng" dirty="0" smtClean="0">
                <a:solidFill>
                  <a:srgbClr val="FFFF00"/>
                </a:solidFill>
                <a:effectLst/>
                <a:latin typeface="+mj-lt"/>
                <a:cs typeface="Times New Roman" panose="02020603050405020304" pitchFamily="18" charset="0"/>
              </a:rPr>
              <a:t>Tk1</a:t>
            </a:r>
            <a:r>
              <a:rPr lang="en-US" altLang="en-US" sz="60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 </a:t>
            </a:r>
            <a:r>
              <a:rPr lang="en-US" sz="6000" b="0" dirty="0">
                <a:solidFill>
                  <a:schemeClr val="bg1"/>
                </a:solidFill>
                <a:effectLst/>
                <a:latin typeface="+mj-lt"/>
              </a:rPr>
              <a:t> </a:t>
            </a:r>
            <a:r>
              <a:rPr lang="vi-VN" sz="6000" b="0" dirty="0">
                <a:solidFill>
                  <a:schemeClr val="bg1"/>
                </a:solidFill>
                <a:effectLst/>
                <a:latin typeface="+mj-lt"/>
                <a:cs typeface="Times New Roman" panose="02020603050405020304" pitchFamily="18" charset="0"/>
              </a:rPr>
              <a:t>Người luôn sống vẹn toàn làm điều thẳng ngay. Lòng gẫm suy lẽ thật, lưỡi không hề điêu ngoa.</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8000"/>
              </a:lnSpc>
            </a:pPr>
            <a:r>
              <a:rPr lang="en-US" altLang="en-US" sz="6100" b="0" u="sng" dirty="0" smtClean="0">
                <a:solidFill>
                  <a:srgbClr val="FFFF00"/>
                </a:solidFill>
                <a:effectLst/>
                <a:latin typeface="+mj-lt"/>
                <a:cs typeface="Times New Roman" panose="02020603050405020304" pitchFamily="18" charset="0"/>
              </a:rPr>
              <a:t>Tk2</a:t>
            </a:r>
            <a:r>
              <a:rPr lang="en-US" altLang="en-US" sz="6100" b="0" u="sng" dirty="0">
                <a:solidFill>
                  <a:srgbClr val="FFFF00"/>
                </a:solidFill>
                <a:effectLst/>
                <a:latin typeface="+mj-lt"/>
                <a:cs typeface="Times New Roman" panose="02020603050405020304" pitchFamily="18" charset="0"/>
              </a:rPr>
              <a:t>:</a:t>
            </a:r>
            <a:r>
              <a:rPr lang="en-US" altLang="en-US" sz="6100" b="0" dirty="0">
                <a:solidFill>
                  <a:srgbClr val="FFFF00"/>
                </a:solidFill>
                <a:effectLst/>
                <a:latin typeface="+mj-lt"/>
                <a:cs typeface="Times New Roman" panose="02020603050405020304" pitchFamily="18" charset="0"/>
              </a:rPr>
              <a:t>  </a:t>
            </a:r>
            <a:r>
              <a:rPr lang="vi-VN" sz="6100" b="0" dirty="0">
                <a:solidFill>
                  <a:schemeClr val="bg1"/>
                </a:solidFill>
                <a:effectLst/>
                <a:latin typeface="+mj-lt"/>
                <a:cs typeface="Times New Roman" panose="02020603050405020304" pitchFamily="18" charset="0"/>
              </a:rPr>
              <a:t>Người chẳng dám sỉ nhục hoặc làm hại ai. Trong kẻ tôn sợ Chúa Trời, ghét khinh phường gian manh.</a:t>
            </a:r>
            <a:endParaRPr lang="en-US" altLang="en-US" sz="61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B10EEBFF-C05F-4B42-B5BC-D0C6288AA7F9}"/>
              </a:ext>
            </a:extLst>
          </p:cNvPr>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altLang="en-US" sz="6600" b="0" u="sng" dirty="0" smtClean="0">
                <a:solidFill>
                  <a:srgbClr val="FFFF00"/>
                </a:solidFill>
                <a:effectLst/>
                <a:latin typeface="+mj-lt"/>
                <a:cs typeface="Times New Roman" panose="02020603050405020304" pitchFamily="18" charset="0"/>
              </a:rPr>
              <a:t>Tk3</a:t>
            </a:r>
            <a:r>
              <a:rPr lang="en-US" altLang="en-US" sz="6600" b="0" u="sng" dirty="0">
                <a:solidFill>
                  <a:srgbClr val="FFFF00"/>
                </a:solidFill>
                <a:effectLst/>
                <a:latin typeface="+mj-lt"/>
                <a:cs typeface="Times New Roman" panose="02020603050405020304" pitchFamily="18" charset="0"/>
              </a:rPr>
              <a:t>:</a:t>
            </a:r>
            <a:r>
              <a:rPr lang="en-US" altLang="en-US" sz="6600" b="0" dirty="0">
                <a:solidFill>
                  <a:srgbClr val="FFFF00"/>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Thề chi dẫu bị thiệt, người chẳng đơn sai. Chẳng thiết ăn hối lộ để hại người thẳng ngay.</a:t>
            </a:r>
            <a:endParaRPr lang="en-US" altLang="en-US" sz="192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5400" b="0" dirty="0" err="1">
                <a:solidFill>
                  <a:schemeClr val="bg1"/>
                </a:solidFill>
                <a:effectLst/>
                <a:latin typeface="+mj-lt"/>
                <a:cs typeface="Times New Roman" panose="02020603050405020304" pitchFamily="18" charset="0"/>
              </a:rPr>
              <a:t>Phúc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những</a:t>
            </a:r>
            <a:r>
              <a:rPr lang="en-US" sz="5400" b="0" dirty="0">
                <a:solidFill>
                  <a:schemeClr val="bg1"/>
                </a:solidFill>
                <a:effectLst/>
                <a:latin typeface="+mj-lt"/>
                <a:cs typeface="Times New Roman" panose="02020603050405020304" pitchFamily="18" charset="0"/>
              </a:rPr>
              <a:t> ai </a:t>
            </a:r>
            <a:r>
              <a:rPr lang="en-US" sz="5400" b="0" dirty="0" err="1">
                <a:solidFill>
                  <a:schemeClr val="bg1"/>
                </a:solidFill>
                <a:effectLst/>
                <a:latin typeface="+mj-lt"/>
                <a:cs typeface="Times New Roman" panose="02020603050405020304" pitchFamily="18" charset="0"/>
              </a:rPr>
              <a:t>giữ</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tấm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lòng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trọn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hảo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tốt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lành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mà</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họ</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hoa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kết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trái</a:t>
            </a:r>
            <a:r>
              <a:rPr lang="en-US" sz="5400" b="0" dirty="0">
                <a:solidFill>
                  <a:schemeClr val="bg1"/>
                </a:solidFill>
                <a:effectLst/>
                <a:latin typeface="+mj-lt"/>
                <a:cs typeface="Times New Roman" panose="02020603050405020304" pitchFamily="18" charset="0"/>
              </a:rPr>
              <a:t>.</a:t>
            </a:r>
            <a:endParaRPr lang="en-US" sz="9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76201" y="4248150"/>
            <a:ext cx="8534399" cy="769441"/>
          </a:xfrm>
          <a:prstGeom prst="rect">
            <a:avLst/>
          </a:prstGeom>
          <a:noFill/>
        </p:spPr>
        <p:txBody>
          <a:bodyPr wrap="square" rtlCol="0">
            <a:spAutoFit/>
          </a:bodyPr>
          <a:lstStyle/>
          <a:p>
            <a:pPr algn="just"/>
            <a:r>
              <a:rPr lang="en-US" sz="4400" dirty="0">
                <a:solidFill>
                  <a:srgbClr val="FF0000"/>
                </a:solidFill>
                <a:cs typeface="Times New Roman" pitchFamily="18" charset="0"/>
              </a:rPr>
              <a:t>          </a:t>
            </a:r>
            <a:r>
              <a:rPr lang="en-US" sz="4400" dirty="0" smtClean="0">
                <a:solidFill>
                  <a:srgbClr val="FF0000"/>
                </a:solidFill>
                <a:cs typeface="Times New Roman" pitchFamily="18" charset="0"/>
              </a:rPr>
              <a:t>                         </a:t>
            </a:r>
            <a:r>
              <a:rPr lang="en-US" sz="4400" u="sng" dirty="0">
                <a:solidFill>
                  <a:srgbClr val="FFFF00"/>
                </a:solidFill>
                <a:effectLst>
                  <a:outerShdw blurRad="38100" dist="38100" dir="2700000" algn="tl">
                    <a:srgbClr val="000000">
                      <a:alpha val="43137"/>
                    </a:srgbClr>
                  </a:outerShdw>
                </a:effectLs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cs typeface="Times New Roman" pitchFamily="18" charset="0"/>
              </a:rPr>
              <a:t>.</a:t>
            </a:r>
            <a:r>
              <a:rPr lang="en-US" sz="4400" dirty="0" smtClean="0">
                <a:solidFill>
                  <a:srgbClr val="FFFF00"/>
                </a:solidFill>
                <a:effectLst>
                  <a:outerShdw blurRad="38100" dist="38100" dir="2700000" algn="tl">
                    <a:srgbClr val="000000">
                      <a:alpha val="43137"/>
                    </a:srgbClr>
                  </a:outerShdw>
                </a:effectLst>
                <a:cs typeface="Times New Roman" pitchFamily="18" charset="0"/>
              </a:rPr>
              <a:t> </a:t>
            </a:r>
            <a:endParaRPr lang="en-US" sz="44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99876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939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449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06726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4000" b="0" dirty="0" smtClean="0">
                <a:effectLst/>
                <a:latin typeface="+mj-lt"/>
              </a:rPr>
              <a:t/>
            </a:r>
            <a:br>
              <a:rPr lang="en-US" sz="4000" b="0" dirty="0" smtClean="0">
                <a:effectLst/>
                <a:latin typeface="+mj-lt"/>
              </a:rPr>
            </a:br>
            <a:endParaRPr lang="en-US" sz="4000" b="0" dirty="0" smtClean="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9906"/>
            <a:ext cx="9144000" cy="5143500"/>
          </a:xfrm>
          <a:prstGeom prst="rect">
            <a:avLst/>
          </a:prstGeom>
        </p:spPr>
      </p:pic>
      <p:sp>
        <p:nvSpPr>
          <p:cNvPr id="6" name="Rectangle 5"/>
          <p:cNvSpPr/>
          <p:nvPr/>
        </p:nvSpPr>
        <p:spPr>
          <a:xfrm>
            <a:off x="4114800" y="2647950"/>
            <a:ext cx="4572000" cy="923330"/>
          </a:xfrm>
          <a:prstGeom prst="rect">
            <a:avLst/>
          </a:prstGeom>
        </p:spPr>
        <p:txBody>
          <a:bodyPr>
            <a:spAutoFit/>
          </a:bodyPr>
          <a:lstStyle/>
          <a:p>
            <a:pPr lvl="0" algn="ctr" eaLnBrk="0" fontAlgn="base" hangingPunct="0">
              <a:spcBef>
                <a:spcPct val="20000"/>
              </a:spcBef>
              <a:spcAft>
                <a:spcPct val="0"/>
              </a:spcAft>
            </a:pPr>
            <a:r>
              <a:rPr lang="en-US" sz="5400" kern="0" dirty="0" err="1" smtClean="0">
                <a:solidFill>
                  <a:srgbClr val="FFFF00"/>
                </a:solidFill>
                <a:cs typeface="Times New Roman" pitchFamily="18" charset="0"/>
              </a:rPr>
              <a:t>Mỗi</a:t>
            </a:r>
            <a:r>
              <a:rPr lang="en-US" sz="5400" kern="0" dirty="0" smtClean="0">
                <a:solidFill>
                  <a:srgbClr val="FFFF00"/>
                </a:solidFill>
                <a:cs typeface="Times New Roman" pitchFamily="18" charset="0"/>
              </a:rPr>
              <a:t> </a:t>
            </a:r>
            <a:r>
              <a:rPr lang="en-US" sz="5400" kern="0" dirty="0" err="1">
                <a:solidFill>
                  <a:srgbClr val="FFFF00"/>
                </a:solidFill>
                <a:cs typeface="Times New Roman" pitchFamily="18" charset="0"/>
              </a:rPr>
              <a:t>Lời</a:t>
            </a:r>
            <a:r>
              <a:rPr lang="en-US" sz="5400" kern="0" dirty="0">
                <a:solidFill>
                  <a:srgbClr val="FFFF00"/>
                </a:solidFill>
                <a:cs typeface="Times New Roman" pitchFamily="18" charset="0"/>
              </a:rPr>
              <a:t> </a:t>
            </a:r>
            <a:r>
              <a:rPr lang="en-US" sz="5400" kern="0" dirty="0" err="1">
                <a:solidFill>
                  <a:srgbClr val="FFFF00"/>
                </a:solidFill>
                <a:cs typeface="Times New Roman" pitchFamily="18" charset="0"/>
              </a:rPr>
              <a:t>Kinh</a:t>
            </a:r>
            <a:endParaRPr lang="en-US" sz="5400" kern="0" dirty="0">
              <a:solidFill>
                <a:srgbClr val="FFFF00"/>
              </a:solidFill>
              <a:cs typeface="Times New Roman" pitchFamily="18" charset="0"/>
            </a:endParaRPr>
          </a:p>
        </p:txBody>
      </p:sp>
    </p:spTree>
    <p:extLst>
      <p:ext uri="{BB962C8B-B14F-4D97-AF65-F5344CB8AC3E}">
        <p14:creationId xmlns:p14="http://schemas.microsoft.com/office/powerpoint/2010/main" val="4075971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4000" b="0" dirty="0" smtClean="0">
                <a:effectLst/>
                <a:latin typeface="+mj-lt"/>
              </a:rPr>
              <a:t/>
            </a:r>
            <a:br>
              <a:rPr lang="en-US" sz="4000" b="0" dirty="0" smtClean="0">
                <a:effectLst/>
                <a:latin typeface="+mj-lt"/>
              </a:rPr>
            </a:br>
            <a:endParaRPr lang="en-US" sz="4000" b="0" dirty="0" smtClean="0">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75129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2634924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52278270"/>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a:solidFill>
                  <a:srgbClr val="FFFF00"/>
                </a:solidFill>
                <a:effectLst/>
                <a:latin typeface="+mj-lt"/>
                <a:cs typeface="Times New Roman" pitchFamily="18" charset="0"/>
              </a:rPr>
              <a:t>T</a:t>
            </a:r>
            <a:r>
              <a:rPr lang="en-US" sz="6000" b="0" u="sng" dirty="0" smtClean="0">
                <a:solidFill>
                  <a:srgbClr val="FFFF00"/>
                </a:solidFill>
                <a:effectLst/>
                <a:latin typeface="+mj-lt"/>
                <a:cs typeface="Times New Roman" pitchFamily="18" charset="0"/>
              </a:rPr>
              <a:t>k1:</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vật</a:t>
            </a:r>
            <a:r>
              <a:rPr lang="en-US" sz="6000" b="0" dirty="0" smtClean="0">
                <a:solidFill>
                  <a:schemeClr val="bg1"/>
                </a:solidFill>
                <a:effectLst/>
                <a:latin typeface="+mj-lt"/>
                <a:cs typeface="Times New Roman" pitchFamily="18" charset="0"/>
              </a:rPr>
              <a:t> con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hôm</a:t>
            </a:r>
            <a:r>
              <a:rPr lang="en-US" sz="6000" b="0" dirty="0" smtClean="0">
                <a:solidFill>
                  <a:schemeClr val="bg1"/>
                </a:solidFill>
                <a:effectLst/>
                <a:latin typeface="+mj-lt"/>
                <a:cs typeface="Times New Roman" pitchFamily="18" charset="0"/>
              </a:rPr>
              <a:t> nay </a:t>
            </a:r>
            <a:r>
              <a:rPr lang="vi-VN" sz="6000" b="0" dirty="0">
                <a:solidFill>
                  <a:schemeClr val="bg1"/>
                </a:solidFill>
                <a:effectLst/>
                <a:latin typeface="+mj-lt"/>
                <a:cs typeface="Times New Roman" pitchFamily="18" charset="0"/>
              </a:rPr>
              <a:t>Từ bao nhiêu đêm ngày bàn tay lao công này tạo </a:t>
            </a:r>
            <a:r>
              <a:rPr lang="vi-VN" sz="6000" b="0" dirty="0" smtClean="0">
                <a:solidFill>
                  <a:schemeClr val="bg1"/>
                </a:solidFill>
                <a:effectLst/>
                <a:latin typeface="+mj-lt"/>
                <a:cs typeface="Times New Roman" pitchFamily="18" charset="0"/>
              </a:rPr>
              <a:t>tác</a:t>
            </a:r>
            <a:r>
              <a:rPr lang="en-US" sz="6000" b="0" dirty="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6364450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subTitle" idx="1"/>
          </p:nvPr>
        </p:nvSpPr>
        <p:spPr>
          <a:xfrm>
            <a:off x="0" y="0"/>
            <a:ext cx="9144000" cy="5143500"/>
          </a:xfrm>
        </p:spPr>
        <p:txBody>
          <a:bodyPr/>
          <a:lstStyle/>
          <a:p>
            <a:pPr algn="just">
              <a:lnSpc>
                <a:spcPct val="140000"/>
              </a:lnSpc>
            </a:pPr>
            <a:r>
              <a:rPr lang="en-US" sz="6600" b="0" u="sng" dirty="0" smtClean="0">
                <a:solidFill>
                  <a:srgbClr val="FFFF00"/>
                </a:solidFill>
                <a:effectLst/>
                <a:latin typeface="+mj-lt"/>
                <a:cs typeface="Times New Roman" pitchFamily="18" charset="0"/>
              </a:rPr>
              <a:t>**</a:t>
            </a:r>
            <a:r>
              <a:rPr lang="en-US" sz="6600" b="0" dirty="0" smtClean="0">
                <a:solidFill>
                  <a:srgbClr val="FFFF00"/>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Mang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theo</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sướng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vui</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vì</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đã</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góp</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phần</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phục</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vụ</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Chúa</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trong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muôn</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người</a:t>
            </a:r>
            <a:r>
              <a:rPr lang="en-US" sz="6600" b="0" dirty="0" smtClean="0">
                <a:solidFill>
                  <a:schemeClr val="bg1"/>
                </a:solidFill>
                <a:effectLst/>
                <a:latin typeface="+mj-lt"/>
                <a:cs typeface="Times New Roman" pitchFamily="18" charset="0"/>
              </a:rPr>
              <a:t>.</a:t>
            </a:r>
            <a:endParaRPr lang="en-US" sz="66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7264874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69423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2145222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4722591"/>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subTitle" idx="1"/>
          </p:nvPr>
        </p:nvSpPr>
        <p:spPr>
          <a:xfrm>
            <a:off x="15240" y="0"/>
            <a:ext cx="9144000" cy="5143500"/>
          </a:xfrm>
        </p:spPr>
        <p:txBody>
          <a:bodyPr/>
          <a:lstStyle/>
          <a:p>
            <a:pPr algn="just">
              <a:lnSpc>
                <a:spcPct val="140000"/>
              </a:lnSpc>
            </a:pPr>
            <a:r>
              <a:rPr lang="en-US" sz="6000" b="0" u="sng" dirty="0">
                <a:solidFill>
                  <a:srgbClr val="FFFF00"/>
                </a:solidFill>
                <a:effectLst/>
                <a:latin typeface="+mj-lt"/>
                <a:cs typeface="Times New Roman" pitchFamily="18" charset="0"/>
              </a:rPr>
              <a:t>T</a:t>
            </a:r>
            <a:r>
              <a:rPr lang="en-US" sz="6000" b="0" u="sng" dirty="0" smtClean="0">
                <a:solidFill>
                  <a:srgbClr val="FFFF00"/>
                </a:solidFill>
                <a:effectLst/>
                <a:latin typeface="+mj-lt"/>
                <a:cs typeface="Times New Roman" pitchFamily="18" charset="0"/>
              </a:rPr>
              <a:t>k2:</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vật</a:t>
            </a:r>
            <a:r>
              <a:rPr lang="en-US" sz="6000" b="0" dirty="0" smtClean="0">
                <a:solidFill>
                  <a:schemeClr val="bg1"/>
                </a:solidFill>
                <a:effectLst/>
                <a:latin typeface="+mj-lt"/>
                <a:cs typeface="Times New Roman" pitchFamily="18" charset="0"/>
              </a:rPr>
              <a:t> con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hôm</a:t>
            </a:r>
            <a:r>
              <a:rPr lang="en-US" sz="6000" b="0" dirty="0" smtClean="0">
                <a:solidFill>
                  <a:schemeClr val="bg1"/>
                </a:solidFill>
                <a:effectLst/>
                <a:latin typeface="+mj-lt"/>
                <a:cs typeface="Times New Roman" pitchFamily="18" charset="0"/>
              </a:rPr>
              <a:t> nay </a:t>
            </a:r>
            <a:r>
              <a:rPr lang="vi-VN" sz="6000" b="0" dirty="0" smtClean="0">
                <a:solidFill>
                  <a:schemeClr val="bg1"/>
                </a:solidFill>
                <a:effectLst/>
                <a:latin typeface="+mj-lt"/>
                <a:cs typeface="Times New Roman" pitchFamily="18" charset="0"/>
              </a:rPr>
              <a:t>là bao </a:t>
            </a:r>
            <a:r>
              <a:rPr lang="vi-VN" sz="6000" b="0" dirty="0">
                <a:solidFill>
                  <a:schemeClr val="bg1"/>
                </a:solidFill>
                <a:effectLst/>
                <a:latin typeface="+mj-lt"/>
                <a:cs typeface="Times New Roman" pitchFamily="18" charset="0"/>
              </a:rPr>
              <a:t>nhiêu lao nhọc là bao nhiêu cơ cực chồng </a:t>
            </a:r>
            <a:r>
              <a:rPr lang="vi-VN" sz="6000" b="0" dirty="0" smtClean="0">
                <a:solidFill>
                  <a:schemeClr val="bg1"/>
                </a:solidFill>
                <a:effectLst/>
                <a:latin typeface="+mj-lt"/>
                <a:cs typeface="Times New Roman" pitchFamily="18" charset="0"/>
              </a:rPr>
              <a:t>chất</a:t>
            </a:r>
            <a:r>
              <a:rPr lang="en-US" sz="6000" b="0" dirty="0" smtClean="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94396074"/>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type="subTitle" idx="1"/>
          </p:nvPr>
        </p:nvSpPr>
        <p:spPr>
          <a:xfrm>
            <a:off x="0" y="0"/>
            <a:ext cx="9144000" cy="5143500"/>
          </a:xfrm>
        </p:spPr>
        <p:txBody>
          <a:bodyPr/>
          <a:lstStyle/>
          <a:p>
            <a:pPr algn="just">
              <a:lnSpc>
                <a:spcPct val="140000"/>
              </a:lnSpc>
            </a:pPr>
            <a:r>
              <a:rPr lang="en-US" sz="6800" b="0" u="sng" dirty="0" smtClean="0">
                <a:solidFill>
                  <a:srgbClr val="FFFF00"/>
                </a:solidFill>
                <a:effectLst/>
                <a:latin typeface="+mj-lt"/>
                <a:cs typeface="Times New Roman" pitchFamily="18" charset="0"/>
              </a:rPr>
              <a:t>**</a:t>
            </a:r>
            <a:r>
              <a:rPr lang="en-US" sz="6800" b="0" dirty="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Nhưng</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luôn</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vững</a:t>
            </a:r>
            <a:r>
              <a:rPr lang="en-US" sz="6800" b="0" dirty="0" smtClean="0">
                <a:solidFill>
                  <a:schemeClr val="bg1"/>
                </a:solidFill>
                <a:effectLst/>
                <a:latin typeface="+mj-lt"/>
                <a:cs typeface="Times New Roman" pitchFamily="18" charset="0"/>
              </a:rPr>
              <a:t> tin </a:t>
            </a:r>
            <a:r>
              <a:rPr lang="en-US" sz="6800" b="0" dirty="0" err="1" smtClean="0">
                <a:solidFill>
                  <a:schemeClr val="bg1"/>
                </a:solidFill>
                <a:effectLst/>
                <a:latin typeface="+mj-lt"/>
                <a:cs typeface="Times New Roman" pitchFamily="18" charset="0"/>
              </a:rPr>
              <a:t>tình</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yêu</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của</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Ngài</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làm</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thần</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trí</a:t>
            </a:r>
            <a:r>
              <a:rPr lang="en-US" sz="6800" b="0" dirty="0" smtClean="0">
                <a:solidFill>
                  <a:schemeClr val="bg1"/>
                </a:solidFill>
                <a:effectLst/>
                <a:latin typeface="+mj-lt"/>
                <a:cs typeface="Times New Roman" pitchFamily="18" charset="0"/>
              </a:rPr>
              <a:t> con an </a:t>
            </a:r>
            <a:r>
              <a:rPr lang="en-US" sz="6800" b="0" dirty="0" err="1" smtClean="0">
                <a:solidFill>
                  <a:schemeClr val="bg1"/>
                </a:solidFill>
                <a:effectLst/>
                <a:latin typeface="+mj-lt"/>
                <a:cs typeface="Times New Roman" pitchFamily="18" charset="0"/>
              </a:rPr>
              <a:t>bình</a:t>
            </a:r>
            <a:r>
              <a:rPr lang="en-US" sz="6800" b="0" dirty="0" smtClean="0">
                <a:solidFill>
                  <a:schemeClr val="bg1"/>
                </a:solidFill>
                <a:effectLst/>
                <a:latin typeface="+mj-lt"/>
                <a:cs typeface="Times New Roman" pitchFamily="18" charset="0"/>
              </a:rPr>
              <a:t>.</a:t>
            </a:r>
            <a:endParaRPr lang="en-US" sz="68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066392333"/>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67741600"/>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3167173"/>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subTitle" idx="1"/>
          </p:nvPr>
        </p:nvSpPr>
        <p:spPr>
          <a:xfrm>
            <a:off x="0" y="0"/>
            <a:ext cx="9144000" cy="5143500"/>
          </a:xfrm>
          <a:solidFill>
            <a:srgbClr val="000000"/>
          </a:solidFill>
        </p:spPr>
        <p:txBody>
          <a:bodyPr/>
          <a:lstStyle/>
          <a:p>
            <a:pPr algn="just" eaLnBrk="1" hangingPunct="1">
              <a:lnSpc>
                <a:spcPct val="120000"/>
              </a:lnSpc>
            </a:pPr>
            <a:endParaRPr lang="en-US" sz="7400" b="1" smtClean="0">
              <a:latin typeface="VNI-Times" pitchFamily="2" charset="0"/>
            </a:endParaRPr>
          </a:p>
        </p:txBody>
      </p:sp>
    </p:spTree>
    <p:extLst>
      <p:ext uri="{BB962C8B-B14F-4D97-AF65-F5344CB8AC3E}">
        <p14:creationId xmlns:p14="http://schemas.microsoft.com/office/powerpoint/2010/main" val="1239924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22" name="Content Placeholder 1"/>
          <p:cNvSpPr>
            <a:spLocks noGrp="1"/>
          </p:cNvSpPr>
          <p:nvPr>
            <p:ph idx="1"/>
          </p:nvPr>
        </p:nvSpPr>
        <p:spPr>
          <a:xfrm>
            <a:off x="0" y="514350"/>
            <a:ext cx="9144000" cy="4572000"/>
          </a:xfrm>
        </p:spPr>
        <p:txBody>
          <a:bodyPr/>
          <a:lstStyle/>
          <a:p>
            <a:pPr marL="0" indent="0" algn="ctr">
              <a:buFontTx/>
              <a:buNone/>
            </a:pPr>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Nguyện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Hiệp</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lễ</a:t>
            </a:r>
            <a:endParaRPr lang="en-US" sz="6600" b="0" dirty="0" smtClean="0">
              <a:solidFill>
                <a:srgbClr val="FFFF00"/>
              </a:solidFill>
              <a:effectLst/>
              <a:latin typeface="+mj-lt"/>
              <a:cs typeface="Times New Roman" pitchFamily="18" charset="0"/>
            </a:endParaRPr>
          </a:p>
          <a:p>
            <a:pPr marL="0" indent="0" algn="ctr">
              <a:buFontTx/>
              <a:buNone/>
            </a:pPr>
            <a:r>
              <a:rPr lang="en-US" sz="8000" b="0" dirty="0" err="1" smtClean="0">
                <a:solidFill>
                  <a:srgbClr val="FFFF00"/>
                </a:solidFill>
                <a:effectLst/>
                <a:latin typeface="+mj-lt"/>
                <a:cs typeface="Times New Roman" pitchFamily="18" charset="0"/>
              </a:rPr>
              <a:t>Lời</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Cầu</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Bên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Chúa</a:t>
            </a:r>
            <a:endParaRPr lang="en-US" sz="8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516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46" name="Rectangle 3"/>
          <p:cNvSpPr>
            <a:spLocks noGrp="1" noChangeArrowheads="1"/>
          </p:cNvSpPr>
          <p:nvPr>
            <p:ph type="subTitle" idx="1"/>
          </p:nvPr>
        </p:nvSpPr>
        <p:spPr>
          <a:xfrm>
            <a:off x="0" y="0"/>
            <a:ext cx="9144000" cy="5086350"/>
          </a:xfrm>
        </p:spPr>
        <p:txBody>
          <a:bodyPr/>
          <a:lstStyle/>
          <a:p>
            <a:pPr algn="just">
              <a:lnSpc>
                <a:spcPct val="140000"/>
              </a:lnSpc>
            </a:pPr>
            <a:r>
              <a:rPr lang="en-US" sz="4000" b="0" u="sng" dirty="0">
                <a:solidFill>
                  <a:srgbClr val="FFFF00"/>
                </a:solidFill>
                <a:effectLst/>
                <a:latin typeface="+mj-lt"/>
                <a:cs typeface="Times New Roman" pitchFamily="18" charset="0"/>
              </a:rPr>
              <a:t>T</a:t>
            </a:r>
            <a:r>
              <a:rPr lang="en-US" sz="4000" b="0" u="sng" dirty="0" smtClean="0">
                <a:solidFill>
                  <a:srgbClr val="FFFF00"/>
                </a:solidFill>
                <a:effectLst/>
                <a:latin typeface="+mj-lt"/>
                <a:cs typeface="Times New Roman" pitchFamily="18" charset="0"/>
              </a:rPr>
              <a:t>k1:</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bị</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bao</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vây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bởi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muôn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tiếng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ồn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ào</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xin cho </a:t>
            </a:r>
            <a:r>
              <a:rPr lang="vi-VN" sz="4000" b="0" dirty="0">
                <a:solidFill>
                  <a:schemeClr val="bg1"/>
                </a:solidFill>
                <a:effectLst/>
                <a:latin typeface="+mj-lt"/>
                <a:cs typeface="Times New Roman" pitchFamily="18" charset="0"/>
              </a:rPr>
              <a:t>con tìm được những giây phút thinh </a:t>
            </a:r>
            <a:r>
              <a:rPr lang="vi-VN" sz="4000" b="0" dirty="0" smtClean="0">
                <a:solidFill>
                  <a:schemeClr val="bg1"/>
                </a:solidFill>
                <a:effectLst/>
                <a:latin typeface="+mj-lt"/>
                <a:cs typeface="Times New Roman" pitchFamily="18" charset="0"/>
              </a:rPr>
              <a:t>lặng</a:t>
            </a:r>
            <a:r>
              <a:rPr lang="en-US" sz="4000" b="0" dirty="0" smtClean="0">
                <a:solidFill>
                  <a:schemeClr val="bg1"/>
                </a:solidFill>
                <a:effectLst/>
                <a:latin typeface="+mj-lt"/>
                <a:cs typeface="Times New Roman" pitchFamily="18" charset="0"/>
              </a:rPr>
              <a:t>. </a:t>
            </a:r>
            <a:r>
              <a:rPr lang="vi-VN" sz="4000" b="0" dirty="0">
                <a:solidFill>
                  <a:schemeClr val="bg1"/>
                </a:solidFill>
                <a:effectLst/>
                <a:latin typeface="+mj-lt"/>
                <a:cs typeface="Times New Roman" pitchFamily="18" charset="0"/>
              </a:rPr>
              <a:t>Khi bị rã rời, vì ngàn việc cay </a:t>
            </a:r>
            <a:r>
              <a:rPr lang="vi-VN" sz="4000" b="0" dirty="0" smtClean="0">
                <a:solidFill>
                  <a:schemeClr val="bg1"/>
                </a:solidFill>
                <a:effectLst/>
                <a:latin typeface="+mj-lt"/>
                <a:cs typeface="Times New Roman" pitchFamily="18" charset="0"/>
              </a:rPr>
              <a:t>đắng</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cho</a:t>
            </a:r>
            <a:r>
              <a:rPr lang="en-US" sz="4000" b="0" dirty="0" smtClean="0">
                <a:solidFill>
                  <a:schemeClr val="bg1"/>
                </a:solidFill>
                <a:effectLst/>
                <a:latin typeface="+mj-lt"/>
                <a:cs typeface="Times New Roman" pitchFamily="18" charset="0"/>
              </a:rPr>
              <a:t> </a:t>
            </a:r>
            <a:r>
              <a:rPr lang="en-US" sz="4000" b="0" dirty="0">
                <a:solidFill>
                  <a:schemeClr val="bg1"/>
                </a:solidFill>
                <a:effectLst/>
                <a:latin typeface="+mj-lt"/>
                <a:cs typeface="Times New Roman" pitchFamily="18" charset="0"/>
              </a:rPr>
              <a:t>con </a:t>
            </a:r>
            <a:r>
              <a:rPr lang="en-US" sz="4000" b="0" dirty="0" err="1">
                <a:solidFill>
                  <a:schemeClr val="bg1"/>
                </a:solidFill>
                <a:effectLst/>
                <a:latin typeface="+mj-lt"/>
                <a:cs typeface="Times New Roman" pitchFamily="18" charset="0"/>
              </a:rPr>
              <a:t>quý</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chuộng</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thời</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gian</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kề</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bên</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nhan</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khi bị </a:t>
            </a:r>
            <a:r>
              <a:rPr lang="vi-VN" sz="4000" b="0" dirty="0">
                <a:solidFill>
                  <a:schemeClr val="bg1"/>
                </a:solidFill>
                <a:effectLst/>
                <a:latin typeface="+mj-lt"/>
                <a:cs typeface="Times New Roman" pitchFamily="18" charset="0"/>
              </a:rPr>
              <a:t>xao động vì những mối nguy âu </a:t>
            </a:r>
            <a:r>
              <a:rPr lang="vi-VN" sz="4000" b="0" dirty="0" smtClean="0">
                <a:solidFill>
                  <a:schemeClr val="bg1"/>
                </a:solidFill>
                <a:effectLst/>
                <a:latin typeface="+mj-lt"/>
                <a:cs typeface="Times New Roman" pitchFamily="18" charset="0"/>
              </a:rPr>
              <a:t>lo</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2222645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00974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8242"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cho</a:t>
            </a:r>
            <a:r>
              <a:rPr lang="en-US" sz="4800" b="0" dirty="0">
                <a:solidFill>
                  <a:schemeClr val="bg1"/>
                </a:solidFill>
                <a:effectLst/>
                <a:latin typeface="+mj-lt"/>
                <a:cs typeface="Times New Roman" pitchFamily="18" charset="0"/>
              </a:rPr>
              <a:t> con </a:t>
            </a:r>
            <a:r>
              <a:rPr lang="en-US" sz="4800" b="0" dirty="0" err="1">
                <a:solidFill>
                  <a:schemeClr val="bg1"/>
                </a:solidFill>
                <a:effectLst/>
                <a:latin typeface="+mj-lt"/>
                <a:cs typeface="Times New Roman" pitchFamily="18" charset="0"/>
              </a:rPr>
              <a:t>thanh</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thản</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ngồi</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nghe</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tiếng</a:t>
            </a:r>
            <a:r>
              <a:rPr lang="en-US" sz="4800" b="0" dirty="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ủi</a:t>
            </a:r>
            <a:r>
              <a:rPr lang="en-US" sz="4800" b="0" dirty="0" smtClean="0">
                <a:solidFill>
                  <a:schemeClr val="bg1"/>
                </a:solidFill>
                <a:effectLst/>
                <a:latin typeface="+mj-lt"/>
                <a:cs typeface="Times New Roman" pitchFamily="18" charset="0"/>
              </a:rPr>
              <a:t> an </a:t>
            </a:r>
            <a:r>
              <a:rPr lang="vi-VN" sz="4800" b="0" dirty="0" smtClean="0">
                <a:solidFill>
                  <a:schemeClr val="bg1"/>
                </a:solidFill>
                <a:effectLst/>
                <a:latin typeface="+mj-lt"/>
                <a:cs typeface="Times New Roman" pitchFamily="18" charset="0"/>
              </a:rPr>
              <a:t>khi bóng </a:t>
            </a:r>
            <a:r>
              <a:rPr lang="vi-VN" sz="4800" b="0" dirty="0">
                <a:solidFill>
                  <a:schemeClr val="bg1"/>
                </a:solidFill>
                <a:effectLst/>
                <a:latin typeface="+mj-lt"/>
                <a:cs typeface="Times New Roman" pitchFamily="18" charset="0"/>
              </a:rPr>
              <a:t>đêm dần buông cho con biết mau quỳ </a:t>
            </a:r>
            <a:r>
              <a:rPr lang="vi-VN" sz="4800" b="0" dirty="0" smtClean="0">
                <a:solidFill>
                  <a:schemeClr val="bg1"/>
                </a:solidFill>
                <a:effectLst/>
                <a:latin typeface="+mj-lt"/>
                <a:cs typeface="Times New Roman" pitchFamily="18" charset="0"/>
              </a:rPr>
              <a:t>xuống</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hướng tâm </a:t>
            </a:r>
            <a:r>
              <a:rPr lang="vi-VN" sz="4800" b="0" dirty="0">
                <a:solidFill>
                  <a:schemeClr val="bg1"/>
                </a:solidFill>
                <a:effectLst/>
                <a:latin typeface="+mj-lt"/>
                <a:cs typeface="Times New Roman" pitchFamily="18" charset="0"/>
              </a:rPr>
              <a:t>hồn lên cao, thành tâm con nguyện cầu</a:t>
            </a:r>
            <a:r>
              <a:rPr lang="vi-VN"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85951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68896825"/>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3"/>
          <p:cNvSpPr>
            <a:spLocks noGrp="1" noChangeArrowheads="1"/>
          </p:cNvSpPr>
          <p:nvPr>
            <p:ph type="subTitle" idx="1"/>
          </p:nvPr>
        </p:nvSpPr>
        <p:spPr>
          <a:xfrm>
            <a:off x="0" y="0"/>
            <a:ext cx="9144000" cy="4914900"/>
          </a:xfrm>
        </p:spPr>
        <p:txBody>
          <a:bodyPr/>
          <a:lstStyle/>
          <a:p>
            <a:pPr algn="just">
              <a:lnSpc>
                <a:spcPct val="140000"/>
              </a:lnSpc>
            </a:pPr>
            <a:r>
              <a:rPr lang="en-US" sz="4300" b="0" u="sng" dirty="0" smtClean="0">
                <a:solidFill>
                  <a:srgbClr val="FFFF00"/>
                </a:solidFill>
                <a:effectLst/>
                <a:latin typeface="+mj-lt"/>
                <a:cs typeface="Times New Roman" pitchFamily="18" charset="0"/>
              </a:rPr>
              <a:t>Tk2:</a:t>
            </a:r>
            <a:r>
              <a:rPr lang="en-US" sz="4300" b="0" dirty="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Khi</a:t>
            </a:r>
            <a:r>
              <a:rPr lang="en-US" sz="4300" b="0" dirty="0" smtClean="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bị</a:t>
            </a:r>
            <a:r>
              <a:rPr lang="en-US" sz="4300" b="0" dirty="0" smtClean="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xoay</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quanh</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vòng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cơm</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áo</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đồng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tiền</a:t>
            </a:r>
            <a:r>
              <a:rPr lang="en-US" sz="4300" b="0" dirty="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xin</a:t>
            </a:r>
            <a:r>
              <a:rPr lang="en-US" sz="4300" b="0" dirty="0" smtClean="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cho</a:t>
            </a:r>
            <a:r>
              <a:rPr lang="en-US" sz="4300" b="0" dirty="0" smtClean="0">
                <a:solidFill>
                  <a:schemeClr val="bg1"/>
                </a:solidFill>
                <a:effectLst/>
                <a:latin typeface="+mj-lt"/>
                <a:cs typeface="Times New Roman" pitchFamily="18" charset="0"/>
              </a:rPr>
              <a:t> </a:t>
            </a:r>
            <a:r>
              <a:rPr lang="en-US" sz="4300" b="0" dirty="0">
                <a:solidFill>
                  <a:schemeClr val="bg1"/>
                </a:solidFill>
                <a:effectLst/>
                <a:latin typeface="+mj-lt"/>
                <a:cs typeface="Times New Roman" pitchFamily="18" charset="0"/>
              </a:rPr>
              <a:t>con </a:t>
            </a:r>
            <a:r>
              <a:rPr lang="en-US" sz="4300" b="0" dirty="0" err="1">
                <a:solidFill>
                  <a:schemeClr val="bg1"/>
                </a:solidFill>
                <a:effectLst/>
                <a:latin typeface="+mj-lt"/>
                <a:cs typeface="Times New Roman" pitchFamily="18" charset="0"/>
              </a:rPr>
              <a:t>dừng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lại</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kề</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bên</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với</a:t>
            </a:r>
            <a:r>
              <a:rPr lang="en-US" sz="4300" b="0" dirty="0">
                <a:solidFill>
                  <a:schemeClr val="bg1"/>
                </a:solidFill>
                <a:effectLst/>
                <a:latin typeface="+mj-lt"/>
                <a:cs typeface="Times New Roman" pitchFamily="18" charset="0"/>
              </a:rPr>
              <a:t> </a:t>
            </a:r>
            <a:r>
              <a:rPr lang="en-US" sz="4300" b="0" dirty="0" smtClean="0">
                <a:solidFill>
                  <a:schemeClr val="bg1"/>
                </a:solidFill>
                <a:effectLst/>
                <a:latin typeface="+mj-lt"/>
                <a:cs typeface="Times New Roman" pitchFamily="18" charset="0"/>
              </a:rPr>
              <a:t>Cha </a:t>
            </a:r>
            <a:r>
              <a:rPr lang="en-US" sz="4300" b="0" dirty="0" err="1" smtClean="0">
                <a:solidFill>
                  <a:schemeClr val="bg1"/>
                </a:solidFill>
                <a:effectLst/>
                <a:latin typeface="+mj-lt"/>
                <a:cs typeface="Times New Roman" pitchFamily="18" charset="0"/>
              </a:rPr>
              <a:t>hiền</a:t>
            </a:r>
            <a:r>
              <a:rPr lang="en-US" sz="4300" b="0" dirty="0" smtClean="0">
                <a:solidFill>
                  <a:schemeClr val="bg1"/>
                </a:solidFill>
                <a:effectLst/>
                <a:latin typeface="+mj-lt"/>
                <a:cs typeface="Times New Roman" pitchFamily="18" charset="0"/>
              </a:rPr>
              <a:t>, </a:t>
            </a:r>
            <a:r>
              <a:rPr lang="vi-VN" sz="4300" b="0" dirty="0">
                <a:solidFill>
                  <a:schemeClr val="bg1"/>
                </a:solidFill>
                <a:effectLst/>
                <a:latin typeface="+mj-lt"/>
                <a:cs typeface="Times New Roman" pitchFamily="18" charset="0"/>
              </a:rPr>
              <a:t>Khi bị chán chường, vì một đời tay </a:t>
            </a:r>
            <a:r>
              <a:rPr lang="vi-VN" sz="4300" b="0" dirty="0" smtClean="0">
                <a:solidFill>
                  <a:schemeClr val="bg1"/>
                </a:solidFill>
                <a:effectLst/>
                <a:latin typeface="+mj-lt"/>
                <a:cs typeface="Times New Roman" pitchFamily="18" charset="0"/>
              </a:rPr>
              <a:t>trắng</a:t>
            </a:r>
            <a:r>
              <a:rPr lang="en-US" sz="4300" b="0" dirty="0" smtClean="0">
                <a:solidFill>
                  <a:schemeClr val="bg1"/>
                </a:solidFill>
                <a:effectLst/>
                <a:latin typeface="+mj-lt"/>
                <a:cs typeface="Times New Roman" pitchFamily="18" charset="0"/>
              </a:rPr>
              <a:t>, </a:t>
            </a:r>
            <a:r>
              <a:rPr lang="vi-VN" sz="4300" b="0" dirty="0" smtClean="0">
                <a:solidFill>
                  <a:schemeClr val="bg1"/>
                </a:solidFill>
                <a:effectLst/>
                <a:latin typeface="+mj-lt"/>
                <a:cs typeface="Times New Roman" pitchFamily="18" charset="0"/>
              </a:rPr>
              <a:t>xin cho </a:t>
            </a:r>
            <a:r>
              <a:rPr lang="vi-VN" sz="4300" b="0" dirty="0">
                <a:solidFill>
                  <a:schemeClr val="bg1"/>
                </a:solidFill>
                <a:effectLst/>
                <a:latin typeface="+mj-lt"/>
                <a:cs typeface="Times New Roman" pitchFamily="18" charset="0"/>
              </a:rPr>
              <a:t>con thấy được niềm vui kề bên nhan </a:t>
            </a:r>
            <a:r>
              <a:rPr lang="vi-VN" sz="4300" b="0" dirty="0" smtClean="0">
                <a:solidFill>
                  <a:schemeClr val="bg1"/>
                </a:solidFill>
                <a:effectLst/>
                <a:latin typeface="+mj-lt"/>
                <a:cs typeface="Times New Roman" pitchFamily="18" charset="0"/>
              </a:rPr>
              <a:t>Chúa</a:t>
            </a:r>
            <a:r>
              <a:rPr lang="en-US" sz="4300" b="0" dirty="0" smtClean="0">
                <a:solidFill>
                  <a:schemeClr val="bg1"/>
                </a:solidFill>
                <a:effectLst/>
                <a:latin typeface="+mj-lt"/>
                <a:cs typeface="Times New Roman" pitchFamily="18" charset="0"/>
              </a:rPr>
              <a:t>.</a:t>
            </a:r>
            <a:endParaRPr lang="vi-VN" sz="4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8288452"/>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3"/>
          <p:cNvSpPr>
            <a:spLocks noGrp="1" noChangeArrowheads="1"/>
          </p:cNvSpPr>
          <p:nvPr>
            <p:ph type="subTitle" idx="1"/>
          </p:nvPr>
        </p:nvSpPr>
        <p:spPr>
          <a:xfrm>
            <a:off x="0" y="-171450"/>
            <a:ext cx="9144000" cy="5314950"/>
          </a:xfrm>
        </p:spPr>
        <p:txBody>
          <a:bodyPr/>
          <a:lstStyle/>
          <a:p>
            <a:pPr algn="just">
              <a:lnSpc>
                <a:spcPct val="140000"/>
              </a:lnSpc>
            </a:pPr>
            <a:r>
              <a:rPr lang="en-US" sz="4200" b="0" u="sng" dirty="0" smtClean="0">
                <a:solidFill>
                  <a:srgbClr val="FFFF00"/>
                </a:solidFill>
                <a:effectLst/>
                <a:latin typeface="+mj-lt"/>
                <a:cs typeface="Times New Roman" pitchFamily="18" charset="0"/>
              </a:rPr>
              <a: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Khi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bị</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đau</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buồn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vì</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nếm</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biết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chua</a:t>
            </a:r>
            <a:r>
              <a:rPr lang="en-US" sz="4200" b="0" dirty="0">
                <a:solidFill>
                  <a:schemeClr val="bg1"/>
                </a:solidFill>
                <a:effectLst/>
                <a:latin typeface="+mj-lt"/>
                <a:cs typeface="Times New Roman" pitchFamily="18" charset="0"/>
              </a:rPr>
              <a:t> cay, </a:t>
            </a:r>
            <a:r>
              <a:rPr lang="en-US" sz="4200" b="0" dirty="0" err="1">
                <a:solidFill>
                  <a:schemeClr val="bg1"/>
                </a:solidFill>
                <a:effectLst/>
                <a:latin typeface="+mj-lt"/>
                <a:cs typeface="Times New Roman" pitchFamily="18" charset="0"/>
              </a:rPr>
              <a:t>Xin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cho</a:t>
            </a:r>
            <a:r>
              <a:rPr lang="en-US" sz="4200" b="0" dirty="0">
                <a:solidFill>
                  <a:schemeClr val="bg1"/>
                </a:solidFill>
                <a:effectLst/>
                <a:latin typeface="+mj-lt"/>
                <a:cs typeface="Times New Roman" pitchFamily="18" charset="0"/>
              </a:rPr>
              <a:t> con an </a:t>
            </a:r>
            <a:r>
              <a:rPr lang="en-US" sz="4200" b="0" dirty="0" err="1">
                <a:solidFill>
                  <a:schemeClr val="bg1"/>
                </a:solidFill>
                <a:effectLst/>
                <a:latin typeface="+mj-lt"/>
                <a:cs typeface="Times New Roman" pitchFamily="18" charset="0"/>
              </a:rPr>
              <a:t>bình</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lặng</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nghe</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tiếng</a:t>
            </a:r>
            <a:r>
              <a:rPr lang="en-US" sz="4200" b="0" dirty="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Chúa</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bừng</a:t>
            </a:r>
            <a:r>
              <a:rPr lang="en-US" sz="4200" b="0" dirty="0" smtClean="0">
                <a:solidFill>
                  <a:schemeClr val="bg1"/>
                </a:solidFill>
                <a:effectLst/>
                <a:latin typeface="+mj-lt"/>
                <a:cs typeface="Times New Roman" pitchFamily="18" charset="0"/>
              </a:rPr>
              <a:t> say. </a:t>
            </a:r>
            <a:r>
              <a:rPr lang="vi-VN" sz="4200" b="0" dirty="0">
                <a:solidFill>
                  <a:schemeClr val="bg1"/>
                </a:solidFill>
                <a:effectLst/>
                <a:latin typeface="+mj-lt"/>
                <a:cs typeface="Times New Roman" pitchFamily="18" charset="0"/>
              </a:rPr>
              <a:t>Khi thế nhân ghì con, đam mê thú vui trần </a:t>
            </a:r>
            <a:r>
              <a:rPr lang="vi-VN" sz="4200" b="0" dirty="0" smtClean="0">
                <a:solidFill>
                  <a:schemeClr val="bg1"/>
                </a:solidFill>
                <a:effectLst/>
                <a:latin typeface="+mj-lt"/>
                <a:cs typeface="Times New Roman" pitchFamily="18" charset="0"/>
              </a:rPr>
              <a:t>thế</a:t>
            </a:r>
            <a:r>
              <a:rPr lang="en-US" sz="4200" b="0" dirty="0">
                <a:solidFill>
                  <a:schemeClr val="bg1"/>
                </a:solidFill>
                <a:effectLst/>
                <a:latin typeface="+mj-lt"/>
                <a:cs typeface="Times New Roman" pitchFamily="18" charset="0"/>
              </a:rPr>
              <a:t> </a:t>
            </a:r>
            <a:r>
              <a:rPr lang="vi-VN" sz="4200" b="0" dirty="0">
                <a:solidFill>
                  <a:schemeClr val="bg1"/>
                </a:solidFill>
                <a:effectLst/>
                <a:latin typeface="+mj-lt"/>
                <a:cs typeface="Times New Roman" pitchFamily="18" charset="0"/>
              </a:rPr>
              <a:t>Chúa thương dìu con </a:t>
            </a:r>
            <a:r>
              <a:rPr lang="vi-VN" sz="4200" b="0" dirty="0" smtClean="0">
                <a:solidFill>
                  <a:schemeClr val="bg1"/>
                </a:solidFill>
                <a:effectLst/>
                <a:latin typeface="+mj-lt"/>
                <a:cs typeface="Times New Roman" pitchFamily="18" charset="0"/>
              </a:rPr>
              <a:t>lên </a:t>
            </a:r>
            <a:r>
              <a:rPr lang="vi-VN" sz="4200" b="0" dirty="0">
                <a:solidFill>
                  <a:schemeClr val="bg1"/>
                </a:solidFill>
                <a:effectLst/>
                <a:latin typeface="+mj-lt"/>
                <a:cs typeface="Times New Roman" pitchFamily="18" charset="0"/>
              </a:rPr>
              <a:t>nhà cha con trở </a:t>
            </a:r>
            <a:r>
              <a:rPr lang="vi-VN" sz="4200" b="0" dirty="0" smtClean="0">
                <a:solidFill>
                  <a:schemeClr val="bg1"/>
                </a:solidFill>
                <a:effectLst/>
                <a:latin typeface="+mj-lt"/>
                <a:cs typeface="Times New Roman" pitchFamily="18" charset="0"/>
              </a:rPr>
              <a:t>về</a:t>
            </a:r>
            <a:r>
              <a:rPr lang="en-US" sz="4200" b="0" dirty="0" smtClean="0">
                <a:solidFill>
                  <a:schemeClr val="bg1"/>
                </a:solidFill>
                <a:effectLst/>
                <a:latin typeface="+mj-lt"/>
                <a:cs typeface="Times New Roman" pitchFamily="18" charset="0"/>
              </a:rPr>
              <a:t>.</a:t>
            </a:r>
            <a:endParaRPr lang="vi-VN" sz="4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370520"/>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4626" name="Rectangle 3"/>
          <p:cNvSpPr>
            <a:spLocks noGrp="1" noChangeArrowheads="1"/>
          </p:cNvSpPr>
          <p:nvPr>
            <p:ph type="subTitle" idx="1"/>
          </p:nvPr>
        </p:nvSpPr>
        <p:spPr>
          <a:xfrm>
            <a:off x="0" y="-3810"/>
            <a:ext cx="9144000" cy="5086350"/>
          </a:xfrm>
        </p:spPr>
        <p:txBody>
          <a:bodyPr/>
          <a:lstStyle/>
          <a:p>
            <a:pPr algn="just">
              <a:lnSpc>
                <a:spcPct val="140000"/>
              </a:lnSpc>
            </a:pPr>
            <a:r>
              <a:rPr lang="en-US" sz="4400" b="0" u="sng" dirty="0">
                <a:solidFill>
                  <a:srgbClr val="FFFF00"/>
                </a:solidFill>
                <a:effectLst/>
                <a:latin typeface="+mj-lt"/>
                <a:cs typeface="Times New Roman" pitchFamily="18" charset="0"/>
              </a:rPr>
              <a:t>T</a:t>
            </a:r>
            <a:r>
              <a:rPr lang="en-US" sz="4400" b="0" u="sng" dirty="0" smtClean="0">
                <a:solidFill>
                  <a:srgbClr val="FFFF00"/>
                </a:solidFill>
                <a:effectLst/>
                <a:latin typeface="+mj-lt"/>
                <a:cs typeface="Times New Roman" pitchFamily="18" charset="0"/>
              </a:rPr>
              <a:t>k3:</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Khi</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bị</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cao</a:t>
            </a:r>
            <a:r>
              <a:rPr lang="en-US" sz="4400" b="0" dirty="0" smtClean="0">
                <a:solidFill>
                  <a:schemeClr val="bg1"/>
                </a:solidFill>
                <a:effectLst/>
                <a:latin typeface="+mj-lt"/>
                <a:cs typeface="Times New Roman" pitchFamily="18" charset="0"/>
              </a:rPr>
              <a:t> sang, </a:t>
            </a:r>
            <a:r>
              <a:rPr lang="en-US" sz="4400" b="0" dirty="0" err="1" smtClean="0">
                <a:solidFill>
                  <a:schemeClr val="bg1"/>
                </a:solidFill>
                <a:effectLst/>
                <a:latin typeface="+mj-lt"/>
                <a:cs typeface="Times New Roman" pitchFamily="18" charset="0"/>
              </a:rPr>
              <a:t>phủ</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vây</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kín</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cuộc</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đời</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xin cho </a:t>
            </a:r>
            <a:r>
              <a:rPr lang="vi-VN" sz="4400" b="0" dirty="0">
                <a:solidFill>
                  <a:schemeClr val="bg1"/>
                </a:solidFill>
                <a:effectLst/>
                <a:latin typeface="+mj-lt"/>
                <a:cs typeface="Times New Roman" pitchFamily="18" charset="0"/>
              </a:rPr>
              <a:t>con tìm được thời gian đến bên </a:t>
            </a:r>
            <a:r>
              <a:rPr lang="vi-VN" sz="4400" b="0" dirty="0" smtClean="0">
                <a:solidFill>
                  <a:schemeClr val="bg1"/>
                </a:solidFill>
                <a:effectLst/>
                <a:latin typeface="+mj-lt"/>
                <a:cs typeface="Times New Roman" pitchFamily="18" charset="0"/>
              </a:rPr>
              <a:t>Ngài</a:t>
            </a:r>
            <a:r>
              <a:rPr lang="en-US" sz="4400" b="0" dirty="0" smtClean="0">
                <a:solidFill>
                  <a:schemeClr val="bg1"/>
                </a:solidFill>
                <a:effectLst/>
                <a:latin typeface="+mj-lt"/>
                <a:cs typeface="Times New Roman" pitchFamily="18" charset="0"/>
              </a:rPr>
              <a:t>. </a:t>
            </a:r>
            <a:r>
              <a:rPr lang="vi-VN" sz="4400" b="0" dirty="0">
                <a:solidFill>
                  <a:schemeClr val="bg1"/>
                </a:solidFill>
                <a:effectLst/>
                <a:latin typeface="+mj-lt"/>
                <a:cs typeface="Times New Roman" pitchFamily="18" charset="0"/>
              </a:rPr>
              <a:t>Khi bị sóng đời, nhận chìm vào vinh </a:t>
            </a:r>
            <a:r>
              <a:rPr lang="vi-VN" sz="4400" b="0" dirty="0" smtClean="0">
                <a:solidFill>
                  <a:schemeClr val="bg1"/>
                </a:solidFill>
                <a:effectLst/>
                <a:latin typeface="+mj-lt"/>
                <a:cs typeface="Times New Roman" pitchFamily="18" charset="0"/>
              </a:rPr>
              <a:t>phúc</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xin cho </a:t>
            </a:r>
            <a:r>
              <a:rPr lang="vi-VN" sz="4400" b="0" dirty="0">
                <a:solidFill>
                  <a:schemeClr val="bg1"/>
                </a:solidFill>
                <a:effectLst/>
                <a:latin typeface="+mj-lt"/>
                <a:cs typeface="Times New Roman" pitchFamily="18" charset="0"/>
              </a:rPr>
              <a:t>con nhớ lại nhục vinh là do nơi </a:t>
            </a:r>
            <a:r>
              <a:rPr lang="vi-VN" sz="4400" b="0" dirty="0" smtClean="0">
                <a:solidFill>
                  <a:schemeClr val="bg1"/>
                </a:solidFill>
                <a:effectLst/>
                <a:latin typeface="+mj-lt"/>
                <a:cs typeface="Times New Roman" pitchFamily="18" charset="0"/>
              </a:rPr>
              <a:t>Chúa</a:t>
            </a:r>
            <a:r>
              <a:rPr lang="en-US" sz="4400" b="0" dirty="0" smtClean="0">
                <a:solidFill>
                  <a:schemeClr val="bg1"/>
                </a:solidFill>
                <a:effectLst/>
                <a:latin typeface="+mj-lt"/>
                <a:cs typeface="Times New Roman" pitchFamily="18" charset="0"/>
              </a:rPr>
              <a:t>.</a:t>
            </a:r>
            <a:endParaRPr lang="vi-VN" sz="4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3418109"/>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8722" name="Rectangle 3"/>
          <p:cNvSpPr>
            <a:spLocks noGrp="1" noChangeArrowheads="1"/>
          </p:cNvSpPr>
          <p:nvPr>
            <p:ph type="subTitle" idx="1"/>
          </p:nvPr>
        </p:nvSpPr>
        <p:spPr>
          <a:xfrm>
            <a:off x="0" y="-247650"/>
            <a:ext cx="9144000" cy="5391150"/>
          </a:xfrm>
        </p:spPr>
        <p:txBody>
          <a:bodyPr/>
          <a:lstStyle/>
          <a:p>
            <a:pPr algn="just">
              <a:lnSpc>
                <a:spcPct val="140000"/>
              </a:lnSpc>
            </a:pPr>
            <a:r>
              <a:rPr lang="en-US" sz="4200" b="0" u="sng" dirty="0" smtClean="0">
                <a:solidFill>
                  <a:srgbClr val="FFFF00"/>
                </a:solidFill>
                <a:effectLst/>
                <a:latin typeface="+mj-lt"/>
                <a:cs typeface="Times New Roman" pitchFamily="18" charset="0"/>
              </a:rPr>
              <a:t>**</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Khi</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bị</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kiêu</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ngạo</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rực</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rỡ</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với</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bao</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công</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lao</a:t>
            </a:r>
            <a:r>
              <a:rPr lang="en-US" sz="4200" b="0" dirty="0" smtClean="0">
                <a:solidFill>
                  <a:schemeClr val="bg1"/>
                </a:solidFill>
                <a:effectLst/>
                <a:latin typeface="+mj-lt"/>
                <a:cs typeface="Times New Roman" pitchFamily="18" charset="0"/>
              </a:rPr>
              <a:t> </a:t>
            </a:r>
            <a:r>
              <a:rPr lang="vi-VN" sz="4200" b="0" dirty="0" smtClean="0">
                <a:solidFill>
                  <a:schemeClr val="bg1"/>
                </a:solidFill>
                <a:effectLst/>
                <a:latin typeface="+mj-lt"/>
                <a:cs typeface="Times New Roman" pitchFamily="18" charset="0"/>
              </a:rPr>
              <a:t>xin cho </a:t>
            </a:r>
            <a:r>
              <a:rPr lang="vi-VN" sz="4200" b="0" dirty="0">
                <a:solidFill>
                  <a:schemeClr val="bg1"/>
                </a:solidFill>
                <a:effectLst/>
                <a:latin typeface="+mj-lt"/>
                <a:cs typeface="Times New Roman" pitchFamily="18" charset="0"/>
              </a:rPr>
              <a:t>con khiêm nhường để nghe tiếng </a:t>
            </a:r>
            <a:r>
              <a:rPr lang="vi-VN" sz="4200" b="0" dirty="0" smtClean="0">
                <a:solidFill>
                  <a:schemeClr val="bg1"/>
                </a:solidFill>
                <a:effectLst/>
                <a:latin typeface="+mj-lt"/>
                <a:cs typeface="Times New Roman" pitchFamily="18" charset="0"/>
              </a:rPr>
              <a:t>Chúa gởi trao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Khi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biết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tiện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nghi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xô</a:t>
            </a:r>
            <a:r>
              <a:rPr lang="en-US" sz="4200" b="0" dirty="0">
                <a:solidFill>
                  <a:schemeClr val="bg1"/>
                </a:solidFill>
                <a:effectLst/>
                <a:latin typeface="+mj-lt"/>
                <a:cs typeface="Times New Roman" pitchFamily="18" charset="0"/>
              </a:rPr>
              <a:t> con </a:t>
            </a:r>
            <a:r>
              <a:rPr lang="en-US" sz="4200" b="0" dirty="0" err="1">
                <a:solidFill>
                  <a:schemeClr val="bg1"/>
                </a:solidFill>
                <a:effectLst/>
                <a:latin typeface="+mj-lt"/>
                <a:cs typeface="Times New Roman" pitchFamily="18" charset="0"/>
              </a:rPr>
              <a:t>sống</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xa</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tình</a:t>
            </a:r>
            <a:r>
              <a:rPr lang="en-US" sz="4200" b="0" dirty="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Chúa</a:t>
            </a:r>
            <a:r>
              <a:rPr lang="en-US" sz="4200" b="0" dirty="0" smtClean="0">
                <a:solidFill>
                  <a:schemeClr val="bg1"/>
                </a:solidFill>
                <a:effectLst/>
                <a:latin typeface="+mj-lt"/>
                <a:cs typeface="Times New Roman" pitchFamily="18" charset="0"/>
              </a:rPr>
              <a:t> </a:t>
            </a:r>
            <a:r>
              <a:rPr lang="vi-VN" sz="4200" b="0" dirty="0">
                <a:solidFill>
                  <a:schemeClr val="bg1"/>
                </a:solidFill>
                <a:effectLst/>
                <a:latin typeface="+mj-lt"/>
                <a:cs typeface="Times New Roman" pitchFamily="18" charset="0"/>
              </a:rPr>
              <a:t>Kéo con về bên </a:t>
            </a:r>
            <a:r>
              <a:rPr lang="vi-VN" sz="4200" b="0" dirty="0" smtClean="0">
                <a:solidFill>
                  <a:schemeClr val="bg1"/>
                </a:solidFill>
                <a:effectLst/>
                <a:latin typeface="+mj-lt"/>
                <a:cs typeface="Times New Roman" pitchFamily="18" charset="0"/>
              </a:rPr>
              <a:t>Cha là </a:t>
            </a:r>
            <a:r>
              <a:rPr lang="vi-VN" sz="4200" b="0" dirty="0">
                <a:solidFill>
                  <a:schemeClr val="bg1"/>
                </a:solidFill>
                <a:effectLst/>
                <a:latin typeface="+mj-lt"/>
                <a:cs typeface="Times New Roman" pitchFamily="18" charset="0"/>
              </a:rPr>
              <a:t>vinh quang ngàn </a:t>
            </a:r>
            <a:r>
              <a:rPr lang="vi-VN" sz="4200" b="0" dirty="0" smtClean="0">
                <a:solidFill>
                  <a:schemeClr val="bg1"/>
                </a:solidFill>
                <a:effectLst/>
                <a:latin typeface="+mj-lt"/>
                <a:cs typeface="Times New Roman" pitchFamily="18" charset="0"/>
              </a:rPr>
              <a:t>đời</a:t>
            </a:r>
            <a:r>
              <a:rPr lang="en-US" sz="4200" b="0" dirty="0" smtClean="0">
                <a:solidFill>
                  <a:schemeClr val="bg1"/>
                </a:solidFill>
                <a:effectLst/>
                <a:latin typeface="+mj-lt"/>
                <a:cs typeface="Times New Roman" pitchFamily="18" charset="0"/>
              </a:rPr>
              <a:t>.</a:t>
            </a:r>
            <a:endParaRPr lang="vi-VN" sz="4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81228371"/>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02717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
            <a:ext cx="2740857" cy="5143500"/>
          </a:xfrm>
          <a:prstGeom prst="rect">
            <a:avLst/>
          </a:prstGeom>
        </p:spPr>
      </p:pic>
      <p:sp>
        <p:nvSpPr>
          <p:cNvPr id="3" name="Rectangle 2"/>
          <p:cNvSpPr/>
          <p:nvPr/>
        </p:nvSpPr>
        <p:spPr>
          <a:xfrm>
            <a:off x="2819400" y="1140588"/>
            <a:ext cx="5791200" cy="1569660"/>
          </a:xfrm>
          <a:prstGeom prst="rect">
            <a:avLst/>
          </a:prstGeom>
        </p:spPr>
        <p:txBody>
          <a:bodyPr wrap="square">
            <a:spAutoFit/>
          </a:bodyPr>
          <a:lstStyle/>
          <a:p>
            <a:pPr algn="ctr"/>
            <a:r>
              <a:rPr lang="en-US" sz="3200" dirty="0" err="1" smtClean="0">
                <a:solidFill>
                  <a:srgbClr val="FFFF00"/>
                </a:solidFill>
                <a:latin typeface="+mj-lt"/>
                <a:cs typeface="Times New Roman" pitchFamily="18" charset="0"/>
              </a:rPr>
              <a:t>Ca</a:t>
            </a:r>
            <a:r>
              <a:rPr lang="en-US" sz="3200" dirty="0" smtClean="0">
                <a:solidFill>
                  <a:srgbClr val="FFFF00"/>
                </a:solidFill>
                <a:latin typeface="+mj-lt"/>
                <a:cs typeface="Times New Roman" pitchFamily="18" charset="0"/>
              </a:rPr>
              <a:t> </a:t>
            </a:r>
            <a:r>
              <a:rPr lang="en-US" sz="3200" dirty="0" err="1" smtClean="0">
                <a:solidFill>
                  <a:srgbClr val="FFFF00"/>
                </a:solidFill>
                <a:latin typeface="+mj-lt"/>
                <a:cs typeface="Times New Roman" pitchFamily="18" charset="0"/>
              </a:rPr>
              <a:t>Kết</a:t>
            </a:r>
            <a:r>
              <a:rPr lang="en-US" sz="3200" dirty="0" smtClean="0">
                <a:solidFill>
                  <a:srgbClr val="FFFF00"/>
                </a:solidFill>
                <a:latin typeface="+mj-lt"/>
                <a:cs typeface="Times New Roman" pitchFamily="18" charset="0"/>
              </a:rPr>
              <a:t> </a:t>
            </a:r>
            <a:r>
              <a:rPr lang="en-US" sz="3200" dirty="0" err="1" smtClean="0">
                <a:solidFill>
                  <a:srgbClr val="FFFF00"/>
                </a:solidFill>
                <a:latin typeface="+mj-lt"/>
                <a:cs typeface="Times New Roman" pitchFamily="18" charset="0"/>
              </a:rPr>
              <a:t>Lễ</a:t>
            </a:r>
            <a:endParaRPr lang="en-US" sz="3200" dirty="0" smtClean="0">
              <a:solidFill>
                <a:srgbClr val="FFFF00"/>
              </a:solidFill>
              <a:latin typeface="+mj-lt"/>
              <a:cs typeface="Times New Roman" pitchFamily="18" charset="0"/>
            </a:endParaRPr>
          </a:p>
          <a:p>
            <a:pPr algn="ctr"/>
            <a:r>
              <a:rPr lang="vi-VN" sz="3200" dirty="0" smtClean="0">
                <a:solidFill>
                  <a:srgbClr val="FFFF00"/>
                </a:solidFill>
                <a:latin typeface="+mj-lt"/>
                <a:cs typeface="Times New Roman" pitchFamily="18" charset="0"/>
              </a:rPr>
              <a:t>CHÚT </a:t>
            </a:r>
            <a:r>
              <a:rPr lang="vi-VN" sz="3200" dirty="0">
                <a:solidFill>
                  <a:srgbClr val="FFFF00"/>
                </a:solidFill>
                <a:latin typeface="+mj-lt"/>
                <a:cs typeface="Times New Roman" pitchFamily="18" charset="0"/>
              </a:rPr>
              <a:t>TÌNH CON THƠ</a:t>
            </a:r>
          </a:p>
          <a:p>
            <a:pPr algn="ctr"/>
            <a:r>
              <a:rPr lang="vi-VN" sz="3200" dirty="0" smtClean="0">
                <a:solidFill>
                  <a:srgbClr val="FFFF00"/>
                </a:solidFill>
                <a:latin typeface="+mj-lt"/>
                <a:cs typeface="Times New Roman" pitchFamily="18" charset="0"/>
              </a:rPr>
              <a:t>Lm</a:t>
            </a:r>
            <a:r>
              <a:rPr lang="vi-VN" sz="3200" dirty="0">
                <a:solidFill>
                  <a:srgbClr val="FFFF00"/>
                </a:solidFill>
                <a:latin typeface="+mj-lt"/>
                <a:cs typeface="Times New Roman" pitchFamily="18" charset="0"/>
              </a:rPr>
              <a:t>. Nguyễn Duy</a:t>
            </a:r>
            <a:endParaRPr lang="en-US" sz="2400" dirty="0">
              <a:solidFill>
                <a:srgbClr val="FFFF00"/>
              </a:solidFill>
              <a:latin typeface="+mj-lt"/>
              <a:cs typeface="Times New Roman" pitchFamily="18" charset="0"/>
            </a:endParaRPr>
          </a:p>
        </p:txBody>
      </p:sp>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742455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
            <a:ext cx="2740857" cy="5143500"/>
          </a:xfrm>
          <a:prstGeom prst="rect">
            <a:avLst/>
          </a:prstGeom>
        </p:spPr>
      </p:pic>
      <p:sp>
        <p:nvSpPr>
          <p:cNvPr id="3" name="Rectangle 2"/>
          <p:cNvSpPr/>
          <p:nvPr/>
        </p:nvSpPr>
        <p:spPr>
          <a:xfrm>
            <a:off x="2819400" y="1140588"/>
            <a:ext cx="5791200" cy="1569660"/>
          </a:xfrm>
          <a:prstGeom prst="rect">
            <a:avLst/>
          </a:prstGeom>
        </p:spPr>
        <p:txBody>
          <a:bodyPr wrap="square">
            <a:spAutoFit/>
          </a:bodyPr>
          <a:lstStyle/>
          <a:p>
            <a:pPr algn="ctr"/>
            <a:r>
              <a:rPr lang="en-US" sz="3200" dirty="0" err="1" smtClean="0">
                <a:solidFill>
                  <a:srgbClr val="FFFF00"/>
                </a:solidFill>
                <a:cs typeface="Times New Roman" pitchFamily="18" charset="0"/>
              </a:rPr>
              <a:t>Ca</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Kết</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Lễ</a:t>
            </a:r>
            <a:endParaRPr lang="en-US" sz="3200" dirty="0" smtClean="0">
              <a:solidFill>
                <a:srgbClr val="FFFF00"/>
              </a:solidFill>
              <a:cs typeface="Times New Roman" pitchFamily="18" charset="0"/>
            </a:endParaRPr>
          </a:p>
          <a:p>
            <a:pPr algn="ctr"/>
            <a:r>
              <a:rPr lang="vi-VN" sz="3200" dirty="0" smtClean="0">
                <a:solidFill>
                  <a:srgbClr val="FFFF00"/>
                </a:solidFill>
                <a:latin typeface="+mj-lt"/>
                <a:cs typeface="Times New Roman" pitchFamily="18" charset="0"/>
              </a:rPr>
              <a:t>CHÚT </a:t>
            </a:r>
            <a:r>
              <a:rPr lang="vi-VN" sz="3200" dirty="0">
                <a:solidFill>
                  <a:srgbClr val="FFFF00"/>
                </a:solidFill>
                <a:latin typeface="+mj-lt"/>
                <a:cs typeface="Times New Roman" pitchFamily="18" charset="0"/>
              </a:rPr>
              <a:t>TÌNH CON THƠ</a:t>
            </a:r>
          </a:p>
          <a:p>
            <a:pPr algn="ctr"/>
            <a:r>
              <a:rPr lang="vi-VN" sz="3200" dirty="0" smtClean="0">
                <a:solidFill>
                  <a:srgbClr val="FFFF00"/>
                </a:solidFill>
                <a:latin typeface="+mj-lt"/>
                <a:cs typeface="Times New Roman" pitchFamily="18" charset="0"/>
              </a:rPr>
              <a:t>Lm</a:t>
            </a:r>
            <a:r>
              <a:rPr lang="vi-VN" sz="3200" dirty="0">
                <a:solidFill>
                  <a:srgbClr val="FFFF00"/>
                </a:solidFill>
                <a:latin typeface="+mj-lt"/>
                <a:cs typeface="Times New Roman" pitchFamily="18" charset="0"/>
              </a:rPr>
              <a:t>. Nguyễn Duy</a:t>
            </a:r>
            <a:endParaRPr lang="en-US" sz="2400" dirty="0">
              <a:solidFill>
                <a:srgbClr val="FFFF00"/>
              </a:solidFill>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88631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
            <a:ext cx="2740857" cy="5143500"/>
          </a:xfrm>
          <a:prstGeom prst="rect">
            <a:avLst/>
          </a:prstGeom>
        </p:spPr>
      </p:pic>
      <p:sp>
        <p:nvSpPr>
          <p:cNvPr id="3" name="Rectangle 2"/>
          <p:cNvSpPr/>
          <p:nvPr/>
        </p:nvSpPr>
        <p:spPr>
          <a:xfrm>
            <a:off x="2819400" y="1140588"/>
            <a:ext cx="5791200" cy="1569660"/>
          </a:xfrm>
          <a:prstGeom prst="rect">
            <a:avLst/>
          </a:prstGeom>
        </p:spPr>
        <p:txBody>
          <a:bodyPr wrap="square">
            <a:spAutoFit/>
          </a:bodyPr>
          <a:lstStyle/>
          <a:p>
            <a:pPr algn="ctr"/>
            <a:r>
              <a:rPr lang="en-US" sz="3200" dirty="0" err="1" smtClean="0">
                <a:solidFill>
                  <a:srgbClr val="FFFF00"/>
                </a:solidFill>
                <a:cs typeface="Times New Roman" pitchFamily="18" charset="0"/>
              </a:rPr>
              <a:t>Ca</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Kết</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Lễ</a:t>
            </a:r>
            <a:endParaRPr lang="en-US" sz="3200" dirty="0" smtClean="0">
              <a:solidFill>
                <a:srgbClr val="FFFF00"/>
              </a:solidFill>
              <a:cs typeface="Times New Roman" pitchFamily="18" charset="0"/>
            </a:endParaRPr>
          </a:p>
          <a:p>
            <a:pPr algn="ctr"/>
            <a:r>
              <a:rPr lang="vi-VN" sz="3200" dirty="0" smtClean="0">
                <a:solidFill>
                  <a:srgbClr val="FFFF00"/>
                </a:solidFill>
                <a:latin typeface="+mj-lt"/>
                <a:cs typeface="Times New Roman" pitchFamily="18" charset="0"/>
              </a:rPr>
              <a:t>CHÚT </a:t>
            </a:r>
            <a:r>
              <a:rPr lang="vi-VN" sz="3200" dirty="0">
                <a:solidFill>
                  <a:srgbClr val="FFFF00"/>
                </a:solidFill>
                <a:latin typeface="+mj-lt"/>
                <a:cs typeface="Times New Roman" pitchFamily="18" charset="0"/>
              </a:rPr>
              <a:t>TÌNH CON THƠ</a:t>
            </a:r>
          </a:p>
          <a:p>
            <a:pPr algn="ctr"/>
            <a:r>
              <a:rPr lang="vi-VN" sz="3200" dirty="0" smtClean="0">
                <a:solidFill>
                  <a:srgbClr val="FFFF00"/>
                </a:solidFill>
                <a:latin typeface="+mj-lt"/>
                <a:cs typeface="Times New Roman" pitchFamily="18" charset="0"/>
              </a:rPr>
              <a:t>Lm</a:t>
            </a:r>
            <a:r>
              <a:rPr lang="vi-VN" sz="3200" dirty="0">
                <a:solidFill>
                  <a:srgbClr val="FFFF00"/>
                </a:solidFill>
                <a:latin typeface="+mj-lt"/>
                <a:cs typeface="Times New Roman" pitchFamily="18" charset="0"/>
              </a:rPr>
              <a:t>. Nguyễn Duy</a:t>
            </a:r>
            <a:endParaRPr lang="en-US" sz="2400" dirty="0">
              <a:solidFill>
                <a:srgbClr val="FFFF00"/>
              </a:solidFill>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88631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smtClean="0">
                <a:solidFill>
                  <a:srgbClr val="FFFF00"/>
                </a:solidFill>
                <a:effectLst/>
                <a:latin typeface="+mj-lt"/>
                <a:cs typeface="Times New Roman" pitchFamily="18" charset="0"/>
              </a:rPr>
              <a:t>Tk1:</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rPr>
              <a:t>Mẹ ơi! Trên trần gian con chưa thấy ai đến nhờ Mẹ mà Mẹ không thương giúp. Mẹ ơi! Con biết rằng tình Mẹ rất bao la, luôn dõi nhìn từng nhịp bước con thơ.</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rPr>
              <a:t> </a:t>
            </a:r>
            <a:r>
              <a:rPr lang="vi-VN" sz="54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rPr>
              <a:t> Mẹ ơi! Trên đường trần vương theo gót chân, những bụi mờ lòng nặng bao nhung nhớ. Mẹ ơi! Trên nước trời tình Mẹ rất bao dung, con lỗi lầm Mẹ cầu Chúa tha cho.</a:t>
            </a:r>
          </a:p>
        </p:txBody>
      </p:sp>
    </p:spTree>
    <p:extLst>
      <p:ext uri="{BB962C8B-B14F-4D97-AF65-F5344CB8AC3E}">
        <p14:creationId xmlns:p14="http://schemas.microsoft.com/office/powerpoint/2010/main" val="31986232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rPr>
              <a:t> </a:t>
            </a:r>
            <a:r>
              <a:rPr lang="vi-VN" sz="54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40617860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0271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2146</Words>
  <Application>Microsoft Office PowerPoint</Application>
  <PresentationFormat>On-screen Show (16:9)</PresentationFormat>
  <Paragraphs>139</Paragraphs>
  <Slides>96</Slides>
  <Notes>18</Notes>
  <HiddenSlides>0</HiddenSlides>
  <MMClips>0</MMClips>
  <ScaleCrop>false</ScaleCrop>
  <HeadingPairs>
    <vt:vector size="4" baseType="variant">
      <vt:variant>
        <vt:lpstr>Theme</vt:lpstr>
      </vt:variant>
      <vt:variant>
        <vt:i4>20</vt:i4>
      </vt:variant>
      <vt:variant>
        <vt:lpstr>Slide Titles</vt:lpstr>
      </vt:variant>
      <vt:variant>
        <vt:i4>96</vt:i4>
      </vt:variant>
    </vt:vector>
  </HeadingPairs>
  <TitlesOfParts>
    <vt:vector size="116" baseType="lpstr">
      <vt:lpstr>Office Theme</vt:lpstr>
      <vt:lpstr>3_Office Theme</vt:lpstr>
      <vt:lpstr>5_Office Theme</vt:lpstr>
      <vt:lpstr>36_Default Design</vt:lpstr>
      <vt:lpstr>7_Office Theme</vt:lpstr>
      <vt:lpstr>2_Office Theme</vt:lpstr>
      <vt:lpstr>8_Office Theme</vt:lpstr>
      <vt:lpstr>37_Default Design</vt:lpstr>
      <vt:lpstr>9_Office Theme</vt:lpstr>
      <vt:lpstr>Default Design</vt:lpstr>
      <vt:lpstr>1_Office Theme</vt:lpstr>
      <vt:lpstr>4_Office Theme</vt:lpstr>
      <vt:lpstr>6_Office Theme</vt:lpstr>
      <vt:lpstr>11_Office Theme</vt:lpstr>
      <vt:lpstr>12_Office Theme</vt:lpstr>
      <vt:lpstr>10_Office Theme</vt:lpstr>
      <vt:lpstr>13_Office Theme</vt:lpstr>
      <vt:lpstr>38_Default Design</vt:lpstr>
      <vt:lpstr>14_Office Theme</vt:lpstr>
      <vt:lpstr>15_Office Theme</vt:lpstr>
      <vt:lpstr>PowerPoint Presentation</vt:lpstr>
      <vt:lpstr>TẬP HÁT CỘNG ĐOÀN</vt:lpstr>
      <vt:lpstr>PowerPoint Presentation</vt:lpstr>
      <vt:lpstr>Phúc thay những ai giữ Lời Thiên Chúa với tấm lòng trọn hảo tốt lành, nhờ kiên trì mà họ sinh hoa kết trái.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CHÚC TỤNG CHÚA Lm. Nguyễn Duy</vt:lpstr>
      <vt:lpstr>PowerPoint Presentation</vt:lpstr>
      <vt:lpstr>Đk: Về đây muôn người, về đây chung tiếng ngợi ca muôn đời, hát khen Chúa trời. Về đây muôn người, về đây dâng tiếng hợp hoan, cảm tạ, tạ ơn Thiên Chúa.</vt:lpstr>
      <vt:lpstr>Tk1: Hãy mau quỳ gối tôn thờ. Hãy vang cung đàn tiếng hát. Chúc vinh tình Ngài vô biên. Chúc khen tình Ngài muôn niên.</vt:lpstr>
      <vt:lpstr>Đk: Về đây muôn người, về đây chung tiếng ngợi ca muôn đời, hát khen Chúa trời. Về đây muôn người, về đây dâng tiếng hợp hoan, cảm tạ, tạ ơn Thiên Chúa.</vt:lpstr>
      <vt:lpstr>Tk2: Núi cao nào hãy nghiêng mình. Biển xanh ca hòa tiếng sóng. Kính tôn phụng thờ Thiên Chúa. Chúc khen tình Ngài chan chứa.</vt:lpstr>
      <vt:lpstr>Đk: Về đây muôn người, về đây chung tiếng ngợi ca muôn đời, hát khen Chúa trời. Về đây muôn người, về đây dâng tiếng hợp hoan, cảm tạ, tạ ơn Thiên Chúa.</vt:lpstr>
      <vt:lpstr>Tk3: Chúa ta là Đấng cao trọng. Chúng ta sấp mình tôn kính. Chúng ta là thần dân Chúa. Chúng ta đều thuộc về Chúa.</vt:lpstr>
      <vt:lpstr>Đk: Về đây muôn người, về đây chung tiếng ngợi ca muôn đời, hát khen Chúa trời. Về đây muôn người, về đây dâng tiếng hợp hoan, cảm tạ, tạ ơn Thiên Chúa.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Phúc thay những ai giữ Lời Thiên Chúa với tấm lòng trọn hảo tốt lành, nhờ kiên trì mà họ sinh hoa kết trái.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122</cp:revision>
  <dcterms:created xsi:type="dcterms:W3CDTF">2021-12-05T01:20:54Z</dcterms:created>
  <dcterms:modified xsi:type="dcterms:W3CDTF">2025-07-15T07:58:45Z</dcterms:modified>
</cp:coreProperties>
</file>