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72" r:id="rId5"/>
    <p:sldMasterId id="2147483784" r:id="rId6"/>
    <p:sldMasterId id="2147483796" r:id="rId7"/>
    <p:sldMasterId id="2147483808" r:id="rId8"/>
    <p:sldMasterId id="2147483924" r:id="rId9"/>
    <p:sldMasterId id="2147483948" r:id="rId10"/>
    <p:sldMasterId id="2147483972" r:id="rId11"/>
    <p:sldMasterId id="2147483984" r:id="rId12"/>
    <p:sldMasterId id="2147483996" r:id="rId13"/>
    <p:sldMasterId id="2147484020" r:id="rId14"/>
    <p:sldMasterId id="2147484032" r:id="rId15"/>
    <p:sldMasterId id="2147484052" r:id="rId16"/>
    <p:sldMasterId id="2147484064" r:id="rId17"/>
  </p:sldMasterIdLst>
  <p:notesMasterIdLst>
    <p:notesMasterId r:id="rId111"/>
  </p:notesMasterIdLst>
  <p:sldIdLst>
    <p:sldId id="9595" r:id="rId18"/>
    <p:sldId id="9567" r:id="rId19"/>
    <p:sldId id="9565" r:id="rId20"/>
    <p:sldId id="9580" r:id="rId21"/>
    <p:sldId id="9568" r:id="rId22"/>
    <p:sldId id="9569" r:id="rId23"/>
    <p:sldId id="9570" r:id="rId24"/>
    <p:sldId id="9571" r:id="rId25"/>
    <p:sldId id="9572" r:id="rId26"/>
    <p:sldId id="9573" r:id="rId27"/>
    <p:sldId id="9590" r:id="rId28"/>
    <p:sldId id="316" r:id="rId29"/>
    <p:sldId id="317" r:id="rId30"/>
    <p:sldId id="370" r:id="rId31"/>
    <p:sldId id="9561" r:id="rId32"/>
    <p:sldId id="9559" r:id="rId33"/>
    <p:sldId id="9562" r:id="rId34"/>
    <p:sldId id="9560" r:id="rId35"/>
    <p:sldId id="9563" r:id="rId36"/>
    <p:sldId id="9564" r:id="rId37"/>
    <p:sldId id="9581" r:id="rId38"/>
    <p:sldId id="9583" r:id="rId39"/>
    <p:sldId id="9584" r:id="rId40"/>
    <p:sldId id="9585" r:id="rId41"/>
    <p:sldId id="9586" r:id="rId42"/>
    <p:sldId id="9587" r:id="rId43"/>
    <p:sldId id="9588" r:id="rId44"/>
    <p:sldId id="9591" r:id="rId45"/>
    <p:sldId id="325" r:id="rId46"/>
    <p:sldId id="326" r:id="rId47"/>
    <p:sldId id="327" r:id="rId48"/>
    <p:sldId id="328" r:id="rId49"/>
    <p:sldId id="329" r:id="rId50"/>
    <p:sldId id="330" r:id="rId51"/>
    <p:sldId id="331" r:id="rId52"/>
    <p:sldId id="332" r:id="rId53"/>
    <p:sldId id="9592" r:id="rId54"/>
    <p:sldId id="9576" r:id="rId55"/>
    <p:sldId id="9413" r:id="rId56"/>
    <p:sldId id="1124" r:id="rId57"/>
    <p:sldId id="1200" r:id="rId58"/>
    <p:sldId id="9498" r:id="rId59"/>
    <p:sldId id="9436" r:id="rId60"/>
    <p:sldId id="9499" r:id="rId61"/>
    <p:sldId id="664" r:id="rId62"/>
    <p:sldId id="9500" r:id="rId63"/>
    <p:sldId id="9593" r:id="rId64"/>
    <p:sldId id="9412" r:id="rId65"/>
    <p:sldId id="9577" r:id="rId66"/>
    <p:sldId id="301" r:id="rId67"/>
    <p:sldId id="302" r:id="rId68"/>
    <p:sldId id="303" r:id="rId69"/>
    <p:sldId id="304" r:id="rId70"/>
    <p:sldId id="305" r:id="rId71"/>
    <p:sldId id="306" r:id="rId72"/>
    <p:sldId id="307" r:id="rId73"/>
    <p:sldId id="9415" r:id="rId74"/>
    <p:sldId id="308" r:id="rId75"/>
    <p:sldId id="309" r:id="rId76"/>
    <p:sldId id="310" r:id="rId77"/>
    <p:sldId id="311" r:id="rId78"/>
    <p:sldId id="312" r:id="rId79"/>
    <p:sldId id="9414" r:id="rId80"/>
    <p:sldId id="9544" r:id="rId81"/>
    <p:sldId id="9545" r:id="rId82"/>
    <p:sldId id="9546" r:id="rId83"/>
    <p:sldId id="9547" r:id="rId84"/>
    <p:sldId id="9548" r:id="rId85"/>
    <p:sldId id="9549" r:id="rId86"/>
    <p:sldId id="9550" r:id="rId87"/>
    <p:sldId id="9551" r:id="rId88"/>
    <p:sldId id="9552" r:id="rId89"/>
    <p:sldId id="9553" r:id="rId90"/>
    <p:sldId id="9554" r:id="rId91"/>
    <p:sldId id="9535" r:id="rId92"/>
    <p:sldId id="367" r:id="rId93"/>
    <p:sldId id="9536" r:id="rId94"/>
    <p:sldId id="9537" r:id="rId95"/>
    <p:sldId id="9538" r:id="rId96"/>
    <p:sldId id="9539" r:id="rId97"/>
    <p:sldId id="9540" r:id="rId98"/>
    <p:sldId id="9541" r:id="rId99"/>
    <p:sldId id="9557" r:id="rId100"/>
    <p:sldId id="9542" r:id="rId101"/>
    <p:sldId id="9543" r:id="rId102"/>
    <p:sldId id="9558" r:id="rId103"/>
    <p:sldId id="9578" r:id="rId104"/>
    <p:sldId id="337" r:id="rId105"/>
    <p:sldId id="360" r:id="rId106"/>
    <p:sldId id="361" r:id="rId107"/>
    <p:sldId id="9555" r:id="rId108"/>
    <p:sldId id="9556" r:id="rId109"/>
    <p:sldId id="9594" r:id="rId110"/>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2698" y="-672"/>
      </p:cViewPr>
      <p:guideLst>
        <p:guide orient="horz" pos="1622"/>
        <p:guide pos="2160"/>
      </p:guideLst>
    </p:cSldViewPr>
  </p:slideViewPr>
  <p:outlineViewPr>
    <p:cViewPr>
      <p:scale>
        <a:sx n="33" d="100"/>
        <a:sy n="33" d="100"/>
      </p:scale>
      <p:origin x="0" y="168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113" Type="http://schemas.openxmlformats.org/officeDocument/2006/relationships/viewProps" Target="viewProps.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slide" Target="slides/slide91.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tableStyles" Target="tableStyles.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6/9/2025</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xfrm>
            <a:off x="1144588" y="685800"/>
            <a:ext cx="4568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7357D02-0507-4BB9-BAF0-A423D2DF7286}" type="slidenum">
              <a:rPr lang="en-US">
                <a:solidFill>
                  <a:prstClr val="black"/>
                </a:solidFill>
              </a:rPr>
              <a:pPr eaLnBrk="1" hangingPunct="1"/>
              <a:t>68</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144588" y="685800"/>
            <a:ext cx="4568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2F7E46A-1AB5-4076-9503-932BF074EF22}" type="slidenum">
              <a:rPr lang="en-US">
                <a:solidFill>
                  <a:srgbClr val="000000"/>
                </a:solidFill>
              </a:rPr>
              <a:pPr eaLnBrk="1" hangingPunct="1"/>
              <a:t>72</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xfrm>
            <a:off x="1144588" y="685800"/>
            <a:ext cx="4568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EE4EF07-F3B4-40C9-B502-3A717CEB4FB6}" type="slidenum">
              <a:rPr lang="en-US">
                <a:solidFill>
                  <a:srgbClr val="000000"/>
                </a:solidFill>
              </a:rPr>
              <a:pPr eaLnBrk="1" hangingPunct="1"/>
              <a:t>79</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xfrm>
            <a:off x="1144588" y="685800"/>
            <a:ext cx="4568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397BD4C-7C14-4758-B78F-0EA0DEDB131B}" type="slidenum">
              <a:rPr lang="en-US">
                <a:solidFill>
                  <a:srgbClr val="000000"/>
                </a:solidFill>
              </a:rPr>
              <a:pPr eaLnBrk="1" hangingPunct="1"/>
              <a:t>82</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xfrm>
            <a:off x="1144588" y="685800"/>
            <a:ext cx="4568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21A4180-D201-47EF-9DCC-96333C2AD90D}" type="slidenum">
              <a:rPr lang="en-US">
                <a:solidFill>
                  <a:srgbClr val="000000"/>
                </a:solidFill>
              </a:rPr>
              <a:pPr eaLnBrk="1" hangingPunct="1"/>
              <a:t>85</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472381" y="343221"/>
            <a:ext cx="2211884" cy="1201261"/>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2915546" y="741255"/>
            <a:ext cx="3471863" cy="365860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472381" y="1544483"/>
            <a:ext cx="2211884" cy="286133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2426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6346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4907758" y="274101"/>
            <a:ext cx="1478756" cy="436291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471489" y="274101"/>
            <a:ext cx="4350544" cy="43629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1438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271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6335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8859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9075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778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4809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6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80"/>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939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2184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0463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2117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1067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0480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1419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3905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386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12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3777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80"/>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4939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857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3981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0595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7886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8409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0361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9434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848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7230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3678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80"/>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7509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114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5624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4498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419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9899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4004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362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6864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1570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9882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80"/>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1986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6331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2738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4492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7971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40477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69554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143304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318878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987813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381748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1472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7115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0986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336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4358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58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6/9/2025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0406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80"/>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5261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7263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84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5562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14723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7115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0986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336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435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6/9/2025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585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0406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80"/>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5261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7263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843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556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6/9/2025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80"/>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80"/>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6"/>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80"/>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80"/>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80"/>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15"/>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86515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871555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344216" y="4029247"/>
            <a:ext cx="4114800" cy="604206"/>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5697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25489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07467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6"/>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95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80"/>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4"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214565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E78B5D-F4D3-4E10-AEBA-7B0C7EFB49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842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A031EB-E94B-4725-823B-322DFB1F0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9964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3210D8-AC8E-43D9-94DE-BDCFA423B1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1404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1266"/>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B0E662-BDF1-42A5-8AB4-96AF2AF516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17956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3"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3"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1B1F03-6B0D-401A-BD5E-6414798CA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8509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2AE251-8EF2-4A89-BDC9-23582AF8C5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72430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92ED82-7F5D-423E-AE99-EEC08C6A3F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73393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980"/>
            <a:ext cx="2256235"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90"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4" y="1077326"/>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D7EFAE-B1A0-4D52-8F1F-9AE1D16DE6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9789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27B59A-0F00-4692-AD64-191E6A2C9E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401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7E9E8-780B-4126-8D2E-256C4249CD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3525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B48D48-EE04-4CB7-921E-2E5D097C5B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38274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857250" y="842552"/>
            <a:ext cx="5143500" cy="1792358"/>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857250" y="2704030"/>
            <a:ext cx="5143500" cy="124297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4892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0111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467918" y="1283492"/>
            <a:ext cx="5915025" cy="2141534"/>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467918" y="3445285"/>
            <a:ext cx="5915025" cy="112618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9900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471488" y="1370487"/>
            <a:ext cx="291465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3471863" y="1370487"/>
            <a:ext cx="291465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3095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472382" y="274097"/>
            <a:ext cx="5915025" cy="99509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472381" y="1262040"/>
            <a:ext cx="2901255" cy="618506"/>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472381" y="1880546"/>
            <a:ext cx="2901255"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3471866" y="1262040"/>
            <a:ext cx="2915543" cy="618506"/>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3471866" y="1880546"/>
            <a:ext cx="2915543"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6/9/2025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967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6/9/2025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7645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6/9/2025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976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472381" y="343221"/>
            <a:ext cx="2211884" cy="1201261"/>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2915546" y="741255"/>
            <a:ext cx="3471863" cy="365860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472381" y="1544483"/>
            <a:ext cx="2211884" cy="286133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03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5" Type="http://schemas.openxmlformats.org/officeDocument/2006/relationships/slideLayout" Target="../slideLayouts/slideLayout151.xml"/><Relationship Id="rId4" Type="http://schemas.openxmlformats.org/officeDocument/2006/relationships/slideLayout" Target="../slideLayouts/slideLayout150.xml"/><Relationship Id="rId9" Type="http://schemas.openxmlformats.org/officeDocument/2006/relationships/image" Target="../media/image2.jp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6"/>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6/9/2025</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471488" y="274097"/>
            <a:ext cx="5915025" cy="99509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471488" y="1370487"/>
            <a:ext cx="5915025" cy="3266526"/>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471488" y="4771677"/>
            <a:ext cx="1543050" cy="274098"/>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6/9/2025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2271713" y="4771677"/>
            <a:ext cx="2314575" cy="274098"/>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4843463" y="4771677"/>
            <a:ext cx="1543050" cy="274098"/>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8694592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6"/>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59649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6"/>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69639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6"/>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36525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6"/>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44440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50280749"/>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6"/>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75388"/>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6"/>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75388"/>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6"/>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6"/>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6"/>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6"/>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6"/>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6"/>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6"/>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467541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3C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42900" y="1201266"/>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42900" y="4688256"/>
            <a:ext cx="1600200" cy="35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2343150" y="4688256"/>
            <a:ext cx="2171700" cy="35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914900" y="4688256"/>
            <a:ext cx="1600200" cy="35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F12CC638-E138-49DE-A072-40D1AE5B786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1086088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5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65.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98.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8.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8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8.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7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8.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8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8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8.xml"/></Relationships>
</file>

<file path=ppt/slides/_rels/slide9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9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0"/>
            <a:ext cx="6858000" cy="5144683"/>
          </a:xfrm>
          <a:prstGeom prst="rect">
            <a:avLst/>
          </a:prstGeom>
        </p:spPr>
      </p:pic>
    </p:spTree>
    <p:extLst>
      <p:ext uri="{BB962C8B-B14F-4D97-AF65-F5344CB8AC3E}">
        <p14:creationId xmlns:p14="http://schemas.microsoft.com/office/powerpoint/2010/main" val="3185432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6814254" cy="5239896"/>
          </a:xfrm>
          <a:prstGeom prst="rect">
            <a:avLst/>
          </a:prstGeom>
          <a:noFill/>
        </p:spPr>
        <p:txBody>
          <a:bodyPr wrap="square" lIns="68580" tIns="34290" rIns="68580" bIns="34290">
            <a:spAutoFit/>
          </a:bodyPr>
          <a:lstStyle/>
          <a:p>
            <a:pPr algn="just" defTabSz="685800"/>
            <a:r>
              <a:rPr lang="en-US" sz="4800" dirty="0" err="1">
                <a:solidFill>
                  <a:prstClr val="white"/>
                </a:solidFill>
                <a:ea typeface="Segoe UI Black" panose="020B0A02040204020203" pitchFamily="34" charset="0"/>
              </a:rPr>
              <a:t>niềm</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vui</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và</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sự</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bình</a:t>
            </a:r>
            <a:r>
              <a:rPr lang="en-US" sz="4800" dirty="0">
                <a:solidFill>
                  <a:prstClr val="white"/>
                </a:solidFill>
                <a:ea typeface="Segoe UI Black" panose="020B0A02040204020203" pitchFamily="34" charset="0"/>
              </a:rPr>
              <a:t> an </a:t>
            </a:r>
            <a:r>
              <a:rPr lang="en-US" sz="4800" dirty="0" err="1">
                <a:solidFill>
                  <a:prstClr val="white"/>
                </a:solidFill>
                <a:ea typeface="Segoe UI Black" panose="020B0A02040204020203" pitchFamily="34" charset="0"/>
              </a:rPr>
              <a:t>của</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Đ</a:t>
            </a:r>
            <a:r>
              <a:rPr lang="en-US" sz="4800" dirty="0" err="1" smtClean="0">
                <a:solidFill>
                  <a:prstClr val="white"/>
                </a:solidFill>
                <a:ea typeface="Segoe UI Black" panose="020B0A02040204020203" pitchFamily="34" charset="0"/>
              </a:rPr>
              <a:t>ấng</a:t>
            </a:r>
            <a:r>
              <a:rPr lang="en-US" sz="4800" dirty="0" smtClean="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Cứu</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Chuộc</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chúng</a:t>
            </a:r>
            <a:r>
              <a:rPr lang="en-US" sz="4800" dirty="0">
                <a:solidFill>
                  <a:prstClr val="white"/>
                </a:solidFill>
                <a:ea typeface="Segoe UI Black" panose="020B0A02040204020203" pitchFamily="34" charset="0"/>
              </a:rPr>
              <a:t>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Xin</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tôn</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vinh</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và</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ngợi</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khen</a:t>
            </a:r>
            <a:r>
              <a:rPr lang="en-US" sz="4800" dirty="0">
                <a:solidFill>
                  <a:prstClr val="white"/>
                </a:solidFill>
                <a:ea typeface="Segoe UI Black" panose="020B0A02040204020203" pitchFamily="34" charset="0"/>
              </a:rPr>
              <a:t> Cha </a:t>
            </a:r>
            <a:r>
              <a:rPr lang="en-US" sz="4800" dirty="0" err="1">
                <a:solidFill>
                  <a:prstClr val="white"/>
                </a:solidFill>
                <a:ea typeface="Segoe UI Black" panose="020B0A02040204020203" pitchFamily="34" charset="0"/>
              </a:rPr>
              <a:t>là</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Thiên</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Chúa</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chúng</a:t>
            </a:r>
            <a:r>
              <a:rPr lang="en-US" sz="4800" dirty="0">
                <a:solidFill>
                  <a:prstClr val="white"/>
                </a:solidFill>
                <a:ea typeface="Segoe UI Black" panose="020B0A02040204020203" pitchFamily="34" charset="0"/>
              </a:rPr>
              <a:t>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Cha </a:t>
            </a:r>
            <a:r>
              <a:rPr lang="en-US" sz="4800" dirty="0" err="1">
                <a:solidFill>
                  <a:prstClr val="white"/>
                </a:solidFill>
                <a:ea typeface="Segoe UI Black" panose="020B0A02040204020203" pitchFamily="34" charset="0"/>
              </a:rPr>
              <a:t>đáng</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chúc</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tụng</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mãi</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muôn</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đời</a:t>
            </a:r>
            <a:r>
              <a:rPr lang="en-US" sz="4800" dirty="0">
                <a:solidFill>
                  <a:prstClr val="white"/>
                </a:solidFill>
                <a:ea typeface="Segoe UI Black" panose="020B0A02040204020203" pitchFamily="34" charset="0"/>
              </a:rPr>
              <a:t>. </a:t>
            </a:r>
            <a:r>
              <a:rPr lang="en-US" sz="48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146021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2607916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Nhập</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6000" b="0" dirty="0">
                <a:solidFill>
                  <a:srgbClr val="FFFF00"/>
                </a:solidFill>
                <a:effectLst/>
                <a:latin typeface="+mj-lt"/>
                <a:cs typeface="Times New Roman" pitchFamily="18" charset="0"/>
              </a:rPr>
              <a:t/>
            </a:r>
            <a:br>
              <a:rPr lang="en-US" sz="6000" b="0" dirty="0">
                <a:solidFill>
                  <a:srgbClr val="FFFF00"/>
                </a:solidFill>
                <a:effectLst/>
                <a:latin typeface="+mj-lt"/>
                <a:cs typeface="Times New Roman" pitchFamily="18" charset="0"/>
              </a:rPr>
            </a:br>
            <a:r>
              <a:rPr lang="en-US" sz="6000" b="0" dirty="0">
                <a:solidFill>
                  <a:srgbClr val="FFFF00"/>
                </a:solidFill>
                <a:effectLst/>
                <a:latin typeface="+mj-lt"/>
                <a:cs typeface="Times New Roman" pitchFamily="18" charset="0"/>
              </a:rPr>
              <a:t>CHÚC TỤNG CHÚA</a:t>
            </a:r>
            <a:br>
              <a:rPr lang="en-US" sz="6000" b="0" dirty="0">
                <a:solidFill>
                  <a:srgbClr val="FFFF00"/>
                </a:solidFill>
                <a:effectLst/>
                <a:latin typeface="+mj-lt"/>
                <a:cs typeface="Times New Roman" pitchFamily="18" charset="0"/>
              </a:rPr>
            </a:br>
            <a:r>
              <a:rPr lang="en-US" sz="6000" b="0" i="1" dirty="0">
                <a:solidFill>
                  <a:schemeClr val="bg1"/>
                </a:solidFill>
                <a:effectLst/>
                <a:latin typeface="+mj-lt"/>
                <a:cs typeface="Times New Roman" pitchFamily="18" charset="0"/>
              </a:rPr>
              <a:t>Lm. </a:t>
            </a:r>
            <a:r>
              <a:rPr lang="en-US" sz="6000" b="0" i="1" dirty="0" err="1">
                <a:solidFill>
                  <a:schemeClr val="bg1"/>
                </a:solidFill>
                <a:effectLst/>
                <a:latin typeface="+mj-lt"/>
                <a:cs typeface="Times New Roman" pitchFamily="18" charset="0"/>
              </a:rPr>
              <a:t>Nguyễn</a:t>
            </a:r>
            <a:r>
              <a:rPr lang="en-US" sz="6000" b="0" i="1" dirty="0">
                <a:solidFill>
                  <a:schemeClr val="bg1"/>
                </a:solidFill>
                <a:effectLst/>
                <a:latin typeface="+mj-lt"/>
                <a:cs typeface="Times New Roman" pitchFamily="18" charset="0"/>
              </a:rPr>
              <a:t> </a:t>
            </a:r>
            <a:r>
              <a:rPr lang="en-US" sz="6000" b="0" i="1" dirty="0" err="1">
                <a:solidFill>
                  <a:schemeClr val="bg1"/>
                </a:solidFill>
                <a:effectLst/>
                <a:latin typeface="+mj-lt"/>
                <a:cs typeface="Times New Roman" pitchFamily="18" charset="0"/>
              </a:rPr>
              <a:t>Duy</a:t>
            </a:r>
            <a:endParaRPr lang="vi-VN" sz="60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014790"/>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a:t>
            </a:r>
            <a:r>
              <a:rPr lang="vi-VN" sz="48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6858000" cy="5148262"/>
          </a:xfrm>
        </p:spPr>
        <p:txBody>
          <a:bodyPr>
            <a:noAutofit/>
          </a:bodyPr>
          <a:lstStyle/>
          <a:p>
            <a:pPr algn="just"/>
            <a:r>
              <a:rPr lang="en-US" sz="5400" b="0" u="sng" dirty="0">
                <a:solidFill>
                  <a:srgbClr val="FFFF00"/>
                </a:solidFill>
                <a:effectLst/>
                <a:latin typeface="+mj-lt"/>
                <a:cs typeface="Times New Roman" pitchFamily="18" charset="0"/>
              </a:rPr>
              <a:t>Tk1</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Hãy mau quỳ gối tôn thờ. Hãy vang cung đàn tiếng hát. Chúc vinh tình Ngài vô biên. Chúc khen tình Ngài muôn niên</a:t>
            </a:r>
            <a:r>
              <a:rPr lang="vi-VN" sz="5400" b="0" dirty="0" smtClean="0">
                <a:solidFill>
                  <a:schemeClr val="bg1"/>
                </a:solidFill>
                <a:effectLst/>
                <a:latin typeface="+mj-lt"/>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014790"/>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a:t>
            </a:r>
            <a:r>
              <a:rPr lang="vi-VN" sz="48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27879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6858000" cy="5148262"/>
          </a:xfrm>
        </p:spPr>
        <p:txBody>
          <a:bodyPr>
            <a:noAutofit/>
          </a:bodyPr>
          <a:lstStyle/>
          <a:p>
            <a:pPr algn="just"/>
            <a:r>
              <a:rPr lang="en-US" sz="4800" b="0" u="sng" dirty="0" smtClean="0">
                <a:solidFill>
                  <a:srgbClr val="FFFF00"/>
                </a:solidFill>
                <a:effectLst/>
                <a:latin typeface="+mj-lt"/>
                <a:cs typeface="Times New Roman" pitchFamily="18" charset="0"/>
              </a:rPr>
              <a:t>Tk2</a:t>
            </a:r>
            <a:r>
              <a:rPr lang="vi-VN" sz="4800" b="0" u="sng" dirty="0" smtClean="0">
                <a:solidFill>
                  <a:srgbClr val="FFFF00"/>
                </a:solidFill>
                <a:effectLst/>
                <a:latin typeface="+mj-lt"/>
                <a:cs typeface="Times New Roman" pitchFamily="18" charset="0"/>
              </a:rPr>
              <a:t>:</a:t>
            </a:r>
            <a:r>
              <a:rPr lang="en-US" sz="4800" b="0" dirty="0" smtClean="0">
                <a:solidFill>
                  <a:srgbClr val="FFFF00"/>
                </a:solidFill>
                <a:effectLst/>
                <a:latin typeface="+mj-lt"/>
                <a:cs typeface="Times New Roman" pitchFamily="18" charset="0"/>
              </a:rPr>
              <a:t> </a:t>
            </a:r>
            <a:r>
              <a:rPr lang="vi-VN" sz="4800" b="0" dirty="0" smtClean="0">
                <a:solidFill>
                  <a:schemeClr val="bg1"/>
                </a:solidFill>
                <a:effectLst/>
                <a:latin typeface="+mj-lt"/>
                <a:cs typeface="Times New Roman" pitchFamily="18" charset="0"/>
              </a:rPr>
              <a:t>Núi </a:t>
            </a:r>
            <a:r>
              <a:rPr lang="vi-VN" sz="4800" b="0" dirty="0">
                <a:solidFill>
                  <a:schemeClr val="bg1"/>
                </a:solidFill>
                <a:effectLst/>
                <a:latin typeface="+mj-lt"/>
                <a:cs typeface="Times New Roman" pitchFamily="18" charset="0"/>
              </a:rPr>
              <a:t>cao nào hãy nghiêng mình. </a:t>
            </a:r>
            <a:r>
              <a:rPr lang="vi-VN" sz="4800" b="0" dirty="0" smtClean="0">
                <a:solidFill>
                  <a:schemeClr val="bg1"/>
                </a:solidFill>
                <a:effectLst/>
                <a:latin typeface="+mj-lt"/>
                <a:cs typeface="Times New Roman" pitchFamily="18" charset="0"/>
              </a:rPr>
              <a:t>Bi</a:t>
            </a:r>
            <a:r>
              <a:rPr lang="en-US" sz="4800" b="0" dirty="0" err="1" smtClean="0">
                <a:solidFill>
                  <a:schemeClr val="bg1"/>
                </a:solidFill>
                <a:effectLst/>
                <a:latin typeface="+mj-lt"/>
                <a:cs typeface="Times New Roman" pitchFamily="18" charset="0"/>
              </a:rPr>
              <a:t>ển</a:t>
            </a:r>
            <a:r>
              <a:rPr lang="vi-VN" sz="4800" b="0" dirty="0" smtClean="0">
                <a:solidFill>
                  <a:schemeClr val="bg1"/>
                </a:solidFill>
                <a:effectLst/>
                <a:latin typeface="+mj-lt"/>
                <a:cs typeface="Times New Roman" pitchFamily="18" charset="0"/>
              </a:rPr>
              <a:t> </a:t>
            </a:r>
            <a:r>
              <a:rPr lang="vi-VN" sz="4800" b="0" dirty="0">
                <a:solidFill>
                  <a:schemeClr val="bg1"/>
                </a:solidFill>
                <a:effectLst/>
                <a:latin typeface="+mj-lt"/>
                <a:cs typeface="Times New Roman" pitchFamily="18" charset="0"/>
              </a:rPr>
              <a:t>xanh ca hòa tiếng sóng. Kính tôn phụng thờ Thiên Chúa. Chúc khen tình Ngài chan chứa.</a:t>
            </a:r>
          </a:p>
        </p:txBody>
      </p:sp>
    </p:spTree>
    <p:extLst>
      <p:ext uri="{BB962C8B-B14F-4D97-AF65-F5344CB8AC3E}">
        <p14:creationId xmlns:p14="http://schemas.microsoft.com/office/powerpoint/2010/main" val="3410598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014790"/>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a:t>
            </a:r>
            <a:r>
              <a:rPr lang="vi-VN" sz="48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27879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6858000" cy="5148262"/>
          </a:xfrm>
        </p:spPr>
        <p:txBody>
          <a:bodyPr>
            <a:noAutofit/>
          </a:bodyPr>
          <a:lstStyle/>
          <a:p>
            <a:pPr algn="just"/>
            <a:r>
              <a:rPr lang="en-US" sz="5400" b="0" u="sng" dirty="0" smtClean="0">
                <a:solidFill>
                  <a:srgbClr val="FFFF00"/>
                </a:solidFill>
                <a:effectLst/>
                <a:latin typeface="+mj-lt"/>
                <a:cs typeface="Times New Roman" pitchFamily="18" charset="0"/>
              </a:rPr>
              <a:t>Tk3</a:t>
            </a:r>
            <a:r>
              <a:rPr lang="vi-VN" sz="5400" b="0" u="sng" dirty="0" smtClean="0">
                <a:solidFill>
                  <a:srgbClr val="FFFF00"/>
                </a:solidFill>
                <a:effectLst/>
                <a:latin typeface="+mj-lt"/>
                <a:cs typeface="Times New Roman" pitchFamily="18" charset="0"/>
              </a:rPr>
              <a:t>:</a:t>
            </a:r>
            <a:r>
              <a:rPr lang="vi-VN" sz="5400" b="0" dirty="0" smtClean="0">
                <a:solidFill>
                  <a:schemeClr val="bg1"/>
                </a:solidFill>
                <a:effectLst/>
                <a:latin typeface="+mj-lt"/>
                <a:cs typeface="Times New Roman" pitchFamily="18" charset="0"/>
              </a:rPr>
              <a:t> </a:t>
            </a:r>
            <a:r>
              <a:rPr lang="vi-VN" sz="5400" b="0" dirty="0" smtClean="0">
                <a:solidFill>
                  <a:schemeClr val="bg1"/>
                </a:solidFill>
                <a:effectLst/>
                <a:latin typeface="+mj-lt"/>
              </a:rPr>
              <a:t>Chúa ta là Đấng cao trọng. Chúng ta sấp mình tôn kính. Chúng ta là thần dân Chúa. Chúng ta đều thuộc về Chúa.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10598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014790"/>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a:t>
            </a:r>
            <a:r>
              <a:rPr lang="vi-VN" sz="48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27879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rmAutofit/>
          </a:bodyPr>
          <a:lstStyle/>
          <a:p>
            <a:r>
              <a:rPr lang="en-US" sz="6000" b="0" dirty="0" smtClean="0">
                <a:solidFill>
                  <a:srgbClr val="FFFF00"/>
                </a:solidFill>
                <a:effectLst/>
                <a:latin typeface="+mj-lt"/>
                <a:cs typeface="Times New Roman" pitchFamily="18" charset="0"/>
              </a:rPr>
              <a:t>TẬP HÁT CỘNG ĐOÀN</a:t>
            </a:r>
            <a:endParaRPr lang="vi-VN" sz="6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15468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8263"/>
          </a:xfrm>
        </p:spPr>
        <p:txBody>
          <a:bodyPr>
            <a:noAutofit/>
          </a:bodyPr>
          <a:lstStyle/>
          <a:p>
            <a:pPr algn="just"/>
            <a:endParaRPr lang="en-US" sz="6000" b="0" dirty="0">
              <a:solidFill>
                <a:schemeClr val="bg1"/>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3274939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669131"/>
            <a:ext cx="6858000" cy="4250532"/>
          </a:xfrm>
        </p:spPr>
        <p:txBody>
          <a:bodyPr/>
          <a:lstStyle/>
          <a:p>
            <a:pPr eaLnBrk="1" hangingPunct="1">
              <a:lnSpc>
                <a:spcPct val="150000"/>
              </a:lnSpc>
            </a:pPr>
            <a:endParaRPr lang="en-US" sz="2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48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48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48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48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48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48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48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890489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6858000" cy="5148263"/>
          </a:xfrm>
        </p:spPr>
        <p:txBody>
          <a:bodyPr/>
          <a:lstStyle/>
          <a:p>
            <a:pPr algn="just" eaLnBrk="1" hangingPunct="1">
              <a:lnSpc>
                <a:spcPct val="150000"/>
              </a:lnSpc>
            </a:pPr>
            <a:r>
              <a:rPr lang="vi-VN" sz="4400" i="1" u="sng" dirty="0">
                <a:solidFill>
                  <a:srgbClr val="FFFF00"/>
                </a:solidFill>
                <a:latin typeface="+mj-lt"/>
                <a:cs typeface="Times New Roman" panose="02020603050405020304" pitchFamily="18" charset="0"/>
              </a:rPr>
              <a:t>Chủ tế: </a:t>
            </a:r>
            <a:r>
              <a:rPr lang="vi-VN" sz="4400" i="1" dirty="0">
                <a:solidFill>
                  <a:srgbClr val="FFFF00"/>
                </a:solidFill>
                <a:latin typeface="+mj-lt"/>
                <a:cs typeface="Times New Roman" panose="02020603050405020304" pitchFamily="18" charset="0"/>
              </a:rPr>
              <a:t>Vinh danh Thiên Chúa trên các tầng trời</a:t>
            </a:r>
            <a:r>
              <a:rPr lang="vi-VN" sz="4400" i="1" dirty="0">
                <a:solidFill>
                  <a:srgbClr val="C00000"/>
                </a:solidFill>
                <a:latin typeface="+mj-lt"/>
                <a:cs typeface="Times New Roman" panose="02020603050405020304" pitchFamily="18" charset="0"/>
              </a:rPr>
              <a:t>. </a:t>
            </a:r>
            <a:r>
              <a:rPr lang="vi-VN" sz="4400" dirty="0" smtClean="0">
                <a:solidFill>
                  <a:schemeClr val="bg1"/>
                </a:solidFill>
                <a:latin typeface="+mj-lt"/>
                <a:cs typeface="Times New Roman" panose="02020603050405020304" pitchFamily="18" charset="0"/>
              </a:rPr>
              <a:t>Và </a:t>
            </a:r>
            <a:r>
              <a:rPr lang="vi-VN" sz="4400" dirty="0">
                <a:solidFill>
                  <a:schemeClr val="bg1"/>
                </a:solidFill>
                <a:latin typeface="+mj-lt"/>
                <a:cs typeface="Times New Roman" panose="02020603050405020304" pitchFamily="18" charset="0"/>
              </a:rPr>
              <a:t>bình an dưới thế, bình an dưới thế cho người thiện tâm. </a:t>
            </a:r>
            <a:endParaRPr lang="vi-VN"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25055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6858000" cy="5148263"/>
          </a:xfrm>
        </p:spPr>
        <p:txBody>
          <a:bodyPr/>
          <a:lstStyle/>
          <a:p>
            <a:pPr algn="just" eaLnBrk="1" hangingPunct="1">
              <a:lnSpc>
                <a:spcPct val="140000"/>
              </a:lnSpc>
            </a:pPr>
            <a:r>
              <a:rPr lang="en-US" sz="4000" dirty="0" err="1">
                <a:solidFill>
                  <a:schemeClr val="bg1"/>
                </a:solidFill>
                <a:latin typeface="+mj-lt"/>
                <a:cs typeface="Times New Roman" panose="02020603050405020304" pitchFamily="18" charset="0"/>
              </a:rPr>
              <a:t>Chúng</a:t>
            </a:r>
            <a:r>
              <a:rPr lang="en-US" sz="4000" dirty="0">
                <a:solidFill>
                  <a:schemeClr val="bg1"/>
                </a:solidFill>
                <a:latin typeface="+mj-lt"/>
                <a:cs typeface="Times New Roman" panose="02020603050405020304" pitchFamily="18" charset="0"/>
              </a:rPr>
              <a:t> con </a:t>
            </a:r>
            <a:r>
              <a:rPr lang="en-US" sz="4000" dirty="0" err="1">
                <a:solidFill>
                  <a:schemeClr val="bg1"/>
                </a:solidFill>
                <a:latin typeface="+mj-lt"/>
                <a:cs typeface="Times New Roman" panose="02020603050405020304" pitchFamily="18" charset="0"/>
              </a:rPr>
              <a:t>ca</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ngợi</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Chúa</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Chúng</a:t>
            </a:r>
            <a:r>
              <a:rPr lang="en-US" sz="4000" dirty="0">
                <a:solidFill>
                  <a:schemeClr val="bg1"/>
                </a:solidFill>
                <a:latin typeface="+mj-lt"/>
                <a:cs typeface="Times New Roman" panose="02020603050405020304" pitchFamily="18" charset="0"/>
              </a:rPr>
              <a:t> con </a:t>
            </a:r>
            <a:r>
              <a:rPr lang="en-US" sz="4000" dirty="0" err="1">
                <a:solidFill>
                  <a:schemeClr val="bg1"/>
                </a:solidFill>
                <a:latin typeface="+mj-lt"/>
                <a:cs typeface="Times New Roman" panose="02020603050405020304" pitchFamily="18" charset="0"/>
              </a:rPr>
              <a:t>chúc</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tụng</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Chúa</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Chúng</a:t>
            </a:r>
            <a:r>
              <a:rPr lang="en-US" sz="4000" dirty="0">
                <a:solidFill>
                  <a:schemeClr val="bg1"/>
                </a:solidFill>
                <a:latin typeface="+mj-lt"/>
                <a:cs typeface="Times New Roman" panose="02020603050405020304" pitchFamily="18" charset="0"/>
              </a:rPr>
              <a:t> con </a:t>
            </a:r>
            <a:r>
              <a:rPr lang="en-US" sz="4000" dirty="0" err="1">
                <a:solidFill>
                  <a:schemeClr val="bg1"/>
                </a:solidFill>
                <a:latin typeface="+mj-lt"/>
                <a:cs typeface="Times New Roman" panose="02020603050405020304" pitchFamily="18" charset="0"/>
              </a:rPr>
              <a:t>thờ</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lạy</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Chúa</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Chúng</a:t>
            </a:r>
            <a:r>
              <a:rPr lang="en-US" sz="4000" dirty="0">
                <a:solidFill>
                  <a:schemeClr val="bg1"/>
                </a:solidFill>
                <a:latin typeface="+mj-lt"/>
                <a:cs typeface="Times New Roman" panose="02020603050405020304" pitchFamily="18" charset="0"/>
              </a:rPr>
              <a:t> con </a:t>
            </a:r>
            <a:r>
              <a:rPr lang="en-US" sz="4000" dirty="0" err="1">
                <a:solidFill>
                  <a:schemeClr val="bg1"/>
                </a:solidFill>
                <a:latin typeface="+mj-lt"/>
                <a:cs typeface="Times New Roman" panose="02020603050405020304" pitchFamily="18" charset="0"/>
              </a:rPr>
              <a:t>tôn</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vinh</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Chúa</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Chúng</a:t>
            </a:r>
            <a:r>
              <a:rPr lang="en-US" sz="4000" dirty="0">
                <a:solidFill>
                  <a:schemeClr val="bg1"/>
                </a:solidFill>
                <a:latin typeface="+mj-lt"/>
                <a:cs typeface="Times New Roman" panose="02020603050405020304" pitchFamily="18" charset="0"/>
              </a:rPr>
              <a:t> con </a:t>
            </a:r>
            <a:r>
              <a:rPr lang="en-US" sz="4000" dirty="0" err="1">
                <a:solidFill>
                  <a:schemeClr val="bg1"/>
                </a:solidFill>
                <a:latin typeface="+mj-lt"/>
                <a:cs typeface="Times New Roman" panose="02020603050405020304" pitchFamily="18" charset="0"/>
              </a:rPr>
              <a:t>cảm</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tạ</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Chúa</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vì</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vinh</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quang</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cao</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cả</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Chúa</a:t>
            </a:r>
            <a:r>
              <a:rPr lang="en-US" sz="400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9446495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6858000" cy="5148263"/>
          </a:xfrm>
        </p:spPr>
        <p:txBody>
          <a:bodyPr/>
          <a:lstStyle/>
          <a:p>
            <a:pPr marL="0" indent="0" algn="just" eaLnBrk="1" hangingPunct="1">
              <a:lnSpc>
                <a:spcPct val="140000"/>
              </a:lnSpc>
              <a:buFontTx/>
              <a:buNone/>
            </a:pPr>
            <a:r>
              <a:rPr lang="vi-VN" sz="4800"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4800"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144589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1"/>
            <a:ext cx="6858000" cy="5148263"/>
          </a:xfrm>
        </p:spPr>
        <p:txBody>
          <a:bodyPr/>
          <a:lstStyle/>
          <a:p>
            <a:pPr marL="0" indent="0" algn="just" eaLnBrk="1" hangingPunct="1">
              <a:lnSpc>
                <a:spcPct val="145000"/>
              </a:lnSpc>
              <a:buFontTx/>
              <a:buNone/>
            </a:pPr>
            <a:r>
              <a:rPr lang="vi-VN" sz="4200"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3601983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35731"/>
            <a:ext cx="6858000" cy="5012532"/>
          </a:xfrm>
        </p:spPr>
        <p:txBody>
          <a:bodyPr/>
          <a:lstStyle/>
          <a:p>
            <a:pPr marL="0" indent="0" algn="just" eaLnBrk="1" hangingPunct="1">
              <a:lnSpc>
                <a:spcPct val="145000"/>
              </a:lnSpc>
              <a:buFontTx/>
              <a:buNone/>
            </a:pPr>
            <a:r>
              <a:rPr lang="vi-VN" sz="4000"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136579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6858000" cy="5148263"/>
          </a:xfrm>
        </p:spPr>
        <p:txBody>
          <a:bodyPr/>
          <a:lstStyle/>
          <a:p>
            <a:pPr marL="0" indent="0" algn="just" eaLnBrk="1" hangingPunct="1">
              <a:lnSpc>
                <a:spcPct val="150000"/>
              </a:lnSpc>
              <a:buFontTx/>
              <a:buNone/>
            </a:pPr>
            <a:r>
              <a:rPr lang="en-US" sz="3600" dirty="0" err="1">
                <a:solidFill>
                  <a:srgbClr val="FFFF00"/>
                </a:solidFill>
                <a:latin typeface="+mj-lt"/>
                <a:cs typeface="Times New Roman" panose="02020603050405020304" pitchFamily="18" charset="0"/>
              </a:rPr>
              <a:t>Vì</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lạy</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Chúa</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Giê-su</a:t>
            </a:r>
            <a:r>
              <a:rPr lang="en-US" sz="3600" dirty="0">
                <a:solidFill>
                  <a:srgbClr val="FFFF00"/>
                </a:solidFill>
                <a:latin typeface="+mj-lt"/>
                <a:cs typeface="Times New Roman" panose="02020603050405020304" pitchFamily="18" charset="0"/>
              </a:rPr>
              <a:t> Ki-</a:t>
            </a:r>
            <a:r>
              <a:rPr lang="en-US" sz="3600" dirty="0" err="1">
                <a:solidFill>
                  <a:srgbClr val="FFFF00"/>
                </a:solidFill>
                <a:latin typeface="+mj-lt"/>
                <a:cs typeface="Times New Roman" panose="02020603050405020304" pitchFamily="18" charset="0"/>
              </a:rPr>
              <a:t>tô</a:t>
            </a:r>
            <a:r>
              <a:rPr lang="en-US" sz="3600" dirty="0">
                <a:solidFill>
                  <a:srgbClr val="C00000"/>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chỉ</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có</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là</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Đấng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Thánh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chỉ</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có</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là</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chỉ</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có</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là</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Đấng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Tối</a:t>
            </a:r>
            <a:r>
              <a:rPr lang="en-US" sz="3600" dirty="0">
                <a:solidFill>
                  <a:schemeClr val="bg1"/>
                </a:solidFill>
                <a:latin typeface="+mj-lt"/>
                <a:cs typeface="Times New Roman" panose="02020603050405020304" pitchFamily="18" charset="0"/>
              </a:rPr>
              <a:t> Cao, </a:t>
            </a:r>
            <a:r>
              <a:rPr lang="en-US" sz="3600" dirty="0" err="1">
                <a:solidFill>
                  <a:schemeClr val="bg1"/>
                </a:solidFill>
                <a:latin typeface="+mj-lt"/>
                <a:cs typeface="Times New Roman" panose="02020603050405020304" pitchFamily="18" charset="0"/>
              </a:rPr>
              <a:t>cùng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Thánh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Thần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trong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a:t>
            </a:r>
            <a:r>
              <a:rPr lang="en-US" sz="3600" dirty="0">
                <a:solidFill>
                  <a:srgbClr val="002060"/>
                </a:solidFill>
                <a:latin typeface="+mj-lt"/>
                <a:cs typeface="Times New Roman" panose="02020603050405020304" pitchFamily="18" charset="0"/>
              </a:rPr>
              <a:t> </a:t>
            </a:r>
            <a:r>
              <a:rPr lang="en-US" sz="3600" u="sng" dirty="0">
                <a:solidFill>
                  <a:srgbClr val="FFFF00"/>
                </a:solidFill>
                <a:latin typeface="+mj-lt"/>
                <a:cs typeface="Times New Roman" panose="02020603050405020304" pitchFamily="18" charset="0"/>
              </a:rPr>
              <a:t>A-men. A-men. </a:t>
            </a:r>
            <a:endParaRPr lang="vi-VN" sz="3600"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47962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8263"/>
          </a:xfrm>
        </p:spPr>
        <p:txBody>
          <a:bodyPr>
            <a:noAutofit/>
          </a:bodyPr>
          <a:lstStyle/>
          <a:p>
            <a:pPr algn="just"/>
            <a:endParaRPr lang="en-US" sz="6000" b="0" dirty="0">
              <a:solidFill>
                <a:schemeClr val="bg1"/>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1922324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6000" b="0" dirty="0">
                <a:solidFill>
                  <a:schemeClr val="bg1"/>
                </a:solidFill>
                <a:effectLst/>
                <a:latin typeface="+mj-lt"/>
              </a:rPr>
              <a:t/>
            </a:r>
            <a:br>
              <a:rPr lang="en-US" sz="6000" b="0" dirty="0">
                <a:solidFill>
                  <a:schemeClr val="bg1"/>
                </a:solidFill>
                <a:effectLst/>
                <a:latin typeface="+mj-lt"/>
              </a:rPr>
            </a:br>
            <a:endParaRPr lang="en-US" sz="6000" b="0" dirty="0">
              <a:solidFill>
                <a:schemeClr val="bg1"/>
              </a:solidFill>
              <a:effectLst/>
              <a:latin typeface="+mj-lt"/>
            </a:endParaRPr>
          </a:p>
        </p:txBody>
      </p:sp>
      <p:sp>
        <p:nvSpPr>
          <p:cNvPr id="78851" name="Rectangle 3"/>
          <p:cNvSpPr>
            <a:spLocks noGrp="1" noChangeArrowheads="1"/>
          </p:cNvSpPr>
          <p:nvPr>
            <p:ph type="subTitle" idx="1"/>
          </p:nvPr>
        </p:nvSpPr>
        <p:spPr>
          <a:xfrm>
            <a:off x="0" y="0"/>
            <a:ext cx="6858000" cy="5148263"/>
          </a:xfrm>
        </p:spPr>
        <p:txBody>
          <a:bodyPr/>
          <a:lstStyle/>
          <a:p>
            <a:pPr eaLnBrk="1" hangingPunct="1">
              <a:lnSpc>
                <a:spcPct val="150000"/>
              </a:lnSpc>
            </a:pPr>
            <a:endParaRPr lang="en-US" sz="6000" b="0" dirty="0">
              <a:solidFill>
                <a:srgbClr val="FFFF00"/>
              </a:solidFill>
              <a:effectLst/>
              <a:latin typeface="+mj-lt"/>
              <a:cs typeface="Times New Roman" panose="02020603050405020304" pitchFamily="18" charset="0"/>
            </a:endParaRPr>
          </a:p>
          <a:p>
            <a:pPr eaLnBrk="1" hangingPunct="1">
              <a:lnSpc>
                <a:spcPct val="150000"/>
              </a:lnSpc>
            </a:pPr>
            <a:r>
              <a:rPr lang="en-US" sz="6000" b="0" dirty="0">
                <a:solidFill>
                  <a:srgbClr val="FFFF00"/>
                </a:solidFill>
                <a:effectLst/>
                <a:latin typeface="+mj-lt"/>
                <a:cs typeface="Times New Roman" panose="02020603050405020304" pitchFamily="18" charset="0"/>
              </a:rPr>
              <a:t>KINH VINH DANH</a:t>
            </a:r>
            <a:endParaRPr lang="vi-VN" sz="60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6858000" cy="5148263"/>
          </a:xfrm>
        </p:spPr>
        <p:txBody>
          <a:bodyPr tIns="548640" bIns="0">
            <a:noAutofit/>
          </a:bodyPr>
          <a:lstStyle/>
          <a:p>
            <a:pPr algn="just">
              <a:lnSpc>
                <a:spcPct val="110000"/>
              </a:lnSpc>
            </a:pPr>
            <a:r>
              <a:rPr lang="en-US" altLang="en-US" sz="6000" b="0" u="sng" dirty="0" err="1" smtClean="0">
                <a:solidFill>
                  <a:srgbClr val="FFFF00"/>
                </a:solidFill>
                <a:effectLst/>
                <a:latin typeface="+mj-lt"/>
                <a:cs typeface="Times New Roman" panose="02020603050405020304" pitchFamily="18" charset="0"/>
              </a:rPr>
              <a:t>Đk</a:t>
            </a:r>
            <a:r>
              <a:rPr lang="en-US" altLang="en-US" sz="60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Lạy Chúa</a:t>
            </a:r>
            <a:r>
              <a:rPr lang="en-US" sz="6000" b="0" dirty="0">
                <a:solidFill>
                  <a:schemeClr val="bg1"/>
                </a:solidFill>
                <a:effectLst/>
                <a:latin typeface="+mj-lt"/>
                <a:cs typeface="Times New Roman" panose="02020603050405020304" pitchFamily="18" charset="0"/>
              </a:rPr>
              <a:t>!</a:t>
            </a:r>
            <a:r>
              <a:rPr lang="vi-VN" sz="60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689391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6000" b="0" dirty="0">
                <a:solidFill>
                  <a:schemeClr val="bg1"/>
                </a:solidFill>
                <a:effectLst/>
                <a:latin typeface="+mj-lt"/>
              </a:rPr>
              <a:t/>
            </a:r>
            <a:br>
              <a:rPr lang="en-US" sz="6000" b="0" dirty="0">
                <a:solidFill>
                  <a:schemeClr val="bg1"/>
                </a:solidFill>
                <a:effectLst/>
                <a:latin typeface="+mj-lt"/>
              </a:rPr>
            </a:br>
            <a:endParaRPr lang="en-US" sz="6000" b="0" dirty="0">
              <a:solidFill>
                <a:schemeClr val="bg1"/>
              </a:solidFill>
              <a:effectLst/>
              <a:latin typeface="+mj-lt"/>
            </a:endParaRPr>
          </a:p>
        </p:txBody>
      </p:sp>
      <p:sp>
        <p:nvSpPr>
          <p:cNvPr id="78851" name="Rectangle 3"/>
          <p:cNvSpPr>
            <a:spLocks noGrp="1" noChangeArrowheads="1"/>
          </p:cNvSpPr>
          <p:nvPr>
            <p:ph type="subTitle" idx="1"/>
          </p:nvPr>
        </p:nvSpPr>
        <p:spPr>
          <a:xfrm>
            <a:off x="0" y="0"/>
            <a:ext cx="6858000" cy="5148263"/>
          </a:xfrm>
        </p:spPr>
        <p:txBody>
          <a:bodyPr anchor="ctr" anchorCtr="0"/>
          <a:lstStyle/>
          <a:p>
            <a:pPr algn="l" eaLnBrk="1" hangingPunct="1">
              <a:lnSpc>
                <a:spcPct val="150000"/>
              </a:lnSpc>
            </a:pPr>
            <a:r>
              <a:rPr lang="en-US" sz="4800" b="0" u="sng" dirty="0" err="1">
                <a:solidFill>
                  <a:srgbClr val="FFFF00"/>
                </a:solidFill>
                <a:effectLst/>
                <a:latin typeface="+mj-lt"/>
                <a:cs typeface="Times New Roman" panose="02020603050405020304" pitchFamily="18" charset="0"/>
              </a:rPr>
              <a:t>Chủ</a:t>
            </a:r>
            <a:r>
              <a:rPr lang="en-US" sz="4800" b="0" u="sng" dirty="0">
                <a:solidFill>
                  <a:srgbClr val="FFFF00"/>
                </a:solidFill>
                <a:effectLst/>
                <a:latin typeface="+mj-lt"/>
                <a:cs typeface="Times New Roman" panose="02020603050405020304" pitchFamily="18" charset="0"/>
              </a:rPr>
              <a:t> </a:t>
            </a:r>
            <a:r>
              <a:rPr lang="en-US" sz="4800" b="0" u="sng" dirty="0" err="1">
                <a:solidFill>
                  <a:srgbClr val="FFFF00"/>
                </a:solidFill>
                <a:effectLst/>
                <a:latin typeface="+mj-lt"/>
                <a:cs typeface="Times New Roman" panose="02020603050405020304" pitchFamily="18" charset="0"/>
              </a:rPr>
              <a:t>tế</a:t>
            </a:r>
            <a:r>
              <a:rPr lang="en-US" sz="4800" b="0" u="sng" dirty="0">
                <a:solidFill>
                  <a:srgbClr val="FFFF00"/>
                </a:solidFill>
                <a:effectLst/>
                <a:latin typeface="+mj-lt"/>
                <a:cs typeface="Times New Roman" panose="02020603050405020304" pitchFamily="18" charset="0"/>
              </a:rPr>
              <a:t>:</a:t>
            </a:r>
            <a:r>
              <a:rPr lang="en-US" sz="4800" b="0"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Vinh</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danh</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Thiên</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Chúa</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trên</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các</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tầng</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trời</a:t>
            </a:r>
            <a:r>
              <a:rPr lang="en-US" sz="4800" b="0" i="1" dirty="0">
                <a:solidFill>
                  <a:srgbClr val="FFFF00"/>
                </a:solidFill>
                <a:effectLst/>
                <a:latin typeface="+mj-lt"/>
                <a:cs typeface="Times New Roman" panose="02020603050405020304" pitchFamily="18" charset="0"/>
              </a:rPr>
              <a:t>.</a:t>
            </a:r>
            <a:br>
              <a:rPr lang="en-US" sz="4800" b="0" i="1" dirty="0">
                <a:solidFill>
                  <a:srgbClr val="FFFF00"/>
                </a:solidFill>
                <a:effectLst/>
                <a:latin typeface="+mj-lt"/>
                <a:cs typeface="Times New Roman" panose="02020603050405020304" pitchFamily="18" charset="0"/>
              </a:rPr>
            </a:br>
            <a:r>
              <a:rPr lang="vi-VN" sz="4800" b="0" dirty="0">
                <a:solidFill>
                  <a:srgbClr val="FFFF00"/>
                </a:solidFill>
                <a:effectLst/>
                <a:latin typeface="+mj-lt"/>
                <a:cs typeface="Times New Roman" panose="02020603050405020304" pitchFamily="18" charset="0"/>
              </a:rPr>
              <a:t>A+B:</a:t>
            </a:r>
            <a:r>
              <a:rPr lang="vi-VN" sz="4800" b="0" dirty="0">
                <a:solidFill>
                  <a:schemeClr val="bg1"/>
                </a:solidFill>
                <a:effectLst/>
                <a:latin typeface="+mj-lt"/>
                <a:cs typeface="Times New Roman" panose="02020603050405020304" pitchFamily="18" charset="0"/>
              </a:rPr>
              <a:t> Và bình an dưới thế cho người thiện tâm</a:t>
            </a:r>
            <a:r>
              <a:rPr lang="en-US" sz="4800" b="0" dirty="0">
                <a:solidFill>
                  <a:schemeClr val="bg1"/>
                </a:solidFill>
                <a:effectLst/>
                <a:latin typeface="+mj-lt"/>
                <a:cs typeface="Times New Roman" panose="02020603050405020304" pitchFamily="18" charset="0"/>
              </a:rPr>
              <a:t>.</a:t>
            </a:r>
            <a:endParaRPr lang="vi-VN"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sz="6000" b="0" dirty="0">
                <a:solidFill>
                  <a:schemeClr val="bg1"/>
                </a:solidFill>
                <a:effectLst/>
                <a:latin typeface="+mj-lt"/>
              </a:rPr>
              <a:t/>
            </a:r>
            <a:br>
              <a:rPr lang="en-US" sz="6000" b="0" dirty="0">
                <a:solidFill>
                  <a:schemeClr val="bg1"/>
                </a:solidFill>
                <a:effectLst/>
                <a:latin typeface="+mj-lt"/>
              </a:rPr>
            </a:br>
            <a:endParaRPr lang="en-US" sz="6000" b="0" dirty="0">
              <a:solidFill>
                <a:schemeClr val="bg1"/>
              </a:solidFill>
              <a:effectLst/>
              <a:latin typeface="+mj-lt"/>
            </a:endParaRPr>
          </a:p>
        </p:txBody>
      </p:sp>
      <p:sp>
        <p:nvSpPr>
          <p:cNvPr id="80899" name="Rectangle 3"/>
          <p:cNvSpPr>
            <a:spLocks noGrp="1" noChangeArrowheads="1"/>
          </p:cNvSpPr>
          <p:nvPr>
            <p:ph type="subTitle" idx="1"/>
          </p:nvPr>
        </p:nvSpPr>
        <p:spPr>
          <a:xfrm>
            <a:off x="0" y="0"/>
            <a:ext cx="6858000" cy="5148263"/>
          </a:xfrm>
        </p:spPr>
        <p:txBody>
          <a:bodyPr/>
          <a:lstStyle/>
          <a:p>
            <a:pPr algn="l" eaLnBrk="1" hangingPunct="1">
              <a:lnSpc>
                <a:spcPct val="140000"/>
              </a:lnSpc>
            </a:pPr>
            <a:r>
              <a:rPr lang="en-US" sz="4400" b="0" u="sng" dirty="0">
                <a:solidFill>
                  <a:srgbClr val="FFFF00"/>
                </a:solidFill>
                <a:effectLst/>
                <a:latin typeface="+mj-lt"/>
                <a:cs typeface="Times New Roman" panose="02020603050405020304" pitchFamily="18" charset="0"/>
              </a:rPr>
              <a:t>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 </a:t>
            </a:r>
            <a:r>
              <a:rPr lang="en-US" sz="4400" b="0" dirty="0" err="1">
                <a:solidFill>
                  <a:schemeClr val="bg1"/>
                </a:solidFill>
                <a:effectLst/>
                <a:latin typeface="+mj-lt"/>
                <a:cs typeface="Times New Roman" panose="02020603050405020304" pitchFamily="18" charset="0"/>
              </a:rPr>
              <a:t>ca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ngợi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a:t>
            </a:r>
          </a:p>
          <a:p>
            <a:pPr algn="l" eaLnBrk="1" hangingPunct="1">
              <a:lnSpc>
                <a:spcPct val="140000"/>
              </a:lnSpc>
            </a:pPr>
            <a:r>
              <a:rPr lang="en-US" sz="4400" b="0" u="sng" dirty="0">
                <a:solidFill>
                  <a:srgbClr val="FFFF00"/>
                </a:solidFill>
                <a:effectLst/>
                <a:latin typeface="+mj-lt"/>
                <a:cs typeface="Times New Roman" panose="02020603050405020304" pitchFamily="18" charset="0"/>
              </a:rPr>
              <a:t>B:</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 </a:t>
            </a:r>
            <a:r>
              <a:rPr lang="en-US" sz="4400" b="0" dirty="0" err="1">
                <a:solidFill>
                  <a:schemeClr val="bg1"/>
                </a:solidFill>
                <a:effectLst/>
                <a:latin typeface="+mj-lt"/>
                <a:cs typeface="Times New Roman" panose="02020603050405020304" pitchFamily="18" charset="0"/>
              </a:rPr>
              <a:t>chúc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br>
              <a:rPr lang="en-US" sz="4400" b="0" dirty="0">
                <a:solidFill>
                  <a:schemeClr val="bg1"/>
                </a:solidFill>
                <a:effectLst/>
                <a:latin typeface="+mj-lt"/>
                <a:cs typeface="Times New Roman" panose="02020603050405020304" pitchFamily="18" charset="0"/>
              </a:rPr>
            </a:br>
            <a:r>
              <a:rPr lang="en-US" sz="4400" b="0" dirty="0">
                <a:solidFill>
                  <a:srgbClr val="FFFF00"/>
                </a:solidFill>
                <a:effectLst/>
                <a:latin typeface="+mj-lt"/>
                <a:cs typeface="Times New Roman" panose="02020603050405020304" pitchFamily="18" charset="0"/>
              </a:rPr>
              <a:t>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 </a:t>
            </a:r>
            <a:r>
              <a:rPr lang="en-US" sz="4400" b="0" dirty="0" err="1">
                <a:solidFill>
                  <a:schemeClr val="bg1"/>
                </a:solidFill>
                <a:effectLst/>
                <a:latin typeface="+mj-lt"/>
                <a:cs typeface="Times New Roman" panose="02020603050405020304" pitchFamily="18" charset="0"/>
              </a:rPr>
              <a:t>thờ</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lạy</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p>
          <a:p>
            <a:pPr algn="l" eaLnBrk="1" hangingPunct="1">
              <a:lnSpc>
                <a:spcPct val="140000"/>
              </a:lnSpc>
            </a:pPr>
            <a:r>
              <a:rPr lang="en-US" sz="4400" b="0" dirty="0">
                <a:solidFill>
                  <a:srgbClr val="FFFF00"/>
                </a:solidFill>
                <a:effectLst/>
                <a:latin typeface="+mj-lt"/>
                <a:cs typeface="Times New Roman" panose="02020603050405020304" pitchFamily="18" charset="0"/>
              </a:rPr>
              <a:t>B:</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 </a:t>
            </a:r>
            <a:r>
              <a:rPr lang="en-US" sz="4400" b="0" dirty="0" err="1">
                <a:solidFill>
                  <a:schemeClr val="bg1"/>
                </a:solidFill>
                <a:effectLst/>
                <a:latin typeface="+mj-lt"/>
                <a:cs typeface="Times New Roman" panose="02020603050405020304" pitchFamily="18" charset="0"/>
              </a:rPr>
              <a:t>tôn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6000" b="0" dirty="0">
                <a:solidFill>
                  <a:schemeClr val="bg1"/>
                </a:solidFill>
                <a:effectLst/>
                <a:latin typeface="+mj-lt"/>
              </a:rPr>
              <a:t/>
            </a:r>
            <a:br>
              <a:rPr lang="en-US" sz="6000" b="0" dirty="0">
                <a:solidFill>
                  <a:schemeClr val="bg1"/>
                </a:solidFill>
                <a:effectLst/>
                <a:latin typeface="+mj-lt"/>
              </a:rPr>
            </a:br>
            <a:endParaRPr lang="en-US" sz="6000" b="0" dirty="0">
              <a:solidFill>
                <a:schemeClr val="bg1"/>
              </a:solidFill>
              <a:effectLst/>
              <a:latin typeface="+mj-lt"/>
            </a:endParaRPr>
          </a:p>
        </p:txBody>
      </p:sp>
      <p:sp>
        <p:nvSpPr>
          <p:cNvPr id="82947" name="Rectangle 3"/>
          <p:cNvSpPr>
            <a:spLocks noGrp="1" noChangeArrowheads="1"/>
          </p:cNvSpPr>
          <p:nvPr>
            <p:ph type="body" idx="1"/>
          </p:nvPr>
        </p:nvSpPr>
        <p:spPr>
          <a:xfrm>
            <a:off x="0" y="59531"/>
            <a:ext cx="6858000" cy="5088732"/>
          </a:xfrm>
        </p:spPr>
        <p:txBody>
          <a:bodyPr/>
          <a:lstStyle/>
          <a:p>
            <a:pPr marL="0" indent="0" algn="just" eaLnBrk="1" hangingPunct="1">
              <a:lnSpc>
                <a:spcPct val="140000"/>
              </a:lnSpc>
              <a:buFontTx/>
              <a:buNone/>
            </a:pPr>
            <a:r>
              <a:rPr lang="en-US" sz="4400" b="0" u="sng" dirty="0">
                <a:solidFill>
                  <a:srgbClr val="FFFF00"/>
                </a:solidFill>
                <a:effectLst/>
                <a:latin typeface="+mj-lt"/>
                <a:cs typeface="Times New Roman" panose="02020603050405020304" pitchFamily="18" charset="0"/>
              </a:rPr>
              <a:t>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 </a:t>
            </a:r>
            <a:r>
              <a:rPr lang="en-US" sz="4400" b="0" dirty="0" err="1">
                <a:solidFill>
                  <a:schemeClr val="bg1"/>
                </a:solidFill>
                <a:effectLst/>
                <a:latin typeface="+mj-lt"/>
                <a:cs typeface="Times New Roman" panose="02020603050405020304" pitchFamily="18" charset="0"/>
              </a:rPr>
              <a:t>cảm</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tạ</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vì</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cả</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dirty="0">
                <a:solidFill>
                  <a:srgbClr val="FFFF00"/>
                </a:solidFill>
                <a:effectLst/>
                <a:latin typeface="+mj-lt"/>
                <a:cs typeface="Times New Roman" panose="02020603050405020304" pitchFamily="18" charset="0"/>
              </a:rPr>
              <a:t>B:</a:t>
            </a:r>
            <a:r>
              <a:rPr lang="vi-VN" sz="44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6000" b="0" dirty="0">
                <a:solidFill>
                  <a:schemeClr val="bg1"/>
                </a:solidFill>
                <a:effectLst/>
                <a:latin typeface="+mj-lt"/>
              </a:rPr>
              <a:t/>
            </a:r>
            <a:br>
              <a:rPr lang="en-US" sz="6000" b="0" dirty="0">
                <a:solidFill>
                  <a:schemeClr val="bg1"/>
                </a:solidFill>
                <a:effectLst/>
                <a:latin typeface="+mj-lt"/>
              </a:rPr>
            </a:br>
            <a:endParaRPr lang="en-US" sz="6000" b="0" dirty="0">
              <a:solidFill>
                <a:schemeClr val="bg1"/>
              </a:solidFill>
              <a:effectLst/>
              <a:latin typeface="+mj-lt"/>
            </a:endParaRPr>
          </a:p>
        </p:txBody>
      </p:sp>
      <p:sp>
        <p:nvSpPr>
          <p:cNvPr id="84995" name="Rectangle 3"/>
          <p:cNvSpPr>
            <a:spLocks noGrp="1" noChangeArrowheads="1"/>
          </p:cNvSpPr>
          <p:nvPr>
            <p:ph type="body" idx="1"/>
          </p:nvPr>
        </p:nvSpPr>
        <p:spPr>
          <a:xfrm>
            <a:off x="0" y="-247879"/>
            <a:ext cx="6858000" cy="5396142"/>
          </a:xfrm>
        </p:spPr>
        <p:txBody>
          <a:bodyPr anchor="ctr" anchorCtr="0">
            <a:normAutofit/>
          </a:bodyPr>
          <a:lstStyle/>
          <a:p>
            <a:pPr marL="0" indent="0" algn="just" eaLnBrk="1" hangingPunct="1">
              <a:lnSpc>
                <a:spcPct val="145000"/>
              </a:lnSpc>
              <a:buFontTx/>
              <a:buNone/>
            </a:pPr>
            <a:r>
              <a:rPr lang="en-US" sz="4400" b="0" u="sng" dirty="0">
                <a:solidFill>
                  <a:srgbClr val="FFFF00"/>
                </a:solidFill>
                <a:effectLst/>
                <a:latin typeface="+mj-lt"/>
                <a:cs typeface="Times New Roman" panose="02020603050405020304" pitchFamily="18" charset="0"/>
              </a:rPr>
              <a:t>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Lạy</a:t>
            </a:r>
            <a:r>
              <a:rPr lang="en-US" sz="4400" b="0" dirty="0">
                <a:solidFill>
                  <a:schemeClr val="bg1"/>
                </a:solidFill>
                <a:effectLst/>
                <a:latin typeface="+mj-lt"/>
                <a:cs typeface="Times New Roman" panose="02020603050405020304" pitchFamily="18" charset="0"/>
              </a:rPr>
              <a:t> con </a:t>
            </a:r>
            <a:r>
              <a:rPr lang="en-US" sz="4400" b="0" dirty="0" err="1">
                <a:solidFill>
                  <a:schemeClr val="bg1"/>
                </a:solidFill>
                <a:effectLst/>
                <a:latin typeface="+mj-lt"/>
                <a:cs typeface="Times New Roman" panose="02020603050405020304" pitchFamily="18" charset="0"/>
              </a:rPr>
              <a:t>một</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Thiên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Kitô</a:t>
            </a:r>
            <a:r>
              <a:rPr lang="en-US" sz="44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400" b="0" dirty="0">
                <a:solidFill>
                  <a:srgbClr val="FFFF00"/>
                </a:solidFill>
                <a:effectLst/>
                <a:latin typeface="+mj-lt"/>
                <a:cs typeface="Times New Roman" panose="02020603050405020304" pitchFamily="18" charset="0"/>
              </a:rPr>
              <a:t>B:</a:t>
            </a:r>
            <a:r>
              <a:rPr lang="vi-VN" sz="44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6000" b="0" dirty="0">
                <a:solidFill>
                  <a:schemeClr val="bg1"/>
                </a:solidFill>
                <a:effectLst/>
                <a:latin typeface="+mj-lt"/>
              </a:rPr>
              <a:t/>
            </a:r>
            <a:br>
              <a:rPr lang="en-US" sz="6000" b="0" dirty="0">
                <a:solidFill>
                  <a:schemeClr val="bg1"/>
                </a:solidFill>
                <a:effectLst/>
                <a:latin typeface="+mj-lt"/>
              </a:rPr>
            </a:br>
            <a:endParaRPr lang="en-US" sz="6000" b="0" dirty="0">
              <a:solidFill>
                <a:schemeClr val="bg1"/>
              </a:solidFill>
              <a:effectLst/>
              <a:latin typeface="+mj-lt"/>
            </a:endParaRPr>
          </a:p>
        </p:txBody>
      </p:sp>
      <p:sp>
        <p:nvSpPr>
          <p:cNvPr id="87043" name="Rectangle 3"/>
          <p:cNvSpPr>
            <a:spLocks noGrp="1" noChangeArrowheads="1"/>
          </p:cNvSpPr>
          <p:nvPr>
            <p:ph type="body" idx="1"/>
          </p:nvPr>
        </p:nvSpPr>
        <p:spPr>
          <a:xfrm>
            <a:off x="0" y="-171609"/>
            <a:ext cx="6858000" cy="5319872"/>
          </a:xfrm>
        </p:spPr>
        <p:txBody>
          <a:bodyPr anchor="ctr" anchorCtr="0"/>
          <a:lstStyle/>
          <a:p>
            <a:pPr marL="0" indent="0" algn="just" eaLnBrk="1" hangingPunct="1">
              <a:lnSpc>
                <a:spcPct val="145000"/>
              </a:lnSpc>
              <a:buFontTx/>
              <a:buNone/>
            </a:pPr>
            <a:r>
              <a:rPr lang="en-US" sz="4400" b="0" u="sng" dirty="0">
                <a:solidFill>
                  <a:srgbClr val="FFFF00"/>
                </a:solidFill>
                <a:effectLst/>
                <a:latin typeface="+mj-lt"/>
                <a:cs typeface="Times New Roman" panose="02020603050405020304" pitchFamily="18" charset="0"/>
              </a:rPr>
              <a:t>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xóa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tội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gian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xin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thương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xót</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4400" b="0" u="sng" dirty="0">
                <a:solidFill>
                  <a:srgbClr val="FFFF00"/>
                </a:solidFill>
                <a:effectLst/>
                <a:latin typeface="+mj-lt"/>
                <a:cs typeface="Times New Roman" panose="02020603050405020304" pitchFamily="18" charset="0"/>
              </a:rPr>
              <a:t>B:</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xóa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tội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gian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xin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nhậm</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lời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 </a:t>
            </a:r>
            <a:r>
              <a:rPr lang="en-US" sz="4400" b="0" dirty="0" err="1">
                <a:solidFill>
                  <a:schemeClr val="bg1"/>
                </a:solidFill>
                <a:effectLst/>
                <a:latin typeface="+mj-lt"/>
                <a:cs typeface="Times New Roman" panose="02020603050405020304" pitchFamily="18" charset="0"/>
              </a:rPr>
              <a:t>cầu</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khẩn</a:t>
            </a:r>
            <a:r>
              <a:rPr lang="en-US" sz="4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6000" b="0" dirty="0">
                <a:solidFill>
                  <a:schemeClr val="bg1"/>
                </a:solidFill>
                <a:effectLst/>
                <a:latin typeface="+mj-lt"/>
              </a:rPr>
              <a:t/>
            </a:r>
            <a:br>
              <a:rPr lang="en-US" sz="6000" b="0" dirty="0">
                <a:solidFill>
                  <a:schemeClr val="bg1"/>
                </a:solidFill>
                <a:effectLst/>
                <a:latin typeface="+mj-lt"/>
              </a:rPr>
            </a:br>
            <a:endParaRPr lang="en-US" sz="6000" b="0" dirty="0">
              <a:solidFill>
                <a:schemeClr val="bg1"/>
              </a:solidFill>
              <a:effectLst/>
              <a:latin typeface="+mj-lt"/>
            </a:endParaRPr>
          </a:p>
        </p:txBody>
      </p:sp>
      <p:sp>
        <p:nvSpPr>
          <p:cNvPr id="89091" name="Rectangle 3"/>
          <p:cNvSpPr>
            <a:spLocks noGrp="1" noChangeArrowheads="1"/>
          </p:cNvSpPr>
          <p:nvPr>
            <p:ph type="body" idx="1"/>
          </p:nvPr>
        </p:nvSpPr>
        <p:spPr>
          <a:xfrm>
            <a:off x="0" y="0"/>
            <a:ext cx="6858000" cy="5148263"/>
          </a:xfrm>
        </p:spPr>
        <p:txBody>
          <a:bodyPr/>
          <a:lstStyle/>
          <a:p>
            <a:pPr marL="0" indent="0" algn="just" eaLnBrk="1" hangingPunct="1">
              <a:lnSpc>
                <a:spcPct val="150000"/>
              </a:lnSpc>
              <a:buFontTx/>
              <a:buNone/>
            </a:pPr>
            <a:r>
              <a:rPr lang="en-US" sz="4400" b="0" u="sng" dirty="0">
                <a:solidFill>
                  <a:srgbClr val="FFFF00"/>
                </a:solidFill>
                <a:effectLst/>
                <a:latin typeface="+mj-lt"/>
                <a:cs typeface="Times New Roman" panose="02020603050405020304" pitchFamily="18" charset="0"/>
              </a:rPr>
              <a:t>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ngự</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bên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hữu</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 </a:t>
            </a:r>
            <a:r>
              <a:rPr lang="en-US" sz="4400" b="0" dirty="0" err="1">
                <a:solidFill>
                  <a:schemeClr val="bg1"/>
                </a:solidFill>
                <a:effectLst/>
                <a:latin typeface="+mj-lt"/>
                <a:cs typeface="Times New Roman" panose="02020603050405020304" pitchFamily="18" charset="0"/>
              </a:rPr>
              <a:t>xin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thương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xót</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400" b="0" u="sng" dirty="0">
                <a:solidFill>
                  <a:srgbClr val="FFFF00"/>
                </a:solidFill>
                <a:effectLst/>
                <a:latin typeface="+mj-lt"/>
                <a:cs typeface="Times New Roman" panose="02020603050405020304" pitchFamily="18" charset="0"/>
              </a:rPr>
              <a:t>B:</a:t>
            </a:r>
            <a:r>
              <a:rPr lang="vi-VN" sz="4400" b="0" dirty="0">
                <a:solidFill>
                  <a:schemeClr val="bg1"/>
                </a:solidFill>
                <a:effectLst/>
                <a:latin typeface="+mj-lt"/>
                <a:cs typeface="Times New Roman" panose="02020603050405020304" pitchFamily="18" charset="0"/>
              </a:rPr>
              <a:t> Vì lạy </a:t>
            </a:r>
            <a:r>
              <a:rPr lang="vi-VN" sz="4400" b="0" dirty="0">
                <a:solidFill>
                  <a:srgbClr val="FFFF00"/>
                </a:solidFill>
                <a:effectLst/>
                <a:latin typeface="+mj-lt"/>
                <a:cs typeface="Times New Roman" panose="02020603050405020304" pitchFamily="18" charset="0"/>
              </a:rPr>
              <a:t>Chúa Giêsu Kitô</a:t>
            </a:r>
            <a:r>
              <a:rPr lang="vi-VN" sz="44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6000" b="0" dirty="0">
                <a:solidFill>
                  <a:schemeClr val="bg1"/>
                </a:solidFill>
                <a:effectLst/>
                <a:latin typeface="+mj-lt"/>
              </a:rPr>
              <a:t/>
            </a:r>
            <a:br>
              <a:rPr lang="en-US" sz="6000" b="0" dirty="0">
                <a:solidFill>
                  <a:schemeClr val="bg1"/>
                </a:solidFill>
                <a:effectLst/>
                <a:latin typeface="+mj-lt"/>
              </a:rPr>
            </a:br>
            <a:endParaRPr lang="en-US" sz="6000" b="0" dirty="0">
              <a:solidFill>
                <a:schemeClr val="bg1"/>
              </a:solidFill>
              <a:effectLst/>
              <a:latin typeface="+mj-lt"/>
            </a:endParaRPr>
          </a:p>
        </p:txBody>
      </p:sp>
      <p:sp>
        <p:nvSpPr>
          <p:cNvPr id="91139" name="Rectangle 3"/>
          <p:cNvSpPr>
            <a:spLocks noGrp="1" noChangeArrowheads="1"/>
          </p:cNvSpPr>
          <p:nvPr>
            <p:ph type="body" idx="1"/>
          </p:nvPr>
        </p:nvSpPr>
        <p:spPr>
          <a:xfrm>
            <a:off x="0" y="0"/>
            <a:ext cx="6858000" cy="5148263"/>
          </a:xfrm>
        </p:spPr>
        <p:txBody>
          <a:bodyPr anchor="ctr" anchorCtr="0"/>
          <a:lstStyle/>
          <a:p>
            <a:pPr marL="0" indent="0" algn="just" eaLnBrk="1" hangingPunct="1">
              <a:lnSpc>
                <a:spcPct val="140000"/>
              </a:lnSpc>
              <a:buFontTx/>
              <a:buNone/>
            </a:pPr>
            <a:r>
              <a:rPr lang="en-US" sz="4000" b="0" dirty="0" err="1">
                <a:solidFill>
                  <a:schemeClr val="bg1"/>
                </a:solidFill>
                <a:effectLst/>
                <a:latin typeface="+mj-lt"/>
                <a:cs typeface="Times New Roman" panose="02020603050405020304" pitchFamily="18" charset="0"/>
              </a:rPr>
              <a:t>Chỉ</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có</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Chúa</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là</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Chúa</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chỉ</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có</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Chúa</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là</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đấng</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tối</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cao</a:t>
            </a:r>
            <a:r>
              <a:rPr lang="en-US" sz="40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000" b="0" u="sng" dirty="0">
                <a:solidFill>
                  <a:srgbClr val="FFFF00"/>
                </a:solidFill>
                <a:effectLst/>
                <a:latin typeface="+mj-lt"/>
                <a:cs typeface="Times New Roman" panose="02020603050405020304" pitchFamily="18" charset="0"/>
              </a:rPr>
              <a:t>A+</a:t>
            </a:r>
            <a:r>
              <a:rPr lang="en-US" sz="4000" b="0" u="sng" dirty="0">
                <a:solidFill>
                  <a:srgbClr val="FFFF00"/>
                </a:solidFill>
                <a:effectLst/>
                <a:latin typeface="+mj-lt"/>
                <a:cs typeface="Times New Roman" panose="02020603050405020304" pitchFamily="18" charset="0"/>
              </a:rPr>
              <a:t>B</a:t>
            </a:r>
            <a:r>
              <a:rPr lang="vi-VN" sz="4000" b="0" u="sng" dirty="0">
                <a:solidFill>
                  <a:srgbClr val="FFFF00"/>
                </a:solidFill>
                <a:effectLst/>
                <a:latin typeface="+mj-lt"/>
                <a:cs typeface="Times New Roman" panose="02020603050405020304" pitchFamily="18" charset="0"/>
              </a:rPr>
              <a:t>:</a:t>
            </a:r>
            <a:r>
              <a:rPr lang="vi-VN" sz="40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0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8263"/>
          </a:xfrm>
        </p:spPr>
        <p:txBody>
          <a:bodyPr>
            <a:noAutofit/>
          </a:bodyPr>
          <a:lstStyle/>
          <a:p>
            <a:pPr algn="just"/>
            <a:endParaRPr lang="en-US" sz="6000" b="0" dirty="0">
              <a:solidFill>
                <a:schemeClr val="bg1"/>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1922324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35931"/>
            <a:ext cx="5029200" cy="3352800"/>
          </a:xfrm>
          <a:prstGeom prst="rect">
            <a:avLst/>
          </a:prstGeom>
        </p:spPr>
      </p:pic>
      <p:sp>
        <p:nvSpPr>
          <p:cNvPr id="5" name="Rectangle 4"/>
          <p:cNvSpPr/>
          <p:nvPr/>
        </p:nvSpPr>
        <p:spPr>
          <a:xfrm>
            <a:off x="0" y="0"/>
            <a:ext cx="6858000" cy="1815882"/>
          </a:xfrm>
          <a:prstGeom prst="rect">
            <a:avLst/>
          </a:prstGeom>
        </p:spPr>
        <p:txBody>
          <a:bodyPr wrap="square">
            <a:spAutoFit/>
          </a:bodyPr>
          <a:lstStyle/>
          <a:p>
            <a:r>
              <a:rPr lang="vi-VN" sz="2800" dirty="0">
                <a:solidFill>
                  <a:srgbClr val="FFFF00"/>
                </a:solidFill>
              </a:rPr>
              <a:t>Bài đọc 1</a:t>
            </a:r>
          </a:p>
          <a:p>
            <a:r>
              <a:rPr lang="vi-VN" sz="2800" i="1" dirty="0">
                <a:solidFill>
                  <a:schemeClr val="bg1"/>
                </a:solidFill>
              </a:rPr>
              <a:t>Thưa Ngài, xin Ngài đừng đi qua mà không ghé thăm tôi tớ Ngài.</a:t>
            </a:r>
          </a:p>
          <a:p>
            <a:r>
              <a:rPr lang="vi-VN" sz="2800" dirty="0">
                <a:solidFill>
                  <a:srgbClr val="FFFF00"/>
                </a:solidFill>
              </a:rPr>
              <a:t>Bài trích sách Sáng thế.</a:t>
            </a:r>
          </a:p>
        </p:txBody>
      </p:sp>
    </p:spTree>
    <p:extLst>
      <p:ext uri="{BB962C8B-B14F-4D97-AF65-F5344CB8AC3E}">
        <p14:creationId xmlns:p14="http://schemas.microsoft.com/office/powerpoint/2010/main" val="867042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278731"/>
            <a:ext cx="6858000" cy="1938992"/>
          </a:xfrm>
          <a:prstGeom prst="rect">
            <a:avLst/>
          </a:prstGeom>
        </p:spPr>
        <p:txBody>
          <a:bodyPr wrap="square">
            <a:spAutoFit/>
          </a:bodyPr>
          <a:lstStyle/>
          <a:p>
            <a:pPr lvl="0" algn="ctr"/>
            <a:r>
              <a:rPr lang="en-US" sz="4800" dirty="0" err="1" smtClean="0">
                <a:solidFill>
                  <a:srgbClr val="FFFF00"/>
                </a:solidFill>
              </a:rPr>
              <a:t>Thánh</a:t>
            </a:r>
            <a:r>
              <a:rPr lang="en-US" sz="4800" dirty="0" smtClean="0">
                <a:solidFill>
                  <a:srgbClr val="FFFF00"/>
                </a:solidFill>
              </a:rPr>
              <a:t> </a:t>
            </a:r>
            <a:r>
              <a:rPr lang="en-US" sz="4800" dirty="0" err="1" smtClean="0">
                <a:solidFill>
                  <a:srgbClr val="FFFF00"/>
                </a:solidFill>
              </a:rPr>
              <a:t>Vịnh</a:t>
            </a:r>
            <a:r>
              <a:rPr lang="en-US" sz="4800" dirty="0" smtClean="0">
                <a:solidFill>
                  <a:srgbClr val="FFFF00"/>
                </a:solidFill>
              </a:rPr>
              <a:t> 14</a:t>
            </a:r>
          </a:p>
          <a:p>
            <a:pPr lvl="0" algn="ctr"/>
            <a:r>
              <a:rPr lang="en-US" sz="3600" i="1" dirty="0" smtClean="0">
                <a:solidFill>
                  <a:schemeClr val="bg1"/>
                </a:solidFill>
              </a:rPr>
              <a:t>Lm Kim Long</a:t>
            </a:r>
          </a:p>
          <a:p>
            <a:pPr lvl="0" algn="ctr"/>
            <a:r>
              <a:rPr lang="en-US" sz="3600" i="1" dirty="0" smtClean="0">
                <a:solidFill>
                  <a:schemeClr val="bg1"/>
                </a:solidFill>
              </a:rPr>
              <a:t>03 </a:t>
            </a:r>
            <a:r>
              <a:rPr lang="en-US" sz="3600" i="1" dirty="0" err="1" smtClean="0">
                <a:solidFill>
                  <a:schemeClr val="bg1"/>
                </a:solidFill>
              </a:rPr>
              <a:t>Câu</a:t>
            </a:r>
            <a:endParaRPr lang="vi-VN" sz="3600" i="1" dirty="0">
              <a:solidFill>
                <a:schemeClr val="bg1"/>
              </a:solidFill>
            </a:endParaRPr>
          </a:p>
        </p:txBody>
      </p:sp>
    </p:spTree>
    <p:extLst>
      <p:ext uri="{BB962C8B-B14F-4D97-AF65-F5344CB8AC3E}">
        <p14:creationId xmlns:p14="http://schemas.microsoft.com/office/powerpoint/2010/main" val="1360328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2934"/>
            <a:ext cx="6858000" cy="4278599"/>
          </a:xfrm>
        </p:spPr>
        <p:txBody>
          <a:bodyPr>
            <a:normAutofit fontScale="90000"/>
          </a:bodyPr>
          <a:lstStyle/>
          <a:p>
            <a:pPr algn="just"/>
            <a:r>
              <a:rPr lang="en-US" sz="6000" b="0" dirty="0" err="1">
                <a:solidFill>
                  <a:schemeClr val="bg1"/>
                </a:solidFill>
                <a:effectLst/>
                <a:latin typeface="+mj-lt"/>
                <a:cs typeface="Times New Roman" panose="02020603050405020304" pitchFamily="18" charset="0"/>
              </a:rPr>
              <a:t>Phúc</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thay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những</a:t>
            </a:r>
            <a:r>
              <a:rPr lang="en-US" sz="6000" b="0" dirty="0">
                <a:solidFill>
                  <a:schemeClr val="bg1"/>
                </a:solidFill>
                <a:effectLst/>
                <a:latin typeface="+mj-lt"/>
                <a:cs typeface="Times New Roman" panose="02020603050405020304" pitchFamily="18" charset="0"/>
              </a:rPr>
              <a:t> ai </a:t>
            </a:r>
            <a:r>
              <a:rPr lang="en-US" sz="6000" b="0" dirty="0" err="1">
                <a:solidFill>
                  <a:schemeClr val="bg1"/>
                </a:solidFill>
                <a:effectLst/>
                <a:latin typeface="+mj-lt"/>
                <a:cs typeface="Times New Roman" panose="02020603050405020304" pitchFamily="18" charset="0"/>
              </a:rPr>
              <a:t>giữ</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Lời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Thiên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với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tấm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lòng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trọn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hảo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tốt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lành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nhờ</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kiên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trì</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mà</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họ</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sinh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hoa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kết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trái</a:t>
            </a:r>
            <a:r>
              <a:rPr lang="en-US" sz="6000" b="0" dirty="0">
                <a:solidFill>
                  <a:schemeClr val="bg1"/>
                </a:solidFill>
                <a:effectLst/>
                <a:latin typeface="+mj-lt"/>
                <a:cs typeface="Times New Roman" panose="02020603050405020304" pitchFamily="18" charset="0"/>
              </a:rPr>
              <a:t>.</a:t>
            </a:r>
            <a:endParaRPr lang="en-US" sz="6000" b="0" u="sng" dirty="0">
              <a:solidFill>
                <a:schemeClr val="bg1"/>
              </a:solidFill>
              <a:effectLst/>
              <a:latin typeface="+mj-lt"/>
              <a:cs typeface="Times New Roman" pitchFamily="18" charset="0"/>
            </a:endParaRPr>
          </a:p>
        </p:txBody>
      </p:sp>
      <p:sp>
        <p:nvSpPr>
          <p:cNvPr id="3" name="Rectangle 2"/>
          <p:cNvSpPr/>
          <p:nvPr/>
        </p:nvSpPr>
        <p:spPr>
          <a:xfrm>
            <a:off x="0" y="9534"/>
            <a:ext cx="3666388" cy="707886"/>
          </a:xfrm>
          <a:prstGeom prst="rect">
            <a:avLst/>
          </a:prstGeom>
        </p:spPr>
        <p:txBody>
          <a:bodyPr wrap="none">
            <a:spAutoFit/>
          </a:bodyPr>
          <a:lstStyle/>
          <a:p>
            <a:r>
              <a:rPr lang="en-US" sz="4000" u="sng" dirty="0">
                <a:solidFill>
                  <a:srgbClr val="FFFF00"/>
                </a:solidFill>
                <a:cs typeface="Times New Roman" pitchFamily="18" charset="0"/>
              </a:rPr>
              <a:t>Alleluia-alleluia:</a:t>
            </a:r>
            <a:r>
              <a:rPr lang="en-US" sz="4000" dirty="0">
                <a:solidFill>
                  <a:srgbClr val="FFFF00"/>
                </a:solidFill>
                <a:cs typeface="Times New Roman" pitchFamily="18" charset="0"/>
              </a:rPr>
              <a:t> </a:t>
            </a:r>
          </a:p>
        </p:txBody>
      </p:sp>
      <p:sp>
        <p:nvSpPr>
          <p:cNvPr id="4" name="TextBox 3"/>
          <p:cNvSpPr txBox="1"/>
          <p:nvPr/>
        </p:nvSpPr>
        <p:spPr>
          <a:xfrm>
            <a:off x="76200" y="4357874"/>
            <a:ext cx="6248400" cy="769441"/>
          </a:xfrm>
          <a:prstGeom prst="rect">
            <a:avLst/>
          </a:prstGeom>
          <a:noFill/>
        </p:spPr>
        <p:txBody>
          <a:bodyPr wrap="square" rtlCol="0">
            <a:spAutoFit/>
          </a:bodyPr>
          <a:lstStyle/>
          <a:p>
            <a:pPr algn="just"/>
            <a:r>
              <a:rPr lang="en-US" sz="4400" b="1" dirty="0" smtClean="0">
                <a:solidFill>
                  <a:srgbClr val="FF0000"/>
                </a:solidFill>
                <a:cs typeface="Times New Roman" pitchFamily="18" charset="0"/>
              </a:rPr>
              <a:t>                       </a:t>
            </a:r>
            <a:r>
              <a:rPr lang="en-US" sz="4400" b="1" u="sng" dirty="0" smtClean="0">
                <a:solidFill>
                  <a:srgbClr val="FFFF00"/>
                </a:solidFill>
                <a:effectLst>
                  <a:outerShdw blurRad="38100" dist="38100" dir="2700000" algn="tl">
                    <a:srgbClr val="000000">
                      <a:alpha val="43137"/>
                    </a:srgbClr>
                  </a:outerShdw>
                </a:effectLst>
                <a:cs typeface="Times New Roman" pitchFamily="18" charset="0"/>
              </a:rPr>
              <a:t>Alleluia.</a:t>
            </a:r>
            <a:r>
              <a:rPr lang="en-US" sz="4400" b="1" dirty="0" smtClean="0">
                <a:solidFill>
                  <a:srgbClr val="FFFF00"/>
                </a:solidFill>
                <a:effectLst>
                  <a:outerShdw blurRad="38100" dist="38100" dir="2700000" algn="tl">
                    <a:srgbClr val="000000">
                      <a:alpha val="43137"/>
                    </a:srgbClr>
                  </a:outerShdw>
                </a:effectLst>
                <a:cs typeface="Times New Roman" pitchFamily="18" charset="0"/>
              </a:rPr>
              <a:t> </a:t>
            </a:r>
            <a:endParaRPr lang="en-US" sz="44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100600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6858000" cy="5148263"/>
          </a:xfrm>
        </p:spPr>
        <p:txBody>
          <a:bodyPr anchor="ctr" anchorCtr="0">
            <a:normAutofit/>
          </a:bodyPr>
          <a:lstStyle/>
          <a:p>
            <a:pPr algn="just">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vi-VN" sz="8000" b="0" dirty="0">
                <a:solidFill>
                  <a:schemeClr val="bg1"/>
                </a:solidFill>
                <a:effectLst/>
                <a:latin typeface="+mj-lt"/>
                <a:cs typeface="Times New Roman" panose="02020603050405020304" pitchFamily="18" charset="0"/>
              </a:rPr>
              <a:t>Lạy Chúa</a:t>
            </a:r>
            <a:r>
              <a:rPr lang="en-US" sz="8000" b="0" dirty="0">
                <a:solidFill>
                  <a:schemeClr val="bg1"/>
                </a:solidFill>
                <a:effectLst/>
                <a:latin typeface="+mj-lt"/>
                <a:cs typeface="Times New Roman" panose="02020603050405020304" pitchFamily="18" charset="0"/>
              </a:rPr>
              <a:t>!</a:t>
            </a:r>
            <a:r>
              <a:rPr lang="vi-VN" sz="8000" b="0" dirty="0">
                <a:solidFill>
                  <a:schemeClr val="bg1"/>
                </a:solidFill>
                <a:effectLst/>
                <a:latin typeface="+mj-lt"/>
                <a:cs typeface="Times New Roman" panose="02020603050405020304" pitchFamily="18" charset="0"/>
              </a:rPr>
              <a:t> ai được ở trên núi thánh Ngài.</a:t>
            </a:r>
            <a:endParaRPr lang="en-US" altLang="en-US" sz="80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88C1FE92-CFFA-48E2-B98B-5CDE97D3A5D0}"/>
              </a:ext>
            </a:extLst>
          </p:cNvPr>
          <p:cNvSpPr>
            <a:spLocks noGrp="1" noChangeArrowheads="1"/>
          </p:cNvSpPr>
          <p:nvPr>
            <p:ph type="subTitle" idx="1"/>
          </p:nvPr>
        </p:nvSpPr>
        <p:spPr>
          <a:xfrm>
            <a:off x="0" y="0"/>
            <a:ext cx="6858000" cy="5148263"/>
          </a:xfrm>
        </p:spPr>
        <p:txBody>
          <a:bodyPr>
            <a:noAutofit/>
          </a:bodyPr>
          <a:lstStyle/>
          <a:p>
            <a:pPr algn="just">
              <a:lnSpc>
                <a:spcPct val="118000"/>
              </a:lnSpc>
            </a:pPr>
            <a:r>
              <a:rPr lang="en-US" altLang="en-US" sz="5400" b="0" u="sng" dirty="0" smtClean="0">
                <a:solidFill>
                  <a:srgbClr val="FFFF00"/>
                </a:solidFill>
                <a:effectLst/>
                <a:latin typeface="+mj-lt"/>
                <a:cs typeface="Times New Roman" panose="02020603050405020304" pitchFamily="18" charset="0"/>
              </a:rPr>
              <a:t>Tk1</a:t>
            </a:r>
            <a:r>
              <a:rPr lang="en-US" altLang="en-US" sz="5400" b="0" u="sng" dirty="0">
                <a:solidFill>
                  <a:srgbClr val="FFFF00"/>
                </a:solidFill>
                <a:effectLst/>
                <a:latin typeface="+mj-lt"/>
                <a:cs typeface="Times New Roman" panose="02020603050405020304" pitchFamily="18" charset="0"/>
              </a:rPr>
              <a:t>:</a:t>
            </a:r>
            <a:r>
              <a:rPr lang="en-US" altLang="en-US" sz="5400" b="0" dirty="0">
                <a:solidFill>
                  <a:schemeClr val="bg1"/>
                </a:solidFill>
                <a:effectLst/>
                <a:latin typeface="+mj-lt"/>
                <a:cs typeface="Times New Roman" panose="02020603050405020304" pitchFamily="18" charset="0"/>
              </a:rPr>
              <a:t> </a:t>
            </a:r>
            <a:r>
              <a:rPr lang="vi-VN" sz="5400" b="0" dirty="0">
                <a:solidFill>
                  <a:schemeClr val="bg1"/>
                </a:solidFill>
                <a:effectLst/>
                <a:latin typeface="+mj-lt"/>
              </a:rPr>
              <a:t> </a:t>
            </a:r>
            <a:r>
              <a:rPr lang="vi-VN" sz="5400" b="0" dirty="0" smtClean="0">
                <a:solidFill>
                  <a:schemeClr val="bg1"/>
                </a:solidFill>
                <a:effectLst/>
                <a:latin typeface="+mj-lt"/>
                <a:cs typeface="Times New Roman" panose="02020603050405020304" pitchFamily="18" charset="0"/>
              </a:rPr>
              <a:t>Người </a:t>
            </a:r>
            <a:r>
              <a:rPr lang="vi-VN" sz="5400" b="0" dirty="0">
                <a:solidFill>
                  <a:schemeClr val="bg1"/>
                </a:solidFill>
                <a:effectLst/>
                <a:latin typeface="+mj-lt"/>
                <a:cs typeface="Times New Roman" panose="02020603050405020304" pitchFamily="18" charset="0"/>
              </a:rPr>
              <a:t>luôn sống vẹn toàn làm điều thẳng ngay. Lòng gẫm suy lẽ thật, lưỡi không hề điêu ngoa.</a:t>
            </a:r>
            <a:endParaRPr lang="en-US" altLang="en-US" sz="54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6858000" cy="5148263"/>
          </a:xfrm>
        </p:spPr>
        <p:txBody>
          <a:bodyPr anchor="ctr" anchorCtr="0">
            <a:normAutofit/>
          </a:bodyPr>
          <a:lstStyle/>
          <a:p>
            <a:pPr algn="just">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vi-VN" sz="8000" b="0" dirty="0">
                <a:solidFill>
                  <a:schemeClr val="bg1"/>
                </a:solidFill>
                <a:effectLst/>
                <a:latin typeface="+mj-lt"/>
                <a:cs typeface="Times New Roman" panose="02020603050405020304" pitchFamily="18" charset="0"/>
              </a:rPr>
              <a:t>Lạy Chúa</a:t>
            </a:r>
            <a:r>
              <a:rPr lang="en-US" sz="8000" b="0" dirty="0">
                <a:solidFill>
                  <a:schemeClr val="bg1"/>
                </a:solidFill>
                <a:effectLst/>
                <a:latin typeface="+mj-lt"/>
                <a:cs typeface="Times New Roman" panose="02020603050405020304" pitchFamily="18" charset="0"/>
              </a:rPr>
              <a:t>!</a:t>
            </a:r>
            <a:r>
              <a:rPr lang="vi-VN" sz="8000" b="0" dirty="0">
                <a:solidFill>
                  <a:schemeClr val="bg1"/>
                </a:solidFill>
                <a:effectLst/>
                <a:latin typeface="+mj-lt"/>
                <a:cs typeface="Times New Roman" panose="02020603050405020304" pitchFamily="18" charset="0"/>
              </a:rPr>
              <a:t> ai được ở trên núi thánh Ngài.</a:t>
            </a:r>
            <a:endParaRPr lang="en-US" altLang="en-US"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6255537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88C1FE92-CFFA-48E2-B98B-5CDE97D3A5D0}"/>
              </a:ext>
            </a:extLst>
          </p:cNvPr>
          <p:cNvSpPr>
            <a:spLocks noGrp="1" noChangeArrowheads="1"/>
          </p:cNvSpPr>
          <p:nvPr>
            <p:ph type="subTitle" idx="1"/>
          </p:nvPr>
        </p:nvSpPr>
        <p:spPr>
          <a:xfrm>
            <a:off x="0" y="0"/>
            <a:ext cx="6858000" cy="5148263"/>
          </a:xfrm>
        </p:spPr>
        <p:txBody>
          <a:bodyPr>
            <a:noAutofit/>
          </a:bodyPr>
          <a:lstStyle/>
          <a:p>
            <a:pPr algn="just">
              <a:lnSpc>
                <a:spcPct val="118000"/>
              </a:lnSpc>
            </a:pPr>
            <a:r>
              <a:rPr lang="en-US" altLang="en-US" sz="5400" b="0" u="sng" dirty="0" smtClean="0">
                <a:solidFill>
                  <a:srgbClr val="FFFF00"/>
                </a:solidFill>
                <a:effectLst/>
                <a:latin typeface="+mj-lt"/>
                <a:cs typeface="Times New Roman" panose="02020603050405020304" pitchFamily="18" charset="0"/>
              </a:rPr>
              <a:t>Tk2:</a:t>
            </a:r>
            <a:r>
              <a:rPr lang="en-US" altLang="en-US" sz="5400" dirty="0">
                <a:solidFill>
                  <a:srgbClr val="FFFF00"/>
                </a:solidFill>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Người </a:t>
            </a:r>
            <a:r>
              <a:rPr lang="vi-VN" sz="5400" b="0" dirty="0">
                <a:solidFill>
                  <a:schemeClr val="bg1"/>
                </a:solidFill>
                <a:effectLst/>
                <a:latin typeface="+mj-lt"/>
                <a:cs typeface="Times New Roman" panose="02020603050405020304" pitchFamily="18" charset="0"/>
              </a:rPr>
              <a:t>chẳng dám sỉ nhục hoặc làm hại ai. Trong kẻ tôn sợ Chúa Trời, ghét khinh phường gian manh.</a:t>
            </a:r>
            <a:endParaRPr lang="en-US" altLang="en-US"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4978947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6858000" cy="5148263"/>
          </a:xfrm>
        </p:spPr>
        <p:txBody>
          <a:bodyPr anchor="ctr" anchorCtr="0">
            <a:normAutofit/>
          </a:bodyPr>
          <a:lstStyle/>
          <a:p>
            <a:pPr algn="just">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vi-VN" sz="8000" b="0" dirty="0">
                <a:solidFill>
                  <a:schemeClr val="bg1"/>
                </a:solidFill>
                <a:effectLst/>
                <a:latin typeface="+mj-lt"/>
                <a:cs typeface="Times New Roman" panose="02020603050405020304" pitchFamily="18" charset="0"/>
              </a:rPr>
              <a:t>Lạy Chúa</a:t>
            </a:r>
            <a:r>
              <a:rPr lang="en-US" sz="8000" b="0" dirty="0">
                <a:solidFill>
                  <a:schemeClr val="bg1"/>
                </a:solidFill>
                <a:effectLst/>
                <a:latin typeface="+mj-lt"/>
                <a:cs typeface="Times New Roman" panose="02020603050405020304" pitchFamily="18" charset="0"/>
              </a:rPr>
              <a:t>!</a:t>
            </a:r>
            <a:r>
              <a:rPr lang="vi-VN" sz="8000" b="0" dirty="0">
                <a:solidFill>
                  <a:schemeClr val="bg1"/>
                </a:solidFill>
                <a:effectLst/>
                <a:latin typeface="+mj-lt"/>
                <a:cs typeface="Times New Roman" panose="02020603050405020304" pitchFamily="18" charset="0"/>
              </a:rPr>
              <a:t> ai được ở trên núi thánh Ngài.</a:t>
            </a:r>
            <a:endParaRPr lang="en-US" altLang="en-US"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2821604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B10EEBFF-C05F-4B42-B5BC-D0C6288AA7F9}"/>
              </a:ext>
            </a:extLst>
          </p:cNvPr>
          <p:cNvSpPr>
            <a:spLocks noGrp="1" noChangeArrowheads="1"/>
          </p:cNvSpPr>
          <p:nvPr>
            <p:ph type="subTitle" idx="4294967295"/>
          </p:nvPr>
        </p:nvSpPr>
        <p:spPr>
          <a:xfrm>
            <a:off x="0" y="0"/>
            <a:ext cx="6858000" cy="5148263"/>
          </a:xfrm>
        </p:spPr>
        <p:txBody>
          <a:bodyPr>
            <a:noAutofit/>
          </a:bodyPr>
          <a:lstStyle/>
          <a:p>
            <a:pPr marL="0" indent="0" algn="just">
              <a:lnSpc>
                <a:spcPct val="120000"/>
              </a:lnSpc>
              <a:buNone/>
            </a:pPr>
            <a:r>
              <a:rPr lang="en-US" altLang="en-US" sz="5400" b="0" u="sng" dirty="0" smtClean="0">
                <a:solidFill>
                  <a:srgbClr val="FFFF00"/>
                </a:solidFill>
                <a:effectLst/>
                <a:latin typeface="+mj-lt"/>
                <a:cs typeface="Times New Roman" panose="02020603050405020304" pitchFamily="18" charset="0"/>
              </a:rPr>
              <a:t>Tk3</a:t>
            </a:r>
            <a:r>
              <a:rPr lang="en-US" altLang="en-US" sz="5400" b="0" u="sng" dirty="0">
                <a:solidFill>
                  <a:srgbClr val="FFFF00"/>
                </a:solidFill>
                <a:effectLst/>
                <a:latin typeface="+mj-lt"/>
                <a:cs typeface="Times New Roman" panose="02020603050405020304" pitchFamily="18" charset="0"/>
              </a:rPr>
              <a:t>:</a:t>
            </a:r>
            <a:r>
              <a:rPr lang="en-US" altLang="en-US" sz="5400" b="0" dirty="0">
                <a:solidFill>
                  <a:srgbClr val="FFFF00"/>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Thề chi dẫu bị thiệt, người chẳng đơn sai. Chẳng thiết ăn hối lộ để hại người thẳng ngay.</a:t>
            </a:r>
            <a:endParaRPr lang="en-US" altLang="en-US" sz="54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6858000" cy="5148263"/>
          </a:xfrm>
        </p:spPr>
        <p:txBody>
          <a:bodyPr anchor="ctr" anchorCtr="0">
            <a:normAutofit/>
          </a:bodyPr>
          <a:lstStyle/>
          <a:p>
            <a:pPr algn="just">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vi-VN" sz="8000" b="0" dirty="0">
                <a:solidFill>
                  <a:schemeClr val="bg1"/>
                </a:solidFill>
                <a:effectLst/>
                <a:latin typeface="+mj-lt"/>
                <a:cs typeface="Times New Roman" panose="02020603050405020304" pitchFamily="18" charset="0"/>
              </a:rPr>
              <a:t>Lạy Chúa</a:t>
            </a:r>
            <a:r>
              <a:rPr lang="en-US" sz="8000" b="0" dirty="0">
                <a:solidFill>
                  <a:schemeClr val="bg1"/>
                </a:solidFill>
                <a:effectLst/>
                <a:latin typeface="+mj-lt"/>
                <a:cs typeface="Times New Roman" panose="02020603050405020304" pitchFamily="18" charset="0"/>
              </a:rPr>
              <a:t>!</a:t>
            </a:r>
            <a:r>
              <a:rPr lang="vi-VN" sz="8000" b="0" dirty="0">
                <a:solidFill>
                  <a:schemeClr val="bg1"/>
                </a:solidFill>
                <a:effectLst/>
                <a:latin typeface="+mj-lt"/>
                <a:cs typeface="Times New Roman" panose="02020603050405020304" pitchFamily="18" charset="0"/>
              </a:rPr>
              <a:t> ai được ở trên núi thánh Ngài.</a:t>
            </a:r>
            <a:endParaRPr lang="en-US" altLang="en-US"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99719612"/>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324749"/>
            <a:ext cx="4800600" cy="2763982"/>
          </a:xfrm>
          <a:prstGeom prst="rect">
            <a:avLst/>
          </a:prstGeom>
        </p:spPr>
      </p:pic>
      <p:sp>
        <p:nvSpPr>
          <p:cNvPr id="5" name="Rectangle 4"/>
          <p:cNvSpPr/>
          <p:nvPr/>
        </p:nvSpPr>
        <p:spPr>
          <a:xfrm>
            <a:off x="0" y="0"/>
            <a:ext cx="6858000" cy="2492990"/>
          </a:xfrm>
          <a:prstGeom prst="rect">
            <a:avLst/>
          </a:prstGeom>
        </p:spPr>
        <p:txBody>
          <a:bodyPr wrap="square">
            <a:spAutoFit/>
          </a:bodyPr>
          <a:lstStyle/>
          <a:p>
            <a:r>
              <a:rPr lang="vi-VN" sz="2800" dirty="0">
                <a:solidFill>
                  <a:srgbClr val="FFFF00"/>
                </a:solidFill>
              </a:rPr>
              <a:t>Bài đọc </a:t>
            </a:r>
            <a:r>
              <a:rPr lang="en-US" sz="2800" dirty="0" smtClean="0">
                <a:solidFill>
                  <a:srgbClr val="FFFF00"/>
                </a:solidFill>
              </a:rPr>
              <a:t>2</a:t>
            </a:r>
            <a:endParaRPr lang="vi-VN" sz="2800" dirty="0">
              <a:solidFill>
                <a:srgbClr val="FFFF00"/>
              </a:solidFill>
            </a:endParaRPr>
          </a:p>
          <a:p>
            <a:r>
              <a:rPr lang="vi-VN" sz="2400" i="1" dirty="0">
                <a:solidFill>
                  <a:prstClr val="white"/>
                </a:solidFill>
              </a:rPr>
              <a:t>Mầu nhiệm đã được giữ kín từ bao thời đại và qua bao thế hệ, nhưng nay đã được tỏ ra cho dân thánh của Thiên Chúa.</a:t>
            </a:r>
          </a:p>
          <a:p>
            <a:r>
              <a:rPr lang="vi-VN" sz="2800" dirty="0" smtClean="0">
                <a:solidFill>
                  <a:srgbClr val="FFFF00"/>
                </a:solidFill>
              </a:rPr>
              <a:t>Bài </a:t>
            </a:r>
            <a:r>
              <a:rPr lang="vi-VN" sz="2800" dirty="0">
                <a:solidFill>
                  <a:srgbClr val="FFFF00"/>
                </a:solidFill>
              </a:rPr>
              <a:t>trích thư của thánh Phao-lô tông đồ gửi tín hữu Cô-lô-xê.</a:t>
            </a:r>
          </a:p>
        </p:txBody>
      </p:sp>
    </p:spTree>
    <p:extLst>
      <p:ext uri="{BB962C8B-B14F-4D97-AF65-F5344CB8AC3E}">
        <p14:creationId xmlns:p14="http://schemas.microsoft.com/office/powerpoint/2010/main" val="26895514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2934"/>
            <a:ext cx="6858000" cy="4278599"/>
          </a:xfrm>
        </p:spPr>
        <p:txBody>
          <a:bodyPr>
            <a:normAutofit/>
          </a:bodyPr>
          <a:lstStyle/>
          <a:p>
            <a:pPr algn="just"/>
            <a:r>
              <a:rPr lang="en-US" sz="4800" b="0" dirty="0" err="1">
                <a:solidFill>
                  <a:schemeClr val="bg1"/>
                </a:solidFill>
                <a:effectLst/>
                <a:latin typeface="+mj-lt"/>
                <a:cs typeface="Times New Roman" panose="02020603050405020304" pitchFamily="18" charset="0"/>
              </a:rPr>
              <a:t>Phúc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thay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những</a:t>
            </a:r>
            <a:r>
              <a:rPr lang="en-US" sz="4800" b="0" dirty="0">
                <a:solidFill>
                  <a:schemeClr val="bg1"/>
                </a:solidFill>
                <a:effectLst/>
                <a:latin typeface="+mj-lt"/>
                <a:cs typeface="Times New Roman" panose="02020603050405020304" pitchFamily="18" charset="0"/>
              </a:rPr>
              <a:t> ai </a:t>
            </a:r>
            <a:r>
              <a:rPr lang="en-US" sz="4800" b="0" dirty="0" err="1">
                <a:solidFill>
                  <a:schemeClr val="bg1"/>
                </a:solidFill>
                <a:effectLst/>
                <a:latin typeface="+mj-lt"/>
                <a:cs typeface="Times New Roman" panose="02020603050405020304" pitchFamily="18" charset="0"/>
              </a:rPr>
              <a:t>giữ</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Lời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với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tấm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lòng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trọn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hảo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tốt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lành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trì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mà</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họ</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sinh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hoa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kết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trái</a:t>
            </a:r>
            <a:r>
              <a:rPr lang="en-US" sz="4800" b="0" dirty="0">
                <a:solidFill>
                  <a:schemeClr val="bg1"/>
                </a:solidFill>
                <a:effectLst/>
                <a:latin typeface="+mj-lt"/>
                <a:cs typeface="Times New Roman" panose="02020603050405020304" pitchFamily="18" charset="0"/>
              </a:rPr>
              <a:t>.</a:t>
            </a:r>
            <a:endParaRPr lang="en-US" sz="4800" b="0" u="sng" dirty="0">
              <a:solidFill>
                <a:schemeClr val="bg1"/>
              </a:solidFill>
              <a:effectLst/>
              <a:latin typeface="+mj-lt"/>
              <a:cs typeface="Times New Roman" pitchFamily="18" charset="0"/>
            </a:endParaRPr>
          </a:p>
        </p:txBody>
      </p:sp>
      <p:sp>
        <p:nvSpPr>
          <p:cNvPr id="3" name="Rectangle 2"/>
          <p:cNvSpPr/>
          <p:nvPr/>
        </p:nvSpPr>
        <p:spPr>
          <a:xfrm>
            <a:off x="0" y="9534"/>
            <a:ext cx="3666388" cy="707886"/>
          </a:xfrm>
          <a:prstGeom prst="rect">
            <a:avLst/>
          </a:prstGeom>
        </p:spPr>
        <p:txBody>
          <a:bodyPr wrap="none">
            <a:spAutoFit/>
          </a:bodyPr>
          <a:lstStyle/>
          <a:p>
            <a:r>
              <a:rPr lang="en-US" sz="4000" u="sng" dirty="0">
                <a:solidFill>
                  <a:srgbClr val="FFFF00"/>
                </a:solidFill>
                <a:latin typeface="+mj-lt"/>
                <a:cs typeface="Times New Roman" pitchFamily="18" charset="0"/>
              </a:rPr>
              <a:t>Alleluia-alleluia:</a:t>
            </a:r>
            <a:r>
              <a:rPr lang="en-US" sz="4000" dirty="0">
                <a:solidFill>
                  <a:srgbClr val="FFFF00"/>
                </a:solidFill>
                <a:latin typeface="+mj-lt"/>
                <a:cs typeface="Times New Roman" pitchFamily="18" charset="0"/>
              </a:rPr>
              <a:t> </a:t>
            </a:r>
          </a:p>
        </p:txBody>
      </p:sp>
      <p:sp>
        <p:nvSpPr>
          <p:cNvPr id="4" name="TextBox 3"/>
          <p:cNvSpPr txBox="1"/>
          <p:nvPr/>
        </p:nvSpPr>
        <p:spPr>
          <a:xfrm>
            <a:off x="76200" y="4357874"/>
            <a:ext cx="6248400" cy="769441"/>
          </a:xfrm>
          <a:prstGeom prst="rect">
            <a:avLst/>
          </a:prstGeom>
          <a:noFill/>
        </p:spPr>
        <p:txBody>
          <a:bodyPr wrap="square" rtlCol="0">
            <a:spAutoFit/>
          </a:bodyPr>
          <a:lstStyle/>
          <a:p>
            <a:pPr algn="just"/>
            <a:r>
              <a:rPr lang="en-US" sz="4400" b="1" dirty="0" smtClean="0">
                <a:solidFill>
                  <a:srgbClr val="FF0000"/>
                </a:solidFill>
                <a:latin typeface="+mj-lt"/>
                <a:cs typeface="Times New Roman" pitchFamily="18" charset="0"/>
              </a:rPr>
              <a:t>                       </a:t>
            </a:r>
            <a:r>
              <a:rPr lang="en-US" sz="44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4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88644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8263"/>
          </a:xfrm>
        </p:spPr>
        <p:txBody>
          <a:bodyPr>
            <a:noAutofit/>
          </a:bodyPr>
          <a:lstStyle/>
          <a:p>
            <a:pPr algn="just"/>
            <a:endParaRPr lang="en-US" sz="60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1709395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 y="0"/>
            <a:ext cx="6864351" cy="5148263"/>
          </a:xfrm>
          <a:prstGeom prst="rect">
            <a:avLst/>
          </a:prstGeom>
        </p:spPr>
      </p:pic>
    </p:spTree>
    <p:extLst>
      <p:ext uri="{BB962C8B-B14F-4D97-AF65-F5344CB8AC3E}">
        <p14:creationId xmlns:p14="http://schemas.microsoft.com/office/powerpoint/2010/main" val="4131449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rmAutofit fontScale="90000"/>
          </a:bodyPr>
          <a:lstStyle/>
          <a:p>
            <a:pPr algn="just"/>
            <a:r>
              <a:rPr lang="vi-VN" sz="60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rmAutofit fontScale="90000"/>
          </a:bodyPr>
          <a:lstStyle/>
          <a:p>
            <a:pPr algn="just"/>
            <a:r>
              <a:rPr lang="en-US" sz="6000" b="0" dirty="0" err="1">
                <a:solidFill>
                  <a:schemeClr val="bg1"/>
                </a:solidFill>
                <a:effectLst/>
                <a:latin typeface="+mj-lt"/>
                <a:cs typeface="Times New Roman" pitchFamily="18" charset="0"/>
              </a:rPr>
              <a:t>Tôi</a:t>
            </a:r>
            <a:r>
              <a:rPr lang="en-US" sz="6000" b="0" dirty="0">
                <a:solidFill>
                  <a:schemeClr val="bg1"/>
                </a:solidFill>
                <a:effectLst/>
                <a:latin typeface="+mj-lt"/>
                <a:cs typeface="Times New Roman" pitchFamily="18" charset="0"/>
              </a:rPr>
              <a:t> tin </a:t>
            </a:r>
            <a:r>
              <a:rPr lang="en-US" sz="6000" b="0" dirty="0" err="1">
                <a:solidFill>
                  <a:schemeClr val="bg1"/>
                </a:solidFill>
                <a:effectLst/>
                <a:latin typeface="+mj-lt"/>
                <a:cs typeface="Times New Roman" pitchFamily="18" charset="0"/>
              </a:rPr>
              <a:t>kính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một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Chúa</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Giêsu</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Kitô</a:t>
            </a:r>
            <a:r>
              <a:rPr lang="en-US" sz="6000" b="0" dirty="0">
                <a:solidFill>
                  <a:schemeClr val="bg1"/>
                </a:solidFill>
                <a:effectLst/>
                <a:latin typeface="+mj-lt"/>
                <a:cs typeface="Times New Roman" pitchFamily="18" charset="0"/>
              </a:rPr>
              <a:t>, Con </a:t>
            </a:r>
            <a:r>
              <a:rPr lang="en-US" sz="6000" b="0" dirty="0" err="1">
                <a:solidFill>
                  <a:schemeClr val="bg1"/>
                </a:solidFill>
                <a:effectLst/>
                <a:latin typeface="+mj-lt"/>
                <a:cs typeface="Times New Roman" pitchFamily="18" charset="0"/>
              </a:rPr>
              <a:t>Một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Thiên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Chúa</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Sinh bởi Đức Chúa Cha từ trước muôn đời.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rmAutofit/>
          </a:bodyPr>
          <a:lstStyle/>
          <a:p>
            <a:pPr algn="just"/>
            <a:r>
              <a:rPr lang="vi-VN" sz="6000" b="0" dirty="0">
                <a:solidFill>
                  <a:schemeClr val="bg1"/>
                </a:solidFill>
                <a:effectLst/>
                <a:latin typeface="+mj-lt"/>
                <a:cs typeface="Times New Roman" pitchFamily="18" charset="0"/>
              </a:rPr>
              <a:t>Người là Thiên Chúa bởi Thiên Chúa, Ánh Sáng bởi Ánh Sáng,</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Thiên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Chúa</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thật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bởi</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Thiên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Chúa</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thật</a:t>
            </a:r>
            <a:r>
              <a:rPr lang="en-US" sz="60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rmAutofit fontScale="90000"/>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rmAutofit/>
          </a:bodyPr>
          <a:lstStyle/>
          <a:p>
            <a:pPr algn="just"/>
            <a:r>
              <a:rPr lang="vi-VN" sz="6000" b="0" dirty="0">
                <a:solidFill>
                  <a:schemeClr val="bg1"/>
                </a:solidFill>
                <a:effectLst/>
                <a:latin typeface="+mj-lt"/>
              </a:rPr>
              <a:t>Vì loài người chúng ta và để cứu độ chúng ta,</a:t>
            </a:r>
            <a:r>
              <a:rPr lang="en-US" sz="6000" b="0" dirty="0">
                <a:solidFill>
                  <a:schemeClr val="bg1"/>
                </a:solidFill>
                <a:effectLst/>
                <a:latin typeface="+mj-lt"/>
              </a:rPr>
              <a:t> </a:t>
            </a:r>
            <a:r>
              <a:rPr lang="vi-VN" sz="6000" b="0" dirty="0">
                <a:solidFill>
                  <a:schemeClr val="bg1"/>
                </a:solidFill>
                <a:effectLst/>
                <a:latin typeface="+mj-lt"/>
                <a:cs typeface="Times New Roman" pitchFamily="18" charset="0"/>
              </a:rPr>
              <a:t>Người đã từ trời xuống thế.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rmAutofit/>
          </a:bodyPr>
          <a:lstStyle/>
          <a:p>
            <a:pPr algn="just"/>
            <a:r>
              <a:rPr lang="vi-VN" sz="60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2"/>
            <a:ext cx="6858000" cy="5148262"/>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45219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rmAutofit fontScale="90000"/>
          </a:bodyPr>
          <a:lstStyle/>
          <a:p>
            <a:pPr algn="just"/>
            <a:r>
              <a:rPr lang="vi-VN" sz="60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rmAutofit fontScale="90000"/>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34628"/>
            <a:ext cx="6858000" cy="4924425"/>
          </a:xfrm>
          <a:prstGeom prst="rect">
            <a:avLst/>
          </a:prstGeom>
          <a:noFill/>
        </p:spPr>
        <p:txBody>
          <a:bodyPr wrap="square" lIns="68580" tIns="0" rIns="68580" bIns="0" anchor="ctr" anchorCtr="0">
            <a:spAutoFit/>
          </a:bodyPr>
          <a:lstStyle/>
          <a:p>
            <a:pPr algn="just" defTabSz="685800"/>
            <a:r>
              <a:rPr lang="vi-VN" sz="4000" dirty="0">
                <a:solidFill>
                  <a:prstClr val="white"/>
                </a:solidFill>
                <a:latin typeface="+mj-lt"/>
                <a:ea typeface="Segoe UI Black" panose="020B0A02040204020203" pitchFamily="34" charset="0"/>
              </a:rPr>
              <a:t>Lạy Cha trên trời</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Xin cho ơn đức tin mà Cha ban tặng chúng con</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trong Chúa Giêsu Kitô Con Cha</a:t>
            </a:r>
            <a:r>
              <a:rPr lang="en-US" sz="4000" dirty="0">
                <a:solidFill>
                  <a:srgbClr val="FFFF00"/>
                </a:solidFill>
                <a:ea typeface="Segoe UI Black" panose="020B0A02040204020203" pitchFamily="34" charset="0"/>
              </a:rPr>
              <a:t>/</a:t>
            </a:r>
            <a:r>
              <a:rPr lang="vi-VN" sz="4000" dirty="0">
                <a:solidFill>
                  <a:prstClr val="white"/>
                </a:solidFill>
                <a:latin typeface="+mj-lt"/>
                <a:ea typeface="Segoe UI Black" panose="020B0A02040204020203" pitchFamily="34" charset="0"/>
              </a:rPr>
              <a:t> và Anh của chúng con</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000" dirty="0">
                <a:solidFill>
                  <a:srgbClr val="FFFF00"/>
                </a:solidFill>
                <a:ea typeface="Segoe UI Black" panose="020B0A02040204020203" pitchFamily="34" charset="0"/>
              </a:rPr>
              <a:t>/</a:t>
            </a:r>
            <a:endParaRPr lang="vi-VN" sz="4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506726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Autofit/>
          </a:bodyPr>
          <a:lstStyle/>
          <a:p>
            <a:pPr algn="just"/>
            <a:r>
              <a:rPr lang="vi-VN" sz="6000" b="0" dirty="0">
                <a:solidFill>
                  <a:schemeClr val="bg1"/>
                </a:solidFill>
                <a:effectLst/>
                <a:latin typeface="+mj-lt"/>
              </a:rPr>
              <a:t>Tôi tin Hội Thánh duy nhất thánh thiện công giáo và tông truyền.</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6858000" cy="5148262"/>
          </a:xfrm>
        </p:spPr>
        <p:txBody>
          <a:bodyPr>
            <a:normAutofit fontScale="90000"/>
          </a:bodyPr>
          <a:lstStyle/>
          <a:p>
            <a:pPr algn="just"/>
            <a:r>
              <a:rPr lang="vi-VN" sz="6000" b="0" dirty="0">
                <a:solidFill>
                  <a:schemeClr val="bg1"/>
                </a:solidFill>
                <a:effectLst/>
                <a:latin typeface="+mj-lt"/>
                <a:cs typeface="Times New Roman" pitchFamily="18" charset="0"/>
              </a:rPr>
              <a:t>Tôi tuyên xưng có một Phép Rửa để tha tội. Tôi trông đợi kẻ chết sống lại và sự</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sống đời sau. </a:t>
            </a:r>
            <a:r>
              <a:rPr lang="vi-VN" sz="6000" b="0" u="sng" dirty="0">
                <a:solidFill>
                  <a:srgbClr val="FFFF00"/>
                </a:solidFill>
                <a:effectLst/>
                <a:latin typeface="+mj-lt"/>
                <a:cs typeface="Times New Roman" pitchFamily="18" charset="0"/>
              </a:rPr>
              <a:t>Amen.</a:t>
            </a:r>
            <a:endParaRPr lang="en-US" sz="60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z="6000" b="0" dirty="0" smtClean="0">
                <a:effectLst/>
                <a:latin typeface="+mj-lt"/>
              </a:rPr>
              <a:t/>
            </a:r>
            <a:br>
              <a:rPr lang="en-US" sz="6000" b="0" dirty="0" smtClean="0">
                <a:effectLst/>
                <a:latin typeface="+mj-lt"/>
              </a:rPr>
            </a:br>
            <a:endParaRPr lang="en-US" sz="6000" b="0" dirty="0" smtClean="0">
              <a:effectLst/>
              <a:latin typeface="+mj-lt"/>
            </a:endParaRPr>
          </a:p>
        </p:txBody>
      </p:sp>
      <p:sp>
        <p:nvSpPr>
          <p:cNvPr id="6" name="Rectangle 5"/>
          <p:cNvSpPr/>
          <p:nvPr/>
        </p:nvSpPr>
        <p:spPr>
          <a:xfrm>
            <a:off x="76200" y="59531"/>
            <a:ext cx="6815328" cy="1920526"/>
          </a:xfrm>
          <a:prstGeom prst="rect">
            <a:avLst/>
          </a:prstGeom>
        </p:spPr>
        <p:txBody>
          <a:bodyPr wrap="square">
            <a:spAutoFit/>
          </a:bodyPr>
          <a:lstStyle/>
          <a:p>
            <a:pPr lvl="0" algn="ctr" eaLnBrk="0" fontAlgn="base" hangingPunct="0">
              <a:spcBef>
                <a:spcPct val="20000"/>
              </a:spcBef>
              <a:spcAft>
                <a:spcPct val="0"/>
              </a:spcAft>
            </a:pPr>
            <a:r>
              <a:rPr lang="en-US" sz="5400" kern="0" dirty="0" err="1" smtClean="0">
                <a:solidFill>
                  <a:srgbClr val="FFFF00"/>
                </a:solidFill>
                <a:cs typeface="Times New Roman" pitchFamily="18" charset="0"/>
              </a:rPr>
              <a:t>Ca</a:t>
            </a:r>
            <a:r>
              <a:rPr lang="en-US" sz="5400" kern="0" dirty="0" smtClean="0">
                <a:solidFill>
                  <a:srgbClr val="FFFF00"/>
                </a:solidFill>
                <a:cs typeface="Times New Roman" pitchFamily="18" charset="0"/>
              </a:rPr>
              <a:t> </a:t>
            </a:r>
            <a:r>
              <a:rPr lang="en-US" sz="5400" kern="0" dirty="0" err="1" smtClean="0">
                <a:solidFill>
                  <a:srgbClr val="FFFF00"/>
                </a:solidFill>
                <a:cs typeface="Times New Roman" pitchFamily="18" charset="0"/>
              </a:rPr>
              <a:t>Dâng</a:t>
            </a:r>
            <a:r>
              <a:rPr lang="en-US" sz="5400" kern="0" dirty="0" smtClean="0">
                <a:solidFill>
                  <a:srgbClr val="FFFF00"/>
                </a:solidFill>
                <a:cs typeface="Times New Roman" pitchFamily="18" charset="0"/>
              </a:rPr>
              <a:t> </a:t>
            </a:r>
            <a:r>
              <a:rPr lang="en-US" sz="5400" kern="0" dirty="0" err="1" smtClean="0">
                <a:solidFill>
                  <a:srgbClr val="FFFF00"/>
                </a:solidFill>
                <a:cs typeface="Times New Roman" pitchFamily="18" charset="0"/>
              </a:rPr>
              <a:t>Lễ</a:t>
            </a:r>
            <a:endParaRPr lang="en-US" sz="5400" kern="0" dirty="0" smtClean="0">
              <a:solidFill>
                <a:srgbClr val="FFFF00"/>
              </a:solidFill>
              <a:cs typeface="Times New Roman" pitchFamily="18" charset="0"/>
            </a:endParaRPr>
          </a:p>
          <a:p>
            <a:pPr lvl="0" algn="ctr" eaLnBrk="0" fontAlgn="base" hangingPunct="0">
              <a:spcBef>
                <a:spcPct val="20000"/>
              </a:spcBef>
              <a:spcAft>
                <a:spcPct val="0"/>
              </a:spcAft>
            </a:pPr>
            <a:r>
              <a:rPr lang="en-US" sz="5400" kern="0" dirty="0" err="1" smtClean="0">
                <a:solidFill>
                  <a:srgbClr val="FFFF00"/>
                </a:solidFill>
                <a:cs typeface="Times New Roman" pitchFamily="18" charset="0"/>
              </a:rPr>
              <a:t>Mỗi</a:t>
            </a:r>
            <a:r>
              <a:rPr lang="en-US" sz="5400" kern="0" dirty="0" smtClean="0">
                <a:solidFill>
                  <a:srgbClr val="FFFF00"/>
                </a:solidFill>
                <a:cs typeface="Times New Roman" pitchFamily="18" charset="0"/>
              </a:rPr>
              <a:t> </a:t>
            </a:r>
            <a:r>
              <a:rPr lang="en-US" sz="5400" kern="0" dirty="0" err="1">
                <a:solidFill>
                  <a:srgbClr val="FFFF00"/>
                </a:solidFill>
                <a:cs typeface="Times New Roman" pitchFamily="18" charset="0"/>
              </a:rPr>
              <a:t>Lời</a:t>
            </a:r>
            <a:r>
              <a:rPr lang="en-US" sz="5400" kern="0" dirty="0">
                <a:solidFill>
                  <a:srgbClr val="FFFF00"/>
                </a:solidFill>
                <a:cs typeface="Times New Roman" pitchFamily="18" charset="0"/>
              </a:rPr>
              <a:t> </a:t>
            </a:r>
            <a:r>
              <a:rPr lang="en-US" sz="5400" kern="0" dirty="0" err="1">
                <a:solidFill>
                  <a:srgbClr val="FFFF00"/>
                </a:solidFill>
                <a:cs typeface="Times New Roman" pitchFamily="18" charset="0"/>
              </a:rPr>
              <a:t>Kinh</a:t>
            </a:r>
            <a:endParaRPr lang="en-US" sz="5400" kern="0" dirty="0">
              <a:solidFill>
                <a:srgbClr val="FFFF00"/>
              </a:solidFill>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 y="2269331"/>
            <a:ext cx="2737689" cy="2728564"/>
          </a:xfrm>
          <a:prstGeom prst="rect">
            <a:avLst/>
          </a:prstGeom>
        </p:spPr>
      </p:pic>
    </p:spTree>
    <p:extLst>
      <p:ext uri="{BB962C8B-B14F-4D97-AF65-F5344CB8AC3E}">
        <p14:creationId xmlns:p14="http://schemas.microsoft.com/office/powerpoint/2010/main" val="4075971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type="subTitle" idx="1"/>
          </p:nvPr>
        </p:nvSpPr>
        <p:spPr>
          <a:xfrm>
            <a:off x="0" y="-171609"/>
            <a:ext cx="6858000" cy="5319872"/>
          </a:xfrm>
        </p:spPr>
        <p:txBody>
          <a:bodyPr/>
          <a:lstStyle/>
          <a:p>
            <a:pPr algn="just">
              <a:lnSpc>
                <a:spcPct val="140000"/>
              </a:lnSpc>
            </a:pPr>
            <a:r>
              <a:rPr lang="en-US" sz="6000" b="0" u="sng" dirty="0" err="1" smtClean="0">
                <a:solidFill>
                  <a:srgbClr val="FFFF00"/>
                </a:solidFill>
                <a:effectLst/>
                <a:latin typeface="+mj-lt"/>
                <a:cs typeface="Times New Roman" pitchFamily="18" charset="0"/>
              </a:rPr>
              <a:t>Đk</a:t>
            </a: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Mỗi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giọt</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mồ</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hôi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là</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mỗi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lời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kinh</a:t>
            </a:r>
            <a:r>
              <a:rPr lang="en-US" sz="6000" b="0" dirty="0" smtClean="0">
                <a:solidFill>
                  <a:schemeClr val="bg1"/>
                </a:solidFill>
                <a:effectLst/>
                <a:latin typeface="+mj-lt"/>
                <a:cs typeface="Times New Roman" pitchFamily="18" charset="0"/>
              </a:rPr>
              <a:t>.</a:t>
            </a:r>
            <a:r>
              <a:rPr lang="it-IT" sz="6000" b="0" dirty="0">
                <a:solidFill>
                  <a:schemeClr val="bg1"/>
                </a:solidFill>
                <a:effectLst/>
                <a:latin typeface="+mj-lt"/>
                <a:cs typeface="Times New Roman" pitchFamily="18" charset="0"/>
              </a:rPr>
              <a:t> Con lo vun tưới nương đồng hôm sớm.</a:t>
            </a:r>
            <a:endParaRPr lang="en-US" sz="6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126349249"/>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522" name="Rectangle 3"/>
          <p:cNvSpPr>
            <a:spLocks noGrp="1" noChangeArrowheads="1"/>
          </p:cNvSpPr>
          <p:nvPr>
            <p:ph type="subTitle" idx="1"/>
          </p:nvPr>
        </p:nvSpPr>
        <p:spPr>
          <a:xfrm>
            <a:off x="0" y="0"/>
            <a:ext cx="6858000" cy="5148263"/>
          </a:xfrm>
        </p:spPr>
        <p:txBody>
          <a:bodyPr/>
          <a:lstStyle/>
          <a:p>
            <a:pPr algn="just">
              <a:lnSpc>
                <a:spcPct val="140000"/>
              </a:lnSpc>
            </a:pPr>
            <a:r>
              <a:rPr lang="en-US" sz="5400" b="0" u="sng" dirty="0" smtClean="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Mai </a:t>
            </a:r>
            <a:r>
              <a:rPr lang="en-US" sz="5400" b="0" dirty="0" err="1">
                <a:solidFill>
                  <a:schemeClr val="bg1"/>
                </a:solidFill>
                <a:effectLst/>
                <a:latin typeface="+mj-lt"/>
                <a:cs typeface="Times New Roman" pitchFamily="18" charset="0"/>
              </a:rPr>
              <a:t>đây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tinh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kết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nên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rượu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bánh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thơm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Tiến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về</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trời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cao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mừng</a:t>
            </a:r>
            <a:r>
              <a:rPr lang="en-US" sz="5400" b="0" dirty="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hiển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vinh</a:t>
            </a:r>
            <a:r>
              <a:rPr lang="en-US" sz="5400" b="0" dirty="0" smtClean="0">
                <a:solidFill>
                  <a:schemeClr val="bg1"/>
                </a:solidFill>
                <a:effectLst/>
                <a:latin typeface="+mj-lt"/>
                <a:cs typeface="Times New Roman" pitchFamily="18" charset="0"/>
              </a:rPr>
              <a:t>.</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52278270"/>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570" name="Rectangle 3"/>
          <p:cNvSpPr>
            <a:spLocks noGrp="1" noChangeArrowheads="1"/>
          </p:cNvSpPr>
          <p:nvPr>
            <p:ph type="subTitle" idx="1"/>
          </p:nvPr>
        </p:nvSpPr>
        <p:spPr>
          <a:xfrm>
            <a:off x="0" y="0"/>
            <a:ext cx="6858000" cy="5148263"/>
          </a:xfrm>
        </p:spPr>
        <p:txBody>
          <a:bodyPr/>
          <a:lstStyle/>
          <a:p>
            <a:pPr algn="just">
              <a:lnSpc>
                <a:spcPct val="140000"/>
              </a:lnSpc>
            </a:pPr>
            <a:r>
              <a:rPr lang="en-US" sz="5050" b="0" u="sng" dirty="0">
                <a:solidFill>
                  <a:srgbClr val="FFFF00"/>
                </a:solidFill>
                <a:effectLst/>
                <a:latin typeface="+mj-lt"/>
                <a:cs typeface="Times New Roman" pitchFamily="18" charset="0"/>
              </a:rPr>
              <a:t>T</a:t>
            </a:r>
            <a:r>
              <a:rPr lang="en-US" sz="5050" b="0" u="sng" dirty="0" smtClean="0">
                <a:solidFill>
                  <a:srgbClr val="FFFF00"/>
                </a:solidFill>
                <a:effectLst/>
                <a:latin typeface="+mj-lt"/>
                <a:cs typeface="Times New Roman" pitchFamily="18" charset="0"/>
              </a:rPr>
              <a:t>k1:</a:t>
            </a:r>
            <a:r>
              <a:rPr lang="en-US" sz="5050" b="0" dirty="0" smtClean="0">
                <a:solidFill>
                  <a:schemeClr val="bg1"/>
                </a:solidFill>
                <a:effectLst/>
                <a:latin typeface="+mj-lt"/>
                <a:cs typeface="Times New Roman" pitchFamily="18" charset="0"/>
              </a:rPr>
              <a:t> </a:t>
            </a:r>
            <a:r>
              <a:rPr lang="en-US" sz="5050" b="0" dirty="0" err="1" smtClean="0">
                <a:solidFill>
                  <a:schemeClr val="bg1"/>
                </a:solidFill>
                <a:effectLst/>
                <a:latin typeface="+mj-lt"/>
                <a:cs typeface="Times New Roman" pitchFamily="18" charset="0"/>
              </a:rPr>
              <a:t>Lễ</a:t>
            </a:r>
            <a:r>
              <a:rPr lang="en-US" sz="5050" b="0" dirty="0" smtClean="0">
                <a:solidFill>
                  <a:schemeClr val="bg1"/>
                </a:solidFill>
                <a:effectLst/>
                <a:latin typeface="+mj-lt"/>
                <a:cs typeface="Times New Roman" pitchFamily="18" charset="0"/>
              </a:rPr>
              <a:t> </a:t>
            </a:r>
            <a:r>
              <a:rPr lang="en-US" sz="5050" b="0" dirty="0" err="1" smtClean="0">
                <a:solidFill>
                  <a:schemeClr val="bg1"/>
                </a:solidFill>
                <a:effectLst/>
                <a:latin typeface="+mj-lt"/>
                <a:cs typeface="Times New Roman" pitchFamily="18" charset="0"/>
              </a:rPr>
              <a:t>vật</a:t>
            </a:r>
            <a:r>
              <a:rPr lang="en-US" sz="5050" b="0" dirty="0" smtClean="0">
                <a:solidFill>
                  <a:schemeClr val="bg1"/>
                </a:solidFill>
                <a:effectLst/>
                <a:latin typeface="+mj-lt"/>
                <a:cs typeface="Times New Roman" pitchFamily="18" charset="0"/>
              </a:rPr>
              <a:t> con </a:t>
            </a:r>
            <a:r>
              <a:rPr lang="en-US" sz="5050" b="0" dirty="0" err="1" smtClean="0">
                <a:solidFill>
                  <a:schemeClr val="bg1"/>
                </a:solidFill>
                <a:effectLst/>
                <a:latin typeface="+mj-lt"/>
                <a:cs typeface="Times New Roman" pitchFamily="18" charset="0"/>
              </a:rPr>
              <a:t>dâng</a:t>
            </a:r>
            <a:r>
              <a:rPr lang="en-US" sz="5050" b="0" dirty="0" smtClean="0">
                <a:solidFill>
                  <a:schemeClr val="bg1"/>
                </a:solidFill>
                <a:effectLst/>
                <a:latin typeface="+mj-lt"/>
                <a:cs typeface="Times New Roman" pitchFamily="18" charset="0"/>
              </a:rPr>
              <a:t> </a:t>
            </a:r>
            <a:r>
              <a:rPr lang="en-US" sz="5050" b="0" dirty="0" err="1" smtClean="0">
                <a:solidFill>
                  <a:schemeClr val="bg1"/>
                </a:solidFill>
                <a:effectLst/>
                <a:latin typeface="+mj-lt"/>
                <a:cs typeface="Times New Roman" pitchFamily="18" charset="0"/>
              </a:rPr>
              <a:t>Chúa</a:t>
            </a:r>
            <a:r>
              <a:rPr lang="en-US" sz="5050" b="0" dirty="0" smtClean="0">
                <a:solidFill>
                  <a:schemeClr val="bg1"/>
                </a:solidFill>
                <a:effectLst/>
                <a:latin typeface="+mj-lt"/>
                <a:cs typeface="Times New Roman" pitchFamily="18" charset="0"/>
              </a:rPr>
              <a:t> </a:t>
            </a:r>
            <a:r>
              <a:rPr lang="en-US" sz="5050" b="0" dirty="0" err="1" smtClean="0">
                <a:solidFill>
                  <a:schemeClr val="bg1"/>
                </a:solidFill>
                <a:effectLst/>
                <a:latin typeface="+mj-lt"/>
                <a:cs typeface="Times New Roman" pitchFamily="18" charset="0"/>
              </a:rPr>
              <a:t>hôm</a:t>
            </a:r>
            <a:r>
              <a:rPr lang="en-US" sz="5050" b="0" dirty="0" smtClean="0">
                <a:solidFill>
                  <a:schemeClr val="bg1"/>
                </a:solidFill>
                <a:effectLst/>
                <a:latin typeface="+mj-lt"/>
                <a:cs typeface="Times New Roman" pitchFamily="18" charset="0"/>
              </a:rPr>
              <a:t> nay </a:t>
            </a:r>
            <a:r>
              <a:rPr lang="vi-VN" sz="5050" b="0" dirty="0">
                <a:solidFill>
                  <a:schemeClr val="bg1"/>
                </a:solidFill>
                <a:effectLst/>
                <a:latin typeface="+mj-lt"/>
                <a:cs typeface="Times New Roman" pitchFamily="18" charset="0"/>
              </a:rPr>
              <a:t>Từ bao nhiêu đêm ngày bàn tay lao công này tạo </a:t>
            </a:r>
            <a:r>
              <a:rPr lang="vi-VN" sz="5050" b="0" dirty="0" smtClean="0">
                <a:solidFill>
                  <a:schemeClr val="bg1"/>
                </a:solidFill>
                <a:effectLst/>
                <a:latin typeface="+mj-lt"/>
                <a:cs typeface="Times New Roman" pitchFamily="18" charset="0"/>
              </a:rPr>
              <a:t>tác</a:t>
            </a:r>
            <a:r>
              <a:rPr lang="en-US" sz="5050" b="0" dirty="0">
                <a:solidFill>
                  <a:schemeClr val="bg1"/>
                </a:solidFill>
                <a:effectLst/>
                <a:latin typeface="+mj-lt"/>
                <a:cs typeface="Times New Roman" pitchFamily="18" charset="0"/>
              </a:rPr>
              <a:t>.</a:t>
            </a:r>
            <a:endParaRPr lang="en-US" sz="505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63644503"/>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1618" name="Rectangle 3"/>
          <p:cNvSpPr>
            <a:spLocks noGrp="1" noChangeArrowheads="1"/>
          </p:cNvSpPr>
          <p:nvPr>
            <p:ph type="subTitle" idx="1"/>
          </p:nvPr>
        </p:nvSpPr>
        <p:spPr>
          <a:xfrm>
            <a:off x="0" y="0"/>
            <a:ext cx="6858000" cy="5148263"/>
          </a:xfrm>
        </p:spPr>
        <p:txBody>
          <a:bodyPr/>
          <a:lstStyle/>
          <a:p>
            <a:pPr algn="just">
              <a:lnSpc>
                <a:spcPct val="140000"/>
              </a:lnSpc>
            </a:pPr>
            <a:r>
              <a:rPr lang="en-US" sz="6000" b="0" u="sng" dirty="0" smtClean="0">
                <a:solidFill>
                  <a:srgbClr val="FFFF00"/>
                </a:solidFill>
                <a:effectLst/>
                <a:latin typeface="+mj-lt"/>
                <a:cs typeface="Times New Roman" pitchFamily="18" charset="0"/>
              </a:rPr>
              <a:t>**</a:t>
            </a:r>
            <a:r>
              <a:rPr lang="en-US" sz="6000" b="0" dirty="0" smtClean="0">
                <a:solidFill>
                  <a:srgbClr val="FFFF00"/>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Mang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theo</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sướng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vui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vì</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đã</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góp</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phần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phục</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vụ</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trong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muôn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người</a:t>
            </a:r>
            <a:r>
              <a:rPr lang="en-US" sz="6000" b="0" dirty="0" smtClean="0">
                <a:solidFill>
                  <a:schemeClr val="bg1"/>
                </a:solidFill>
                <a:effectLst/>
                <a:latin typeface="+mj-lt"/>
                <a:cs typeface="Times New Roman" pitchFamily="18" charset="0"/>
              </a:rPr>
              <a:t>.</a:t>
            </a:r>
            <a:endParaRPr lang="en-US" sz="6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172648740"/>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type="subTitle" idx="1"/>
          </p:nvPr>
        </p:nvSpPr>
        <p:spPr>
          <a:xfrm>
            <a:off x="0" y="-171609"/>
            <a:ext cx="6858000" cy="5319872"/>
          </a:xfrm>
        </p:spPr>
        <p:txBody>
          <a:bodyPr/>
          <a:lstStyle/>
          <a:p>
            <a:pPr algn="just">
              <a:lnSpc>
                <a:spcPct val="140000"/>
              </a:lnSpc>
            </a:pPr>
            <a:r>
              <a:rPr lang="en-US" sz="6000" b="0" u="sng" dirty="0" err="1" smtClean="0">
                <a:solidFill>
                  <a:srgbClr val="FFFF00"/>
                </a:solidFill>
                <a:effectLst/>
                <a:latin typeface="+mj-lt"/>
                <a:cs typeface="Times New Roman" pitchFamily="18" charset="0"/>
              </a:rPr>
              <a:t>Đk</a:t>
            </a: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Mỗi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giọt</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mồ</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hôi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là</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mỗi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lời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kinh</a:t>
            </a:r>
            <a:r>
              <a:rPr lang="en-US" sz="6000" b="0" dirty="0" smtClean="0">
                <a:solidFill>
                  <a:schemeClr val="bg1"/>
                </a:solidFill>
                <a:effectLst/>
                <a:latin typeface="+mj-lt"/>
                <a:cs typeface="Times New Roman" pitchFamily="18" charset="0"/>
              </a:rPr>
              <a:t>.</a:t>
            </a:r>
            <a:r>
              <a:rPr lang="it-IT" sz="6000" b="0" dirty="0">
                <a:solidFill>
                  <a:schemeClr val="bg1"/>
                </a:solidFill>
                <a:effectLst/>
                <a:latin typeface="+mj-lt"/>
                <a:cs typeface="Times New Roman" pitchFamily="18" charset="0"/>
              </a:rPr>
              <a:t> Con lo vun tưới nương đồng hôm sớm.</a:t>
            </a:r>
            <a:endParaRPr lang="en-US" sz="6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2145222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3" y="1"/>
            <a:ext cx="6819556" cy="4809009"/>
          </a:xfrm>
          <a:prstGeom prst="rect">
            <a:avLst/>
          </a:prstGeom>
          <a:noFill/>
        </p:spPr>
        <p:txBody>
          <a:bodyPr wrap="square" lIns="68580" tIns="34290" rIns="68580" bIns="34290">
            <a:spAutoFit/>
          </a:bodyPr>
          <a:lstStyle/>
          <a:p>
            <a:pPr algn="just" defTabSz="685800"/>
            <a:r>
              <a:rPr lang="vi-VN" sz="4400" dirty="0">
                <a:solidFill>
                  <a:prstClr val="white"/>
                </a:solidFill>
                <a:latin typeface="+mj-lt"/>
                <a:ea typeface="Segoe UI Black" panose="020B0A02040204020203" pitchFamily="34" charset="0"/>
              </a:rPr>
              <a:t>khơi dậy trong chúng con niềm hy vọng</a:t>
            </a:r>
            <a:r>
              <a:rPr lang="en-US" sz="4400" dirty="0">
                <a:solidFill>
                  <a:prstClr val="white"/>
                </a:solidFill>
                <a:ea typeface="Segoe UI Black" panose="020B0A02040204020203" pitchFamily="34" charset="0"/>
              </a:rPr>
              <a:t> </a:t>
            </a:r>
            <a:r>
              <a:rPr lang="vi-VN" sz="4400" dirty="0">
                <a:solidFill>
                  <a:prstClr val="white"/>
                </a:solidFill>
                <a:latin typeface="+mj-lt"/>
                <a:ea typeface="Segoe UI Black" panose="020B0A02040204020203" pitchFamily="34" charset="0"/>
              </a:rPr>
              <a:t>hồng phúc</a:t>
            </a:r>
            <a:r>
              <a:rPr lang="en-US" sz="4400" dirty="0">
                <a:solidFill>
                  <a:srgbClr val="FFFF00"/>
                </a:solidFill>
                <a:ea typeface="Segoe UI Black" panose="020B0A02040204020203" pitchFamily="34" charset="0"/>
              </a:rPr>
              <a:t>/</a:t>
            </a:r>
            <a:r>
              <a:rPr lang="vi-VN" sz="4400" dirty="0">
                <a:solidFill>
                  <a:prstClr val="white"/>
                </a:solidFill>
                <a:latin typeface="+mj-lt"/>
                <a:ea typeface="Segoe UI Black" panose="020B0A02040204020203" pitchFamily="34" charset="0"/>
              </a:rPr>
              <a:t> hướng về Nước Cha trị </a:t>
            </a:r>
            <a:r>
              <a:rPr lang="vi-VN" sz="4400" dirty="0" smtClean="0">
                <a:solidFill>
                  <a:prstClr val="white"/>
                </a:solidFill>
                <a:latin typeface="+mj-lt"/>
                <a:ea typeface="Segoe UI Black" panose="020B0A02040204020203" pitchFamily="34" charset="0"/>
              </a:rPr>
              <a:t>đến</a:t>
            </a:r>
            <a:r>
              <a:rPr lang="en-US" sz="4400" dirty="0" smtClean="0">
                <a:solidFill>
                  <a:srgbClr val="FFFF00"/>
                </a:solidFill>
                <a:ea typeface="Segoe UI Black" panose="020B0A02040204020203" pitchFamily="34" charset="0"/>
              </a:rPr>
              <a:t>/</a:t>
            </a:r>
            <a:r>
              <a:rPr lang="en-US" sz="4400" dirty="0" smtClean="0">
                <a:solidFill>
                  <a:prstClr val="white"/>
                </a:solidFill>
                <a:ea typeface="Segoe UI Black" panose="020B0A02040204020203" pitchFamily="34" charset="0"/>
              </a:rPr>
              <a:t> </a:t>
            </a:r>
            <a:r>
              <a:rPr lang="vi-VN" sz="4400" dirty="0">
                <a:solidFill>
                  <a:prstClr val="white"/>
                </a:solidFill>
                <a:latin typeface="+mj-lt"/>
                <a:ea typeface="Segoe UI Black" panose="020B0A02040204020203" pitchFamily="34" charset="0"/>
              </a:rPr>
              <a:t>Xin ân sủng Cha biến đổi chúng con</a:t>
            </a:r>
            <a:r>
              <a:rPr lang="en-US" sz="4400" dirty="0">
                <a:solidFill>
                  <a:srgbClr val="FFFF00"/>
                </a:solidFill>
                <a:ea typeface="Segoe UI Black" panose="020B0A02040204020203" pitchFamily="34" charset="0"/>
              </a:rPr>
              <a:t>/</a:t>
            </a:r>
            <a:r>
              <a:rPr lang="en-US" sz="4400" dirty="0">
                <a:solidFill>
                  <a:prstClr val="white"/>
                </a:solidFill>
                <a:ea typeface="Segoe UI Black" panose="020B0A02040204020203" pitchFamily="34" charset="0"/>
              </a:rPr>
              <a:t> </a:t>
            </a:r>
            <a:r>
              <a:rPr lang="vi-VN" sz="4400" dirty="0">
                <a:solidFill>
                  <a:prstClr val="white"/>
                </a:solidFill>
                <a:latin typeface="+mj-lt"/>
                <a:ea typeface="Segoe UI Black" panose="020B0A02040204020203" pitchFamily="34" charset="0"/>
              </a:rPr>
              <a:t>thành những người miệt mài vun trồng hạt giống Tin Mừng</a:t>
            </a:r>
            <a:r>
              <a:rPr lang="en-US" sz="4400" dirty="0">
                <a:solidFill>
                  <a:srgbClr val="FFFF00"/>
                </a:solidFill>
                <a:ea typeface="Segoe UI Black" panose="020B0A02040204020203" pitchFamily="34" charset="0"/>
              </a:rPr>
              <a:t>/</a:t>
            </a:r>
            <a:endParaRPr lang="vi-VN" sz="44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169423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522" name="Rectangle 3"/>
          <p:cNvSpPr>
            <a:spLocks noGrp="1" noChangeArrowheads="1"/>
          </p:cNvSpPr>
          <p:nvPr>
            <p:ph type="subTitle" idx="1"/>
          </p:nvPr>
        </p:nvSpPr>
        <p:spPr>
          <a:xfrm>
            <a:off x="0" y="0"/>
            <a:ext cx="6858000" cy="5148263"/>
          </a:xfrm>
        </p:spPr>
        <p:txBody>
          <a:bodyPr/>
          <a:lstStyle/>
          <a:p>
            <a:pPr algn="just">
              <a:lnSpc>
                <a:spcPct val="140000"/>
              </a:lnSpc>
            </a:pPr>
            <a:r>
              <a:rPr lang="en-US" sz="5400" b="0" u="sng" dirty="0" smtClean="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Mai </a:t>
            </a:r>
            <a:r>
              <a:rPr lang="en-US" sz="5400" b="0" dirty="0" err="1">
                <a:solidFill>
                  <a:schemeClr val="bg1"/>
                </a:solidFill>
                <a:effectLst/>
                <a:latin typeface="+mj-lt"/>
                <a:cs typeface="Times New Roman" pitchFamily="18" charset="0"/>
              </a:rPr>
              <a:t>đây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tinh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kết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nên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rượu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bánh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thơm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Tiến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về</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trời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cao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mừng</a:t>
            </a:r>
            <a:r>
              <a:rPr lang="en-US" sz="5400" b="0" dirty="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hiển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vinh</a:t>
            </a:r>
            <a:r>
              <a:rPr lang="en-US" sz="5400" b="0" dirty="0" smtClean="0">
                <a:solidFill>
                  <a:schemeClr val="bg1"/>
                </a:solidFill>
                <a:effectLst/>
                <a:latin typeface="+mj-lt"/>
                <a:cs typeface="Times New Roman" pitchFamily="18" charset="0"/>
              </a:rPr>
              <a:t>.</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4722591"/>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738" name="Rectangle 3"/>
          <p:cNvSpPr>
            <a:spLocks noGrp="1" noChangeArrowheads="1"/>
          </p:cNvSpPr>
          <p:nvPr>
            <p:ph type="subTitle" idx="1"/>
          </p:nvPr>
        </p:nvSpPr>
        <p:spPr>
          <a:xfrm>
            <a:off x="11430" y="0"/>
            <a:ext cx="6858000" cy="5148263"/>
          </a:xfrm>
        </p:spPr>
        <p:txBody>
          <a:bodyPr/>
          <a:lstStyle/>
          <a:p>
            <a:pPr algn="just">
              <a:lnSpc>
                <a:spcPct val="140000"/>
              </a:lnSpc>
            </a:pPr>
            <a:r>
              <a:rPr lang="en-US" sz="5050" b="0" u="sng" dirty="0">
                <a:solidFill>
                  <a:srgbClr val="FFFF00"/>
                </a:solidFill>
                <a:effectLst/>
                <a:latin typeface="+mj-lt"/>
                <a:cs typeface="Times New Roman" pitchFamily="18" charset="0"/>
              </a:rPr>
              <a:t>T</a:t>
            </a:r>
            <a:r>
              <a:rPr lang="en-US" sz="5050" b="0" u="sng" dirty="0" smtClean="0">
                <a:solidFill>
                  <a:srgbClr val="FFFF00"/>
                </a:solidFill>
                <a:effectLst/>
                <a:latin typeface="+mj-lt"/>
                <a:cs typeface="Times New Roman" pitchFamily="18" charset="0"/>
              </a:rPr>
              <a:t>k2:</a:t>
            </a:r>
            <a:r>
              <a:rPr lang="en-US" sz="5050" b="0" dirty="0" smtClean="0">
                <a:solidFill>
                  <a:schemeClr val="bg1"/>
                </a:solidFill>
                <a:effectLst/>
                <a:latin typeface="+mj-lt"/>
                <a:cs typeface="Times New Roman" pitchFamily="18" charset="0"/>
              </a:rPr>
              <a:t> </a:t>
            </a:r>
            <a:r>
              <a:rPr lang="en-US" sz="5050" b="0" dirty="0" err="1" smtClean="0">
                <a:solidFill>
                  <a:schemeClr val="bg1"/>
                </a:solidFill>
                <a:effectLst/>
                <a:latin typeface="+mj-lt"/>
                <a:cs typeface="Times New Roman" pitchFamily="18" charset="0"/>
              </a:rPr>
              <a:t>Lễ</a:t>
            </a:r>
            <a:r>
              <a:rPr lang="en-US" sz="5050" b="0" dirty="0" smtClean="0">
                <a:solidFill>
                  <a:schemeClr val="bg1"/>
                </a:solidFill>
                <a:effectLst/>
                <a:latin typeface="+mj-lt"/>
                <a:cs typeface="Times New Roman" pitchFamily="18" charset="0"/>
              </a:rPr>
              <a:t> </a:t>
            </a:r>
            <a:r>
              <a:rPr lang="en-US" sz="5050" b="0" dirty="0" err="1" smtClean="0">
                <a:solidFill>
                  <a:schemeClr val="bg1"/>
                </a:solidFill>
                <a:effectLst/>
                <a:latin typeface="+mj-lt"/>
                <a:cs typeface="Times New Roman" pitchFamily="18" charset="0"/>
              </a:rPr>
              <a:t>vật</a:t>
            </a:r>
            <a:r>
              <a:rPr lang="en-US" sz="5050" b="0" dirty="0" smtClean="0">
                <a:solidFill>
                  <a:schemeClr val="bg1"/>
                </a:solidFill>
                <a:effectLst/>
                <a:latin typeface="+mj-lt"/>
                <a:cs typeface="Times New Roman" pitchFamily="18" charset="0"/>
              </a:rPr>
              <a:t> con </a:t>
            </a:r>
            <a:r>
              <a:rPr lang="en-US" sz="5050" b="0" dirty="0" err="1" smtClean="0">
                <a:solidFill>
                  <a:schemeClr val="bg1"/>
                </a:solidFill>
                <a:effectLst/>
                <a:latin typeface="+mj-lt"/>
                <a:cs typeface="Times New Roman" pitchFamily="18" charset="0"/>
              </a:rPr>
              <a:t>dâng</a:t>
            </a:r>
            <a:r>
              <a:rPr lang="en-US" sz="5050" b="0" dirty="0" smtClean="0">
                <a:solidFill>
                  <a:schemeClr val="bg1"/>
                </a:solidFill>
                <a:effectLst/>
                <a:latin typeface="+mj-lt"/>
                <a:cs typeface="Times New Roman" pitchFamily="18" charset="0"/>
              </a:rPr>
              <a:t> </a:t>
            </a:r>
            <a:r>
              <a:rPr lang="en-US" sz="5050" b="0" dirty="0" err="1" smtClean="0">
                <a:solidFill>
                  <a:schemeClr val="bg1"/>
                </a:solidFill>
                <a:effectLst/>
                <a:latin typeface="+mj-lt"/>
                <a:cs typeface="Times New Roman" pitchFamily="18" charset="0"/>
              </a:rPr>
              <a:t>Chúa</a:t>
            </a:r>
            <a:r>
              <a:rPr lang="en-US" sz="5050" b="0" dirty="0" smtClean="0">
                <a:solidFill>
                  <a:schemeClr val="bg1"/>
                </a:solidFill>
                <a:effectLst/>
                <a:latin typeface="+mj-lt"/>
                <a:cs typeface="Times New Roman" pitchFamily="18" charset="0"/>
              </a:rPr>
              <a:t> </a:t>
            </a:r>
            <a:r>
              <a:rPr lang="en-US" sz="5050" b="0" dirty="0" err="1" smtClean="0">
                <a:solidFill>
                  <a:schemeClr val="bg1"/>
                </a:solidFill>
                <a:effectLst/>
                <a:latin typeface="+mj-lt"/>
                <a:cs typeface="Times New Roman" pitchFamily="18" charset="0"/>
              </a:rPr>
              <a:t>hôm</a:t>
            </a:r>
            <a:r>
              <a:rPr lang="en-US" sz="5050" b="0" dirty="0" smtClean="0">
                <a:solidFill>
                  <a:schemeClr val="bg1"/>
                </a:solidFill>
                <a:effectLst/>
                <a:latin typeface="+mj-lt"/>
                <a:cs typeface="Times New Roman" pitchFamily="18" charset="0"/>
              </a:rPr>
              <a:t> nay </a:t>
            </a:r>
            <a:r>
              <a:rPr lang="vi-VN" sz="5050" b="0" dirty="0" smtClean="0">
                <a:solidFill>
                  <a:schemeClr val="bg1"/>
                </a:solidFill>
                <a:effectLst/>
                <a:latin typeface="+mj-lt"/>
                <a:cs typeface="Times New Roman" pitchFamily="18" charset="0"/>
              </a:rPr>
              <a:t>là bao </a:t>
            </a:r>
            <a:r>
              <a:rPr lang="vi-VN" sz="5050" b="0" dirty="0">
                <a:solidFill>
                  <a:schemeClr val="bg1"/>
                </a:solidFill>
                <a:effectLst/>
                <a:latin typeface="+mj-lt"/>
                <a:cs typeface="Times New Roman" pitchFamily="18" charset="0"/>
              </a:rPr>
              <a:t>nhiêu lao nhọc là bao nhiêu cơ cực chồng </a:t>
            </a:r>
            <a:r>
              <a:rPr lang="vi-VN" sz="5050" b="0" dirty="0" smtClean="0">
                <a:solidFill>
                  <a:schemeClr val="bg1"/>
                </a:solidFill>
                <a:effectLst/>
                <a:latin typeface="+mj-lt"/>
                <a:cs typeface="Times New Roman" pitchFamily="18" charset="0"/>
              </a:rPr>
              <a:t>chất</a:t>
            </a:r>
            <a:r>
              <a:rPr lang="en-US" sz="5050" b="0" dirty="0" smtClean="0">
                <a:solidFill>
                  <a:schemeClr val="bg1"/>
                </a:solidFill>
                <a:effectLst/>
                <a:latin typeface="+mj-lt"/>
                <a:cs typeface="Times New Roman" pitchFamily="18" charset="0"/>
              </a:rPr>
              <a:t>.</a:t>
            </a:r>
            <a:endParaRPr lang="en-US" sz="505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94396074"/>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8786" name="Rectangle 3"/>
          <p:cNvSpPr>
            <a:spLocks noGrp="1" noChangeArrowheads="1"/>
          </p:cNvSpPr>
          <p:nvPr>
            <p:ph type="subTitle" idx="1"/>
          </p:nvPr>
        </p:nvSpPr>
        <p:spPr>
          <a:xfrm>
            <a:off x="0" y="0"/>
            <a:ext cx="6858000" cy="5148263"/>
          </a:xfrm>
        </p:spPr>
        <p:txBody>
          <a:bodyPr/>
          <a:lstStyle/>
          <a:p>
            <a:pPr algn="just">
              <a:lnSpc>
                <a:spcPct val="140000"/>
              </a:lnSpc>
            </a:pP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Nhưng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luôn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vững</a:t>
            </a:r>
            <a:r>
              <a:rPr lang="en-US" sz="6000" b="0" dirty="0" smtClean="0">
                <a:solidFill>
                  <a:schemeClr val="bg1"/>
                </a:solidFill>
                <a:effectLst/>
                <a:latin typeface="+mj-lt"/>
                <a:cs typeface="Times New Roman" pitchFamily="18" charset="0"/>
              </a:rPr>
              <a:t> tin </a:t>
            </a:r>
            <a:r>
              <a:rPr lang="en-US" sz="6000" b="0" dirty="0" err="1" smtClean="0">
                <a:solidFill>
                  <a:schemeClr val="bg1"/>
                </a:solidFill>
                <a:effectLst/>
                <a:latin typeface="+mj-lt"/>
                <a:cs typeface="Times New Roman" pitchFamily="18" charset="0"/>
              </a:rPr>
              <a:t>tình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yêu</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của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Ngài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làm</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thần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trí</a:t>
            </a:r>
            <a:r>
              <a:rPr lang="en-US" sz="6000" b="0" dirty="0" smtClean="0">
                <a:solidFill>
                  <a:schemeClr val="bg1"/>
                </a:solidFill>
                <a:effectLst/>
                <a:latin typeface="+mj-lt"/>
                <a:cs typeface="Times New Roman" pitchFamily="18" charset="0"/>
              </a:rPr>
              <a:t> con an </a:t>
            </a:r>
            <a:r>
              <a:rPr lang="en-US" sz="6000" b="0" dirty="0" err="1" smtClean="0">
                <a:solidFill>
                  <a:schemeClr val="bg1"/>
                </a:solidFill>
                <a:effectLst/>
                <a:latin typeface="+mj-lt"/>
                <a:cs typeface="Times New Roman" pitchFamily="18" charset="0"/>
              </a:rPr>
              <a:t>bình</a:t>
            </a:r>
            <a:r>
              <a:rPr lang="en-US" sz="6000" b="0" dirty="0" smtClean="0">
                <a:solidFill>
                  <a:schemeClr val="bg1"/>
                </a:solidFill>
                <a:effectLst/>
                <a:latin typeface="+mj-lt"/>
                <a:cs typeface="Times New Roman" pitchFamily="18" charset="0"/>
              </a:rPr>
              <a:t>.</a:t>
            </a:r>
            <a:endParaRPr lang="en-US" sz="6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066392333"/>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type="subTitle" idx="1"/>
          </p:nvPr>
        </p:nvSpPr>
        <p:spPr>
          <a:xfrm>
            <a:off x="0" y="-171609"/>
            <a:ext cx="6858000" cy="5319872"/>
          </a:xfrm>
        </p:spPr>
        <p:txBody>
          <a:bodyPr/>
          <a:lstStyle/>
          <a:p>
            <a:pPr algn="just">
              <a:lnSpc>
                <a:spcPct val="140000"/>
              </a:lnSpc>
            </a:pPr>
            <a:r>
              <a:rPr lang="en-US" sz="6000" b="0" u="sng" dirty="0" err="1" smtClean="0">
                <a:solidFill>
                  <a:srgbClr val="FFFF00"/>
                </a:solidFill>
                <a:effectLst/>
                <a:latin typeface="+mj-lt"/>
                <a:cs typeface="Times New Roman" pitchFamily="18" charset="0"/>
              </a:rPr>
              <a:t>Đk</a:t>
            </a: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Mỗi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giọt</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mồ</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hôi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là</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mỗi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lời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kinh</a:t>
            </a:r>
            <a:r>
              <a:rPr lang="en-US" sz="6000" b="0" dirty="0" smtClean="0">
                <a:solidFill>
                  <a:schemeClr val="bg1"/>
                </a:solidFill>
                <a:effectLst/>
                <a:latin typeface="+mj-lt"/>
                <a:cs typeface="Times New Roman" pitchFamily="18" charset="0"/>
              </a:rPr>
              <a:t>.</a:t>
            </a:r>
            <a:r>
              <a:rPr lang="it-IT" sz="6000" b="0" dirty="0">
                <a:solidFill>
                  <a:schemeClr val="bg1"/>
                </a:solidFill>
                <a:effectLst/>
                <a:latin typeface="+mj-lt"/>
                <a:cs typeface="Times New Roman" pitchFamily="18" charset="0"/>
              </a:rPr>
              <a:t> Con lo vun tưới nương đồng hôm sớm.</a:t>
            </a:r>
            <a:endParaRPr lang="en-US" sz="6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67741600"/>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522" name="Rectangle 3"/>
          <p:cNvSpPr>
            <a:spLocks noGrp="1" noChangeArrowheads="1"/>
          </p:cNvSpPr>
          <p:nvPr>
            <p:ph type="subTitle" idx="1"/>
          </p:nvPr>
        </p:nvSpPr>
        <p:spPr>
          <a:xfrm>
            <a:off x="0" y="0"/>
            <a:ext cx="6858000" cy="5148263"/>
          </a:xfrm>
        </p:spPr>
        <p:txBody>
          <a:bodyPr/>
          <a:lstStyle/>
          <a:p>
            <a:pPr algn="just">
              <a:lnSpc>
                <a:spcPct val="140000"/>
              </a:lnSpc>
            </a:pPr>
            <a:r>
              <a:rPr lang="en-US" sz="5400" b="0" u="sng" dirty="0" smtClean="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Mai </a:t>
            </a:r>
            <a:r>
              <a:rPr lang="en-US" sz="5400" b="0" dirty="0" err="1">
                <a:solidFill>
                  <a:schemeClr val="bg1"/>
                </a:solidFill>
                <a:effectLst/>
                <a:latin typeface="+mj-lt"/>
                <a:cs typeface="Times New Roman" pitchFamily="18" charset="0"/>
              </a:rPr>
              <a:t>đây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tinh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kết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nên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rượu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bánh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thơm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Tiến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về</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trời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cao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mừng</a:t>
            </a:r>
            <a:r>
              <a:rPr lang="en-US" sz="5400" b="0" dirty="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hiển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vinh</a:t>
            </a:r>
            <a:r>
              <a:rPr lang="en-US" sz="5400" b="0" dirty="0" smtClean="0">
                <a:solidFill>
                  <a:schemeClr val="bg1"/>
                </a:solidFill>
                <a:effectLst/>
                <a:latin typeface="+mj-lt"/>
                <a:cs typeface="Times New Roman" pitchFamily="18" charset="0"/>
              </a:rPr>
              <a:t>.</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3167173"/>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subTitle" idx="1"/>
          </p:nvPr>
        </p:nvSpPr>
        <p:spPr>
          <a:xfrm>
            <a:off x="0" y="0"/>
            <a:ext cx="6858000" cy="5148263"/>
          </a:xfrm>
          <a:solidFill>
            <a:srgbClr val="000000"/>
          </a:solidFill>
        </p:spPr>
        <p:txBody>
          <a:bodyPr/>
          <a:lstStyle/>
          <a:p>
            <a:pPr algn="just" eaLnBrk="1" hangingPunct="1">
              <a:lnSpc>
                <a:spcPct val="120000"/>
              </a:lnSpc>
            </a:pPr>
            <a:endParaRPr lang="en-US" sz="7400" b="1" smtClean="0">
              <a:latin typeface="VNI-Times" pitchFamily="2" charset="0"/>
            </a:endParaRPr>
          </a:p>
        </p:txBody>
      </p:sp>
    </p:spTree>
    <p:extLst>
      <p:ext uri="{BB962C8B-B14F-4D97-AF65-F5344CB8AC3E}">
        <p14:creationId xmlns:p14="http://schemas.microsoft.com/office/powerpoint/2010/main" val="1239924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1710259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22" name="Content Placeholder 1"/>
          <p:cNvSpPr>
            <a:spLocks noGrp="1"/>
          </p:cNvSpPr>
          <p:nvPr>
            <p:ph idx="1"/>
          </p:nvPr>
        </p:nvSpPr>
        <p:spPr>
          <a:xfrm>
            <a:off x="0" y="514826"/>
            <a:ext cx="6858000" cy="4576234"/>
          </a:xfrm>
        </p:spPr>
        <p:txBody>
          <a:bodyPr/>
          <a:lstStyle/>
          <a:p>
            <a:pPr marL="0" indent="0" algn="ctr">
              <a:buFontTx/>
              <a:buNone/>
            </a:pPr>
            <a:r>
              <a:rPr lang="en-US" sz="6000" b="0" dirty="0" err="1" smtClean="0">
                <a:solidFill>
                  <a:srgbClr val="FFFF00"/>
                </a:solidFill>
                <a:effectLst/>
                <a:latin typeface="+mj-lt"/>
                <a:cs typeface="Times New Roman" pitchFamily="18" charset="0"/>
              </a:rPr>
              <a:t>Ca</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Nguyện</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Hiệp</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lễ</a:t>
            </a:r>
            <a:endParaRPr lang="en-US" sz="6000" b="0" dirty="0" smtClean="0">
              <a:solidFill>
                <a:srgbClr val="FFFF00"/>
              </a:solidFill>
              <a:effectLst/>
              <a:latin typeface="+mj-lt"/>
              <a:cs typeface="Times New Roman" pitchFamily="18" charset="0"/>
            </a:endParaRPr>
          </a:p>
          <a:p>
            <a:pPr marL="0" indent="0" algn="ctr">
              <a:buFontTx/>
              <a:buNone/>
            </a:pPr>
            <a:r>
              <a:rPr lang="en-US" sz="6000" b="0" dirty="0" err="1" smtClean="0">
                <a:solidFill>
                  <a:srgbClr val="FFFF00"/>
                </a:solidFill>
                <a:effectLst/>
                <a:latin typeface="+mj-lt"/>
                <a:cs typeface="Times New Roman" pitchFamily="18" charset="0"/>
              </a:rPr>
              <a:t>Lời</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Cầu</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Bên</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Chúa</a:t>
            </a:r>
            <a:endParaRPr lang="en-US" sz="6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5516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4146" name="Rectangle 3"/>
          <p:cNvSpPr>
            <a:spLocks noGrp="1" noChangeArrowheads="1"/>
          </p:cNvSpPr>
          <p:nvPr>
            <p:ph type="subTitle" idx="1"/>
          </p:nvPr>
        </p:nvSpPr>
        <p:spPr>
          <a:xfrm>
            <a:off x="0" y="0"/>
            <a:ext cx="6858000" cy="5091060"/>
          </a:xfrm>
        </p:spPr>
        <p:txBody>
          <a:bodyPr/>
          <a:lstStyle/>
          <a:p>
            <a:pPr algn="just">
              <a:lnSpc>
                <a:spcPct val="140000"/>
              </a:lnSpc>
            </a:pPr>
            <a:r>
              <a:rPr lang="en-US" b="0" u="sng" dirty="0">
                <a:solidFill>
                  <a:srgbClr val="FFFF00"/>
                </a:solidFill>
                <a:effectLst/>
                <a:latin typeface="+mj-lt"/>
                <a:cs typeface="Times New Roman" pitchFamily="18" charset="0"/>
              </a:rPr>
              <a:t>T</a:t>
            </a:r>
            <a:r>
              <a:rPr lang="en-US" b="0" u="sng" dirty="0" smtClean="0">
                <a:solidFill>
                  <a:srgbClr val="FFFF00"/>
                </a:solidFill>
                <a:effectLst/>
                <a:latin typeface="+mj-lt"/>
                <a:cs typeface="Times New Roman" pitchFamily="18" charset="0"/>
              </a:rPr>
              <a:t>k1:</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Khi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bị</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bao</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vây</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bởi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muôn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tiếng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ồn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ào</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xin cho </a:t>
            </a:r>
            <a:r>
              <a:rPr lang="vi-VN" b="0" dirty="0">
                <a:solidFill>
                  <a:schemeClr val="bg1"/>
                </a:solidFill>
                <a:effectLst/>
                <a:latin typeface="+mj-lt"/>
                <a:cs typeface="Times New Roman" pitchFamily="18" charset="0"/>
              </a:rPr>
              <a:t>con tìm được những giây phút thinh </a:t>
            </a:r>
            <a:r>
              <a:rPr lang="vi-VN" b="0" dirty="0" smtClean="0">
                <a:solidFill>
                  <a:schemeClr val="bg1"/>
                </a:solidFill>
                <a:effectLst/>
                <a:latin typeface="+mj-lt"/>
                <a:cs typeface="Times New Roman" pitchFamily="18" charset="0"/>
              </a:rPr>
              <a:t>lặng</a:t>
            </a:r>
            <a:r>
              <a:rPr lang="en-US" b="0" dirty="0" smtClean="0">
                <a:solidFill>
                  <a:schemeClr val="bg1"/>
                </a:solidFill>
                <a:effectLst/>
                <a:latin typeface="+mj-lt"/>
                <a:cs typeface="Times New Roman" pitchFamily="18" charset="0"/>
              </a:rPr>
              <a:t>. </a:t>
            </a:r>
            <a:r>
              <a:rPr lang="vi-VN" b="0" dirty="0">
                <a:solidFill>
                  <a:schemeClr val="bg1"/>
                </a:solidFill>
                <a:effectLst/>
                <a:latin typeface="+mj-lt"/>
                <a:cs typeface="Times New Roman" pitchFamily="18" charset="0"/>
              </a:rPr>
              <a:t>Khi bị rã rời, vì ngàn việc cay </a:t>
            </a:r>
            <a:r>
              <a:rPr lang="vi-VN" b="0" dirty="0" smtClean="0">
                <a:solidFill>
                  <a:schemeClr val="bg1"/>
                </a:solidFill>
                <a:effectLst/>
                <a:latin typeface="+mj-lt"/>
                <a:cs typeface="Times New Roman" pitchFamily="18" charset="0"/>
              </a:rPr>
              <a:t>đắng</a:t>
            </a:r>
            <a:r>
              <a:rPr lang="en-US" b="0" dirty="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xin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cho</a:t>
            </a:r>
            <a:r>
              <a:rPr lang="en-US" b="0" dirty="0" smtClean="0">
                <a:solidFill>
                  <a:schemeClr val="bg1"/>
                </a:solidFill>
                <a:effectLst/>
                <a:latin typeface="+mj-lt"/>
                <a:cs typeface="Times New Roman" pitchFamily="18" charset="0"/>
              </a:rPr>
              <a:t> </a:t>
            </a:r>
            <a:r>
              <a:rPr lang="en-US" b="0" dirty="0">
                <a:solidFill>
                  <a:schemeClr val="bg1"/>
                </a:solidFill>
                <a:effectLst/>
                <a:latin typeface="+mj-lt"/>
                <a:cs typeface="Times New Roman" pitchFamily="18" charset="0"/>
              </a:rPr>
              <a:t>con </a:t>
            </a:r>
            <a:r>
              <a:rPr lang="en-US" b="0" dirty="0" err="1">
                <a:solidFill>
                  <a:schemeClr val="bg1"/>
                </a:solidFill>
                <a:effectLst/>
                <a:latin typeface="+mj-lt"/>
                <a:cs typeface="Times New Roman" pitchFamily="18" charset="0"/>
              </a:rPr>
              <a:t>quý</a:t>
            </a:r>
            <a:r>
              <a:rPr lang="en-US" b="0" dirty="0">
                <a:solidFill>
                  <a:schemeClr val="bg1"/>
                </a:solidFill>
                <a:effectLst/>
                <a:latin typeface="+mj-lt"/>
                <a:cs typeface="Times New Roman" pitchFamily="18" charset="0"/>
              </a:rPr>
              <a:t> </a:t>
            </a:r>
            <a:r>
              <a:rPr lang="en-US" b="0" dirty="0" err="1">
                <a:solidFill>
                  <a:schemeClr val="bg1"/>
                </a:solidFill>
                <a:effectLst/>
                <a:latin typeface="+mj-lt"/>
                <a:cs typeface="Times New Roman" pitchFamily="18" charset="0"/>
              </a:rPr>
              <a:t>chuộng</a:t>
            </a:r>
            <a:r>
              <a:rPr lang="en-US" b="0" dirty="0">
                <a:solidFill>
                  <a:schemeClr val="bg1"/>
                </a:solidFill>
                <a:effectLst/>
                <a:latin typeface="+mj-lt"/>
                <a:cs typeface="Times New Roman" pitchFamily="18" charset="0"/>
              </a:rPr>
              <a:t> </a:t>
            </a:r>
            <a:r>
              <a:rPr lang="en-US" b="0" dirty="0" err="1">
                <a:solidFill>
                  <a:schemeClr val="bg1"/>
                </a:solidFill>
                <a:effectLst/>
                <a:latin typeface="+mj-lt"/>
                <a:cs typeface="Times New Roman" pitchFamily="18" charset="0"/>
              </a:rPr>
              <a:t>thời</a:t>
            </a:r>
            <a:r>
              <a:rPr lang="en-US" b="0" dirty="0">
                <a:solidFill>
                  <a:schemeClr val="bg1"/>
                </a:solidFill>
                <a:effectLst/>
                <a:latin typeface="+mj-lt"/>
                <a:cs typeface="Times New Roman" pitchFamily="18" charset="0"/>
              </a:rPr>
              <a:t> </a:t>
            </a:r>
            <a:r>
              <a:rPr lang="en-US" b="0" dirty="0" err="1">
                <a:solidFill>
                  <a:schemeClr val="bg1"/>
                </a:solidFill>
                <a:effectLst/>
                <a:latin typeface="+mj-lt"/>
                <a:cs typeface="Times New Roman" pitchFamily="18" charset="0"/>
              </a:rPr>
              <a:t>gian</a:t>
            </a:r>
            <a:r>
              <a:rPr lang="en-US" b="0" dirty="0">
                <a:solidFill>
                  <a:schemeClr val="bg1"/>
                </a:solidFill>
                <a:effectLst/>
                <a:latin typeface="+mj-lt"/>
                <a:cs typeface="Times New Roman" pitchFamily="18" charset="0"/>
              </a:rPr>
              <a:t> </a:t>
            </a:r>
            <a:r>
              <a:rPr lang="en-US" b="0" dirty="0" err="1">
                <a:solidFill>
                  <a:schemeClr val="bg1"/>
                </a:solidFill>
                <a:effectLst/>
                <a:latin typeface="+mj-lt"/>
                <a:cs typeface="Times New Roman" pitchFamily="18" charset="0"/>
              </a:rPr>
              <a:t>kề</a:t>
            </a:r>
            <a:r>
              <a:rPr lang="en-US" b="0" dirty="0">
                <a:solidFill>
                  <a:schemeClr val="bg1"/>
                </a:solidFill>
                <a:effectLst/>
                <a:latin typeface="+mj-lt"/>
                <a:cs typeface="Times New Roman" pitchFamily="18" charset="0"/>
              </a:rPr>
              <a:t> </a:t>
            </a:r>
            <a:r>
              <a:rPr lang="en-US" b="0" dirty="0" err="1">
                <a:solidFill>
                  <a:schemeClr val="bg1"/>
                </a:solidFill>
                <a:effectLst/>
                <a:latin typeface="+mj-lt"/>
                <a:cs typeface="Times New Roman" pitchFamily="18" charset="0"/>
              </a:rPr>
              <a:t>bên</a:t>
            </a:r>
            <a:r>
              <a:rPr lang="en-US" b="0" dirty="0">
                <a:solidFill>
                  <a:schemeClr val="bg1"/>
                </a:solidFill>
                <a:effectLst/>
                <a:latin typeface="+mj-lt"/>
                <a:cs typeface="Times New Roman" pitchFamily="18" charset="0"/>
              </a:rPr>
              <a:t> </a:t>
            </a:r>
            <a:r>
              <a:rPr lang="en-US" b="0" dirty="0" err="1">
                <a:solidFill>
                  <a:schemeClr val="bg1"/>
                </a:solidFill>
                <a:effectLst/>
                <a:latin typeface="+mj-lt"/>
                <a:cs typeface="Times New Roman" pitchFamily="18" charset="0"/>
              </a:rPr>
              <a:t>nhan</a:t>
            </a:r>
            <a:r>
              <a:rPr lang="en-US" b="0" dirty="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khi bị </a:t>
            </a:r>
            <a:r>
              <a:rPr lang="vi-VN" b="0" dirty="0">
                <a:solidFill>
                  <a:schemeClr val="bg1"/>
                </a:solidFill>
                <a:effectLst/>
                <a:latin typeface="+mj-lt"/>
                <a:cs typeface="Times New Roman" pitchFamily="18" charset="0"/>
              </a:rPr>
              <a:t>xao động vì những mối nguy âu </a:t>
            </a:r>
            <a:r>
              <a:rPr lang="vi-VN" b="0" dirty="0" smtClean="0">
                <a:solidFill>
                  <a:schemeClr val="bg1"/>
                </a:solidFill>
                <a:effectLst/>
                <a:latin typeface="+mj-lt"/>
                <a:cs typeface="Times New Roman" pitchFamily="18" charset="0"/>
              </a:rPr>
              <a:t>lo</a:t>
            </a:r>
            <a:r>
              <a:rPr lang="en-US" b="0" dirty="0" smtClean="0">
                <a:solidFill>
                  <a:schemeClr val="bg1"/>
                </a:solidFill>
                <a:effectLst/>
                <a:latin typeface="+mj-lt"/>
                <a:cs typeface="Times New Roman" pitchFamily="18" charset="0"/>
              </a:rPr>
              <a:t>.</a:t>
            </a:r>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22226451"/>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8242" name="Rectangle 3"/>
          <p:cNvSpPr>
            <a:spLocks noGrp="1" noChangeArrowheads="1"/>
          </p:cNvSpPr>
          <p:nvPr>
            <p:ph type="subTitle" idx="1"/>
          </p:nvPr>
        </p:nvSpPr>
        <p:spPr>
          <a:xfrm>
            <a:off x="0" y="0"/>
            <a:ext cx="6858000" cy="5148263"/>
          </a:xfrm>
        </p:spPr>
        <p:txBody>
          <a:bodyPr/>
          <a:lstStyle/>
          <a:p>
            <a:pPr algn="just">
              <a:lnSpc>
                <a:spcPct val="140000"/>
              </a:lnSpc>
            </a:pPr>
            <a:r>
              <a:rPr lang="en-US" sz="4000" b="0" u="sng" dirty="0" smtClean="0">
                <a:solidFill>
                  <a:srgbClr val="FFFF00"/>
                </a:solidFill>
                <a:effectLst/>
                <a:latin typeface="+mj-lt"/>
                <a:cs typeface="Times New Roman" pitchFamily="18" charset="0"/>
              </a:rPr>
              <a:t>**</a:t>
            </a:r>
            <a:r>
              <a:rPr lang="en-US" sz="4000" b="0" dirty="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Xin</a:t>
            </a:r>
            <a:r>
              <a:rPr lang="en-US" sz="4000" b="0" dirty="0" smtClean="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cho</a:t>
            </a:r>
            <a:r>
              <a:rPr lang="en-US" sz="4000" b="0" dirty="0">
                <a:solidFill>
                  <a:schemeClr val="bg1"/>
                </a:solidFill>
                <a:effectLst/>
                <a:latin typeface="+mj-lt"/>
                <a:cs typeface="Times New Roman" pitchFamily="18" charset="0"/>
              </a:rPr>
              <a:t> con </a:t>
            </a:r>
            <a:r>
              <a:rPr lang="en-US" sz="4000" b="0" dirty="0" err="1">
                <a:solidFill>
                  <a:schemeClr val="bg1"/>
                </a:solidFill>
                <a:effectLst/>
                <a:latin typeface="+mj-lt"/>
                <a:cs typeface="Times New Roman" pitchFamily="18" charset="0"/>
              </a:rPr>
              <a:t>thanh</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thản</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ngồi</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nghe</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tiếng</a:t>
            </a:r>
            <a:r>
              <a:rPr lang="en-US" sz="4000" b="0" dirty="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ủi</a:t>
            </a:r>
            <a:r>
              <a:rPr lang="en-US" sz="4000" b="0" dirty="0" smtClean="0">
                <a:solidFill>
                  <a:schemeClr val="bg1"/>
                </a:solidFill>
                <a:effectLst/>
                <a:latin typeface="+mj-lt"/>
                <a:cs typeface="Times New Roman" pitchFamily="18" charset="0"/>
              </a:rPr>
              <a:t> an </a:t>
            </a:r>
            <a:r>
              <a:rPr lang="vi-VN" sz="4000" b="0" dirty="0" smtClean="0">
                <a:solidFill>
                  <a:schemeClr val="bg1"/>
                </a:solidFill>
                <a:effectLst/>
                <a:latin typeface="+mj-lt"/>
                <a:cs typeface="Times New Roman" pitchFamily="18" charset="0"/>
              </a:rPr>
              <a:t>khi bóng </a:t>
            </a:r>
            <a:r>
              <a:rPr lang="vi-VN" sz="4000" b="0" dirty="0">
                <a:solidFill>
                  <a:schemeClr val="bg1"/>
                </a:solidFill>
                <a:effectLst/>
                <a:latin typeface="+mj-lt"/>
                <a:cs typeface="Times New Roman" pitchFamily="18" charset="0"/>
              </a:rPr>
              <a:t>đêm dần buông cho con biết mau quỳ </a:t>
            </a:r>
            <a:r>
              <a:rPr lang="vi-VN" sz="4000" b="0" dirty="0" smtClean="0">
                <a:solidFill>
                  <a:schemeClr val="bg1"/>
                </a:solidFill>
                <a:effectLst/>
                <a:latin typeface="+mj-lt"/>
                <a:cs typeface="Times New Roman" pitchFamily="18" charset="0"/>
              </a:rPr>
              <a:t>xuống</a:t>
            </a:r>
            <a:r>
              <a:rPr lang="en-US" sz="4000" b="0" dirty="0" smtClean="0">
                <a:solidFill>
                  <a:schemeClr val="bg1"/>
                </a:solidFill>
                <a:effectLst/>
                <a:latin typeface="+mj-lt"/>
                <a:cs typeface="Times New Roman" pitchFamily="18" charset="0"/>
              </a:rPr>
              <a:t>, </a:t>
            </a:r>
            <a:r>
              <a:rPr lang="vi-VN" sz="4000" b="0" dirty="0" smtClean="0">
                <a:solidFill>
                  <a:schemeClr val="bg1"/>
                </a:solidFill>
                <a:effectLst/>
                <a:latin typeface="+mj-lt"/>
                <a:cs typeface="Times New Roman" pitchFamily="18" charset="0"/>
              </a:rPr>
              <a:t>hướng tâm </a:t>
            </a:r>
            <a:r>
              <a:rPr lang="vi-VN" sz="4000" b="0" dirty="0">
                <a:solidFill>
                  <a:schemeClr val="bg1"/>
                </a:solidFill>
                <a:effectLst/>
                <a:latin typeface="+mj-lt"/>
                <a:cs typeface="Times New Roman" pitchFamily="18" charset="0"/>
              </a:rPr>
              <a:t>hồn lên cao, thành tâm con nguyện cầu</a:t>
            </a:r>
            <a:r>
              <a:rPr lang="vi-VN" sz="4000" b="0" dirty="0" smtClean="0">
                <a:solidFill>
                  <a:schemeClr val="bg1"/>
                </a:solidFill>
                <a:effectLst/>
                <a:latin typeface="+mj-lt"/>
                <a:cs typeface="Times New Roman" pitchFamily="18" charset="0"/>
              </a:rPr>
              <a:t>.</a:t>
            </a:r>
            <a:endParaRPr lang="vi-VN" sz="4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785951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5"/>
            <a:ext cx="6858000" cy="4993675"/>
          </a:xfrm>
          <a:prstGeom prst="rect">
            <a:avLst/>
          </a:prstGeom>
          <a:noFill/>
        </p:spPr>
        <p:txBody>
          <a:bodyPr wrap="square" lIns="68580" tIns="34290" rIns="68580" bIns="34290">
            <a:spAutoFit/>
          </a:bodyPr>
          <a:lstStyle/>
          <a:p>
            <a:pPr algn="just" defTabSz="685800"/>
            <a:r>
              <a:rPr lang="vi-VN" sz="4000" dirty="0">
                <a:solidFill>
                  <a:prstClr val="white"/>
                </a:solidFill>
                <a:latin typeface="+mj-lt"/>
                <a:ea typeface="Segoe UI Black" panose="020B0A02040204020203" pitchFamily="34" charset="0"/>
              </a:rPr>
              <a:t>Ước gì những hạt giống ấy</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biến đổi từ bên trong nhân loại và toàn thể vũ trụ này</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trong khi vững</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lòng mong đợi trời mới đất mới</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lúc mà quyền lực Sự Dữ sẽ bị đánh bại</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và vinh quang Cha sẽ chiếu sáng muôn đời</a:t>
            </a:r>
            <a:r>
              <a:rPr lang="en-US" sz="4000" dirty="0">
                <a:solidFill>
                  <a:srgbClr val="FFFF00"/>
                </a:solidFill>
                <a:ea typeface="Segoe UI Black" panose="020B0A02040204020203" pitchFamily="34" charset="0"/>
              </a:rPr>
              <a:t>/</a:t>
            </a:r>
            <a:endParaRPr lang="vi-VN" sz="4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009745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338" name="Rectangle 3"/>
          <p:cNvSpPr>
            <a:spLocks noGrp="1" noChangeArrowheads="1"/>
          </p:cNvSpPr>
          <p:nvPr>
            <p:ph type="subTitle" idx="1"/>
          </p:nvPr>
        </p:nvSpPr>
        <p:spPr>
          <a:xfrm>
            <a:off x="-17145" y="0"/>
            <a:ext cx="6858000" cy="5148263"/>
          </a:xfrm>
        </p:spPr>
        <p:txBody>
          <a:bodyPr/>
          <a:lstStyle/>
          <a:p>
            <a:pPr algn="just">
              <a:lnSpc>
                <a:spcPct val="140000"/>
              </a:lnSpc>
            </a:pPr>
            <a:r>
              <a:rPr lang="en-US" sz="4400" b="0" u="sng" dirty="0" err="1" smtClean="0">
                <a:solidFill>
                  <a:srgbClr val="FFFF00"/>
                </a:solidFill>
                <a:effectLst/>
                <a:latin typeface="+mj-lt"/>
                <a:cs typeface="Times New Roman" pitchFamily="18" charset="0"/>
              </a:rPr>
              <a:t>Đk</a:t>
            </a:r>
            <a:r>
              <a:rPr lang="en-US" sz="4400" b="0" dirty="0" smtClean="0">
                <a:solidFill>
                  <a:srgbClr val="FFFF00"/>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Xin</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cho</a:t>
            </a:r>
            <a:r>
              <a:rPr lang="en-US" sz="4400" b="0" dirty="0" smtClean="0">
                <a:solidFill>
                  <a:schemeClr val="bg1"/>
                </a:solidFill>
                <a:effectLst/>
                <a:latin typeface="+mj-lt"/>
                <a:cs typeface="Times New Roman" pitchFamily="18" charset="0"/>
              </a:rPr>
              <a:t> con </a:t>
            </a:r>
            <a:r>
              <a:rPr lang="en-US" sz="4400" b="0" dirty="0" err="1" smtClean="0">
                <a:solidFill>
                  <a:schemeClr val="bg1"/>
                </a:solidFill>
                <a:effectLst/>
                <a:latin typeface="+mj-lt"/>
                <a:cs typeface="Times New Roman" pitchFamily="18" charset="0"/>
              </a:rPr>
              <a:t>biết</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luôn</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thật</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tâm</a:t>
            </a:r>
            <a:r>
              <a:rPr lang="en-US" sz="4400" b="0" dirty="0" smtClean="0">
                <a:solidFill>
                  <a:schemeClr val="bg1"/>
                </a:solidFill>
                <a:effectLst/>
                <a:latin typeface="+mj-lt"/>
                <a:cs typeface="Times New Roman" pitchFamily="18" charset="0"/>
              </a:rPr>
              <a:t>. Tin </a:t>
            </a:r>
            <a:r>
              <a:rPr lang="en-US" sz="4400" b="0" dirty="0" err="1" smtClean="0">
                <a:solidFill>
                  <a:schemeClr val="bg1"/>
                </a:solidFill>
                <a:effectLst/>
                <a:latin typeface="+mj-lt"/>
                <a:cs typeface="Times New Roman" pitchFamily="18" charset="0"/>
              </a:rPr>
              <a:t>yêu</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lắng</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nghe</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Ngài</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phán</a:t>
            </a:r>
            <a:r>
              <a:rPr lang="en-US" sz="4400" b="0" dirty="0" smtClean="0">
                <a:solidFill>
                  <a:schemeClr val="bg1"/>
                </a:solidFill>
                <a:effectLst/>
                <a:latin typeface="+mj-lt"/>
                <a:cs typeface="Times New Roman" pitchFamily="18" charset="0"/>
              </a:rPr>
              <a:t>, </a:t>
            </a:r>
            <a:r>
              <a:rPr lang="vi-VN" sz="4400" b="0" dirty="0" smtClean="0">
                <a:solidFill>
                  <a:schemeClr val="bg1"/>
                </a:solidFill>
                <a:effectLst/>
                <a:latin typeface="+mj-lt"/>
                <a:cs typeface="Times New Roman" pitchFamily="18" charset="0"/>
              </a:rPr>
              <a:t>hôm nay </a:t>
            </a:r>
            <a:r>
              <a:rPr lang="vi-VN" sz="4400" b="0" dirty="0">
                <a:solidFill>
                  <a:schemeClr val="bg1"/>
                </a:solidFill>
                <a:effectLst/>
                <a:latin typeface="+mj-lt"/>
                <a:cs typeface="Times New Roman" pitchFamily="18" charset="0"/>
              </a:rPr>
              <a:t>cũng như ngày mai cho con biết nghe lời </a:t>
            </a:r>
            <a:r>
              <a:rPr lang="vi-VN" sz="4400" b="0" dirty="0" smtClean="0">
                <a:solidFill>
                  <a:schemeClr val="bg1"/>
                </a:solidFill>
                <a:effectLst/>
                <a:latin typeface="+mj-lt"/>
                <a:cs typeface="Times New Roman" pitchFamily="18" charset="0"/>
              </a:rPr>
              <a:t>Ngài</a:t>
            </a:r>
            <a:r>
              <a:rPr lang="en-US" sz="4400" b="0" dirty="0" smtClean="0">
                <a:solidFill>
                  <a:srgbClr val="FFFF00"/>
                </a:solidFill>
                <a:effectLst/>
                <a:latin typeface="+mj-lt"/>
                <a:cs typeface="Times New Roman" pitchFamily="18" charset="0"/>
              </a:rPr>
              <a:t>.</a:t>
            </a:r>
            <a:endParaRPr lang="vi-VN" sz="4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68896825"/>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386" name="Rectangle 3"/>
          <p:cNvSpPr>
            <a:spLocks noGrp="1" noChangeArrowheads="1"/>
          </p:cNvSpPr>
          <p:nvPr>
            <p:ph type="subTitle" idx="1"/>
          </p:nvPr>
        </p:nvSpPr>
        <p:spPr>
          <a:xfrm>
            <a:off x="0" y="0"/>
            <a:ext cx="6858000" cy="4919451"/>
          </a:xfrm>
        </p:spPr>
        <p:txBody>
          <a:bodyPr/>
          <a:lstStyle/>
          <a:p>
            <a:pPr algn="just">
              <a:lnSpc>
                <a:spcPct val="140000"/>
              </a:lnSpc>
            </a:pPr>
            <a:r>
              <a:rPr lang="en-US" sz="3600" b="0" u="sng" dirty="0" smtClean="0">
                <a:solidFill>
                  <a:srgbClr val="FFFF00"/>
                </a:solidFill>
                <a:effectLst/>
                <a:latin typeface="+mj-lt"/>
                <a:cs typeface="Times New Roman" pitchFamily="18" charset="0"/>
              </a:rPr>
              <a:t>Tk2:</a:t>
            </a:r>
            <a:r>
              <a:rPr lang="en-US" sz="3600" b="0" dirty="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Khi</a:t>
            </a:r>
            <a:r>
              <a:rPr lang="en-US" sz="3600" b="0" dirty="0" smtClean="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bị</a:t>
            </a:r>
            <a:r>
              <a:rPr lang="en-US" sz="3600" b="0" dirty="0" smtClean="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xoay</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quanh</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vòng</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cơm</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áo</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đồng</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tiền</a:t>
            </a:r>
            <a:r>
              <a:rPr lang="en-US" sz="3600" b="0" dirty="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xin</a:t>
            </a:r>
            <a:r>
              <a:rPr lang="en-US" sz="3600" b="0" dirty="0" smtClean="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cho</a:t>
            </a:r>
            <a:r>
              <a:rPr lang="en-US" sz="3600" b="0" dirty="0" smtClean="0">
                <a:solidFill>
                  <a:schemeClr val="bg1"/>
                </a:solidFill>
                <a:effectLst/>
                <a:latin typeface="+mj-lt"/>
                <a:cs typeface="Times New Roman" pitchFamily="18" charset="0"/>
              </a:rPr>
              <a:t> </a:t>
            </a:r>
            <a:r>
              <a:rPr lang="en-US" sz="3600" b="0" dirty="0">
                <a:solidFill>
                  <a:schemeClr val="bg1"/>
                </a:solidFill>
                <a:effectLst/>
                <a:latin typeface="+mj-lt"/>
                <a:cs typeface="Times New Roman" pitchFamily="18" charset="0"/>
              </a:rPr>
              <a:t>con </a:t>
            </a:r>
            <a:r>
              <a:rPr lang="en-US" sz="3600" b="0" dirty="0" err="1">
                <a:solidFill>
                  <a:schemeClr val="bg1"/>
                </a:solidFill>
                <a:effectLst/>
                <a:latin typeface="+mj-lt"/>
                <a:cs typeface="Times New Roman" pitchFamily="18" charset="0"/>
              </a:rPr>
              <a:t>dừng</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lại</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kề</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bên</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với</a:t>
            </a:r>
            <a:r>
              <a:rPr lang="en-US" sz="3600" b="0" dirty="0">
                <a:solidFill>
                  <a:schemeClr val="bg1"/>
                </a:solidFill>
                <a:effectLst/>
                <a:latin typeface="+mj-lt"/>
                <a:cs typeface="Times New Roman" pitchFamily="18" charset="0"/>
              </a:rPr>
              <a:t> </a:t>
            </a:r>
            <a:r>
              <a:rPr lang="en-US" sz="3600" b="0" dirty="0" smtClean="0">
                <a:solidFill>
                  <a:schemeClr val="bg1"/>
                </a:solidFill>
                <a:effectLst/>
                <a:latin typeface="+mj-lt"/>
                <a:cs typeface="Times New Roman" pitchFamily="18" charset="0"/>
              </a:rPr>
              <a:t>Cha </a:t>
            </a:r>
            <a:r>
              <a:rPr lang="en-US" sz="3600" b="0" dirty="0" err="1" smtClean="0">
                <a:solidFill>
                  <a:schemeClr val="bg1"/>
                </a:solidFill>
                <a:effectLst/>
                <a:latin typeface="+mj-lt"/>
                <a:cs typeface="Times New Roman" pitchFamily="18" charset="0"/>
              </a:rPr>
              <a:t>hiền</a:t>
            </a:r>
            <a:r>
              <a:rPr lang="en-US" sz="3600" b="0" dirty="0" smtClean="0">
                <a:solidFill>
                  <a:schemeClr val="bg1"/>
                </a:solidFill>
                <a:effectLst/>
                <a:latin typeface="+mj-lt"/>
                <a:cs typeface="Times New Roman" pitchFamily="18" charset="0"/>
              </a:rPr>
              <a:t>, </a:t>
            </a:r>
            <a:r>
              <a:rPr lang="vi-VN" sz="3600" b="0" dirty="0">
                <a:solidFill>
                  <a:schemeClr val="bg1"/>
                </a:solidFill>
                <a:effectLst/>
                <a:latin typeface="+mj-lt"/>
                <a:cs typeface="Times New Roman" pitchFamily="18" charset="0"/>
              </a:rPr>
              <a:t>Khi bị chán chường, vì một đời tay </a:t>
            </a:r>
            <a:r>
              <a:rPr lang="vi-VN" sz="3600" b="0" dirty="0" smtClean="0">
                <a:solidFill>
                  <a:schemeClr val="bg1"/>
                </a:solidFill>
                <a:effectLst/>
                <a:latin typeface="+mj-lt"/>
                <a:cs typeface="Times New Roman" pitchFamily="18" charset="0"/>
              </a:rPr>
              <a:t>trắng</a:t>
            </a:r>
            <a:r>
              <a:rPr lang="en-US" sz="3600" b="0" dirty="0" smtClean="0">
                <a:solidFill>
                  <a:schemeClr val="bg1"/>
                </a:solidFill>
                <a:effectLst/>
                <a:latin typeface="+mj-lt"/>
                <a:cs typeface="Times New Roman" pitchFamily="18" charset="0"/>
              </a:rPr>
              <a:t>, </a:t>
            </a:r>
            <a:r>
              <a:rPr lang="vi-VN" sz="3600" b="0" dirty="0" smtClean="0">
                <a:solidFill>
                  <a:schemeClr val="bg1"/>
                </a:solidFill>
                <a:effectLst/>
                <a:latin typeface="+mj-lt"/>
                <a:cs typeface="Times New Roman" pitchFamily="18" charset="0"/>
              </a:rPr>
              <a:t>xin cho </a:t>
            </a:r>
            <a:r>
              <a:rPr lang="vi-VN" sz="3600" b="0" dirty="0">
                <a:solidFill>
                  <a:schemeClr val="bg1"/>
                </a:solidFill>
                <a:effectLst/>
                <a:latin typeface="+mj-lt"/>
                <a:cs typeface="Times New Roman" pitchFamily="18" charset="0"/>
              </a:rPr>
              <a:t>con thấy được niềm vui kề bên nhan </a:t>
            </a:r>
            <a:r>
              <a:rPr lang="vi-VN" sz="3600" b="0" dirty="0" smtClean="0">
                <a:solidFill>
                  <a:schemeClr val="bg1"/>
                </a:solidFill>
                <a:effectLst/>
                <a:latin typeface="+mj-lt"/>
                <a:cs typeface="Times New Roman" pitchFamily="18" charset="0"/>
              </a:rPr>
              <a:t>Chúa</a:t>
            </a:r>
            <a:r>
              <a:rPr lang="en-US" sz="3600" b="0" dirty="0" smtClean="0">
                <a:solidFill>
                  <a:schemeClr val="bg1"/>
                </a:solidFill>
                <a:effectLst/>
                <a:latin typeface="+mj-lt"/>
                <a:cs typeface="Times New Roman" pitchFamily="18" charset="0"/>
              </a:rPr>
              <a:t>.</a:t>
            </a:r>
            <a:endParaRPr lang="vi-VN" sz="3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38288452"/>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2" name="Rectangle 3"/>
          <p:cNvSpPr>
            <a:spLocks noGrp="1" noChangeArrowheads="1"/>
          </p:cNvSpPr>
          <p:nvPr>
            <p:ph type="subTitle" idx="1"/>
          </p:nvPr>
        </p:nvSpPr>
        <p:spPr>
          <a:xfrm>
            <a:off x="0" y="-1"/>
            <a:ext cx="6858000" cy="5148263"/>
          </a:xfrm>
        </p:spPr>
        <p:txBody>
          <a:bodyPr/>
          <a:lstStyle/>
          <a:p>
            <a:pPr algn="just">
              <a:lnSpc>
                <a:spcPct val="140000"/>
              </a:lnSpc>
            </a:pPr>
            <a:r>
              <a:rPr lang="en-US" sz="3600" b="0" u="sng" dirty="0" smtClean="0">
                <a:solidFill>
                  <a:srgbClr val="FFFF00"/>
                </a:solidFill>
                <a:effectLst/>
                <a:latin typeface="+mj-lt"/>
                <a:cs typeface="Times New Roman" pitchFamily="18" charset="0"/>
              </a:rPr>
              <a:t>**</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Khi</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bị</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đau</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buồn</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vì</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nếm</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biết</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bao</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chua</a:t>
            </a:r>
            <a:r>
              <a:rPr lang="en-US" sz="3600" b="0" dirty="0">
                <a:solidFill>
                  <a:schemeClr val="bg1"/>
                </a:solidFill>
                <a:effectLst/>
                <a:latin typeface="+mj-lt"/>
                <a:cs typeface="Times New Roman" pitchFamily="18" charset="0"/>
              </a:rPr>
              <a:t> cay, </a:t>
            </a:r>
            <a:r>
              <a:rPr lang="en-US" sz="3600" b="0" dirty="0" err="1">
                <a:solidFill>
                  <a:schemeClr val="bg1"/>
                </a:solidFill>
                <a:effectLst/>
                <a:latin typeface="+mj-lt"/>
                <a:cs typeface="Times New Roman" pitchFamily="18" charset="0"/>
              </a:rPr>
              <a:t>Xin</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cho</a:t>
            </a:r>
            <a:r>
              <a:rPr lang="en-US" sz="3600" b="0" dirty="0">
                <a:solidFill>
                  <a:schemeClr val="bg1"/>
                </a:solidFill>
                <a:effectLst/>
                <a:latin typeface="+mj-lt"/>
                <a:cs typeface="Times New Roman" pitchFamily="18" charset="0"/>
              </a:rPr>
              <a:t> con an </a:t>
            </a:r>
            <a:r>
              <a:rPr lang="en-US" sz="3600" b="0" dirty="0" err="1">
                <a:solidFill>
                  <a:schemeClr val="bg1"/>
                </a:solidFill>
                <a:effectLst/>
                <a:latin typeface="+mj-lt"/>
                <a:cs typeface="Times New Roman" pitchFamily="18" charset="0"/>
              </a:rPr>
              <a:t>bình</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lặng</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nghe</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tiếng</a:t>
            </a:r>
            <a:r>
              <a:rPr lang="en-US" sz="3600" b="0" dirty="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Chúa</a:t>
            </a:r>
            <a:r>
              <a:rPr lang="en-US" sz="3600" b="0" dirty="0" smtClean="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bừng</a:t>
            </a:r>
            <a:r>
              <a:rPr lang="en-US" sz="3600" b="0" dirty="0" smtClean="0">
                <a:solidFill>
                  <a:schemeClr val="bg1"/>
                </a:solidFill>
                <a:effectLst/>
                <a:latin typeface="+mj-lt"/>
                <a:cs typeface="Times New Roman" pitchFamily="18" charset="0"/>
              </a:rPr>
              <a:t> say. </a:t>
            </a:r>
            <a:r>
              <a:rPr lang="vi-VN" sz="3600" b="0" dirty="0">
                <a:solidFill>
                  <a:schemeClr val="bg1"/>
                </a:solidFill>
                <a:effectLst/>
                <a:latin typeface="+mj-lt"/>
                <a:cs typeface="Times New Roman" pitchFamily="18" charset="0"/>
              </a:rPr>
              <a:t>Khi thế nhân ghì con, đam mê thú vui trần </a:t>
            </a:r>
            <a:r>
              <a:rPr lang="vi-VN" sz="3600" b="0" dirty="0" smtClean="0">
                <a:solidFill>
                  <a:schemeClr val="bg1"/>
                </a:solidFill>
                <a:effectLst/>
                <a:latin typeface="+mj-lt"/>
                <a:cs typeface="Times New Roman" pitchFamily="18" charset="0"/>
              </a:rPr>
              <a:t>thế</a:t>
            </a:r>
            <a:r>
              <a:rPr lang="en-US" sz="3600" b="0" dirty="0">
                <a:solidFill>
                  <a:schemeClr val="bg1"/>
                </a:solidFill>
                <a:effectLst/>
                <a:latin typeface="+mj-lt"/>
                <a:cs typeface="Times New Roman" pitchFamily="18" charset="0"/>
              </a:rPr>
              <a:t> </a:t>
            </a:r>
            <a:r>
              <a:rPr lang="vi-VN" sz="3600" b="0" dirty="0">
                <a:solidFill>
                  <a:schemeClr val="bg1"/>
                </a:solidFill>
                <a:effectLst/>
                <a:latin typeface="+mj-lt"/>
                <a:cs typeface="Times New Roman" pitchFamily="18" charset="0"/>
              </a:rPr>
              <a:t>Chúa thương dìu con </a:t>
            </a:r>
            <a:r>
              <a:rPr lang="vi-VN" sz="3600" b="0" dirty="0" smtClean="0">
                <a:solidFill>
                  <a:schemeClr val="bg1"/>
                </a:solidFill>
                <a:effectLst/>
                <a:latin typeface="+mj-lt"/>
                <a:cs typeface="Times New Roman" pitchFamily="18" charset="0"/>
              </a:rPr>
              <a:t>lên </a:t>
            </a:r>
            <a:r>
              <a:rPr lang="vi-VN" sz="3600" b="0" dirty="0">
                <a:solidFill>
                  <a:schemeClr val="bg1"/>
                </a:solidFill>
                <a:effectLst/>
                <a:latin typeface="+mj-lt"/>
                <a:cs typeface="Times New Roman" pitchFamily="18" charset="0"/>
              </a:rPr>
              <a:t>nhà cha con trở </a:t>
            </a:r>
            <a:r>
              <a:rPr lang="vi-VN" sz="3600" b="0" dirty="0" smtClean="0">
                <a:solidFill>
                  <a:schemeClr val="bg1"/>
                </a:solidFill>
                <a:effectLst/>
                <a:latin typeface="+mj-lt"/>
                <a:cs typeface="Times New Roman" pitchFamily="18" charset="0"/>
              </a:rPr>
              <a:t>về</a:t>
            </a:r>
            <a:r>
              <a:rPr lang="en-US" sz="3600" b="0" dirty="0" smtClean="0">
                <a:solidFill>
                  <a:schemeClr val="bg1"/>
                </a:solidFill>
                <a:effectLst/>
                <a:latin typeface="+mj-lt"/>
                <a:cs typeface="Times New Roman" pitchFamily="18" charset="0"/>
              </a:rPr>
              <a:t>.</a:t>
            </a:r>
            <a:endParaRPr lang="vi-VN" sz="3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370520"/>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338" name="Rectangle 3"/>
          <p:cNvSpPr>
            <a:spLocks noGrp="1" noChangeArrowheads="1"/>
          </p:cNvSpPr>
          <p:nvPr>
            <p:ph type="subTitle" idx="1"/>
          </p:nvPr>
        </p:nvSpPr>
        <p:spPr>
          <a:xfrm>
            <a:off x="-17145" y="0"/>
            <a:ext cx="6858000" cy="5148263"/>
          </a:xfrm>
        </p:spPr>
        <p:txBody>
          <a:bodyPr/>
          <a:lstStyle/>
          <a:p>
            <a:pPr algn="just">
              <a:lnSpc>
                <a:spcPct val="140000"/>
              </a:lnSpc>
            </a:pPr>
            <a:r>
              <a:rPr lang="en-US" sz="4800" b="0" u="sng" dirty="0" err="1" smtClean="0">
                <a:solidFill>
                  <a:srgbClr val="FFFF00"/>
                </a:solidFill>
                <a:effectLst/>
                <a:latin typeface="+mj-lt"/>
                <a:cs typeface="Times New Roman" pitchFamily="18" charset="0"/>
              </a:rPr>
              <a:t>Đk</a:t>
            </a:r>
            <a:r>
              <a:rPr lang="en-US" sz="4800" b="0" dirty="0" smtClean="0">
                <a:solidFill>
                  <a:srgbClr val="FFFF00"/>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cho</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biết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luôn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thật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tâm</a:t>
            </a:r>
            <a:r>
              <a:rPr lang="en-US" sz="4800" b="0" dirty="0" smtClean="0">
                <a:solidFill>
                  <a:schemeClr val="bg1"/>
                </a:solidFill>
                <a:effectLst/>
                <a:latin typeface="+mj-lt"/>
                <a:cs typeface="Times New Roman" pitchFamily="18" charset="0"/>
              </a:rPr>
              <a:t>. Tin </a:t>
            </a:r>
            <a:r>
              <a:rPr lang="en-US" sz="4800" b="0" dirty="0" err="1" smtClean="0">
                <a:solidFill>
                  <a:schemeClr val="bg1"/>
                </a:solidFill>
                <a:effectLst/>
                <a:latin typeface="+mj-lt"/>
                <a:cs typeface="Times New Roman" pitchFamily="18" charset="0"/>
              </a:rPr>
              <a:t>yêu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lắng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nghe</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phán</a:t>
            </a:r>
            <a:r>
              <a:rPr lang="en-US" sz="4800" b="0" dirty="0" smtClean="0">
                <a:solidFill>
                  <a:schemeClr val="bg1"/>
                </a:solidFill>
                <a:effectLst/>
                <a:latin typeface="+mj-lt"/>
                <a:cs typeface="Times New Roman" pitchFamily="18" charset="0"/>
              </a:rPr>
              <a:t>, </a:t>
            </a:r>
            <a:r>
              <a:rPr lang="vi-VN" sz="4800" b="0" dirty="0" smtClean="0">
                <a:solidFill>
                  <a:schemeClr val="bg1"/>
                </a:solidFill>
                <a:effectLst/>
                <a:latin typeface="+mj-lt"/>
                <a:cs typeface="Times New Roman" pitchFamily="18" charset="0"/>
              </a:rPr>
              <a:t>hôm nay </a:t>
            </a:r>
            <a:r>
              <a:rPr lang="vi-VN" sz="4800" b="0" dirty="0">
                <a:solidFill>
                  <a:schemeClr val="bg1"/>
                </a:solidFill>
                <a:effectLst/>
                <a:latin typeface="+mj-lt"/>
                <a:cs typeface="Times New Roman" pitchFamily="18" charset="0"/>
              </a:rPr>
              <a:t>cũng như ngày mai cho con biết nghe lời </a:t>
            </a:r>
            <a:r>
              <a:rPr lang="vi-VN" sz="4800" b="0" dirty="0" smtClean="0">
                <a:solidFill>
                  <a:schemeClr val="bg1"/>
                </a:solidFill>
                <a:effectLst/>
                <a:latin typeface="+mj-lt"/>
                <a:cs typeface="Times New Roman" pitchFamily="18" charset="0"/>
              </a:rPr>
              <a:t>Ngài</a:t>
            </a:r>
            <a:r>
              <a:rPr lang="en-US" sz="4800" b="0" dirty="0" smtClean="0">
                <a:solidFill>
                  <a:srgbClr val="FFFF00"/>
                </a:solidFill>
                <a:effectLst/>
                <a:latin typeface="+mj-lt"/>
                <a:cs typeface="Times New Roman" pitchFamily="18" charset="0"/>
              </a:rPr>
              <a:t>.</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3622901"/>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4626" name="Rectangle 3"/>
          <p:cNvSpPr>
            <a:spLocks noGrp="1" noChangeArrowheads="1"/>
          </p:cNvSpPr>
          <p:nvPr>
            <p:ph type="subTitle" idx="1"/>
          </p:nvPr>
        </p:nvSpPr>
        <p:spPr>
          <a:xfrm>
            <a:off x="0" y="-3813"/>
            <a:ext cx="6858000" cy="5091060"/>
          </a:xfrm>
        </p:spPr>
        <p:txBody>
          <a:bodyPr/>
          <a:lstStyle/>
          <a:p>
            <a:pPr algn="just">
              <a:lnSpc>
                <a:spcPct val="140000"/>
              </a:lnSpc>
            </a:pPr>
            <a:r>
              <a:rPr lang="en-US" sz="4000" b="0" u="sng" dirty="0">
                <a:solidFill>
                  <a:srgbClr val="FFFF00"/>
                </a:solidFill>
                <a:effectLst/>
                <a:latin typeface="+mj-lt"/>
                <a:cs typeface="Times New Roman" pitchFamily="18" charset="0"/>
              </a:rPr>
              <a:t>T</a:t>
            </a:r>
            <a:r>
              <a:rPr lang="en-US" sz="4000" b="0" u="sng" dirty="0" smtClean="0">
                <a:solidFill>
                  <a:srgbClr val="FFFF00"/>
                </a:solidFill>
                <a:effectLst/>
                <a:latin typeface="+mj-lt"/>
                <a:cs typeface="Times New Roman" pitchFamily="18" charset="0"/>
              </a:rPr>
              <a:t>k3:</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Khi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bị</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cao</a:t>
            </a:r>
            <a:r>
              <a:rPr lang="en-US" sz="4000" b="0" dirty="0" smtClean="0">
                <a:solidFill>
                  <a:schemeClr val="bg1"/>
                </a:solidFill>
                <a:effectLst/>
                <a:latin typeface="+mj-lt"/>
                <a:cs typeface="Times New Roman" pitchFamily="18" charset="0"/>
              </a:rPr>
              <a:t> sang, </a:t>
            </a:r>
            <a:r>
              <a:rPr lang="en-US" sz="4000" b="0" dirty="0" err="1" smtClean="0">
                <a:solidFill>
                  <a:schemeClr val="bg1"/>
                </a:solidFill>
                <a:effectLst/>
                <a:latin typeface="+mj-lt"/>
                <a:cs typeface="Times New Roman" pitchFamily="18" charset="0"/>
              </a:rPr>
              <a:t>phủ</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vây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kín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cuộc</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đời</a:t>
            </a:r>
            <a:r>
              <a:rPr lang="en-US" sz="4000" b="0" dirty="0" smtClean="0">
                <a:solidFill>
                  <a:schemeClr val="bg1"/>
                </a:solidFill>
                <a:effectLst/>
                <a:latin typeface="+mj-lt"/>
                <a:cs typeface="Times New Roman" pitchFamily="18" charset="0"/>
              </a:rPr>
              <a:t> </a:t>
            </a:r>
            <a:r>
              <a:rPr lang="vi-VN" sz="4000" b="0" dirty="0" smtClean="0">
                <a:solidFill>
                  <a:schemeClr val="bg1"/>
                </a:solidFill>
                <a:effectLst/>
                <a:latin typeface="+mj-lt"/>
                <a:cs typeface="Times New Roman" pitchFamily="18" charset="0"/>
              </a:rPr>
              <a:t>xin cho </a:t>
            </a:r>
            <a:r>
              <a:rPr lang="vi-VN" sz="4000" b="0" dirty="0">
                <a:solidFill>
                  <a:schemeClr val="bg1"/>
                </a:solidFill>
                <a:effectLst/>
                <a:latin typeface="+mj-lt"/>
                <a:cs typeface="Times New Roman" pitchFamily="18" charset="0"/>
              </a:rPr>
              <a:t>con tìm được thời gian đến bên </a:t>
            </a:r>
            <a:r>
              <a:rPr lang="vi-VN" sz="4000" b="0" dirty="0" smtClean="0">
                <a:solidFill>
                  <a:schemeClr val="bg1"/>
                </a:solidFill>
                <a:effectLst/>
                <a:latin typeface="+mj-lt"/>
                <a:cs typeface="Times New Roman" pitchFamily="18" charset="0"/>
              </a:rPr>
              <a:t>Ngài</a:t>
            </a:r>
            <a:r>
              <a:rPr lang="en-US" sz="4000" b="0" dirty="0" smtClean="0">
                <a:solidFill>
                  <a:schemeClr val="bg1"/>
                </a:solidFill>
                <a:effectLst/>
                <a:latin typeface="+mj-lt"/>
                <a:cs typeface="Times New Roman" pitchFamily="18" charset="0"/>
              </a:rPr>
              <a:t>. </a:t>
            </a:r>
            <a:r>
              <a:rPr lang="vi-VN" sz="4000" b="0" dirty="0">
                <a:solidFill>
                  <a:schemeClr val="bg1"/>
                </a:solidFill>
                <a:effectLst/>
                <a:latin typeface="+mj-lt"/>
                <a:cs typeface="Times New Roman" pitchFamily="18" charset="0"/>
              </a:rPr>
              <a:t>Khi bị sóng đời, nhận chìm vào vinh </a:t>
            </a:r>
            <a:r>
              <a:rPr lang="vi-VN" sz="4000" b="0" dirty="0" smtClean="0">
                <a:solidFill>
                  <a:schemeClr val="bg1"/>
                </a:solidFill>
                <a:effectLst/>
                <a:latin typeface="+mj-lt"/>
                <a:cs typeface="Times New Roman" pitchFamily="18" charset="0"/>
              </a:rPr>
              <a:t>phúc</a:t>
            </a:r>
            <a:r>
              <a:rPr lang="en-US" sz="4000" b="0" dirty="0" smtClean="0">
                <a:solidFill>
                  <a:schemeClr val="bg1"/>
                </a:solidFill>
                <a:effectLst/>
                <a:latin typeface="+mj-lt"/>
                <a:cs typeface="Times New Roman" pitchFamily="18" charset="0"/>
              </a:rPr>
              <a:t> </a:t>
            </a:r>
            <a:r>
              <a:rPr lang="vi-VN" sz="4000" b="0" dirty="0" smtClean="0">
                <a:solidFill>
                  <a:schemeClr val="bg1"/>
                </a:solidFill>
                <a:effectLst/>
                <a:latin typeface="+mj-lt"/>
                <a:cs typeface="Times New Roman" pitchFamily="18" charset="0"/>
              </a:rPr>
              <a:t>xin cho </a:t>
            </a:r>
            <a:r>
              <a:rPr lang="vi-VN" sz="4000" b="0" dirty="0">
                <a:solidFill>
                  <a:schemeClr val="bg1"/>
                </a:solidFill>
                <a:effectLst/>
                <a:latin typeface="+mj-lt"/>
                <a:cs typeface="Times New Roman" pitchFamily="18" charset="0"/>
              </a:rPr>
              <a:t>con nhớ lại nhục vinh là do nơi </a:t>
            </a:r>
            <a:r>
              <a:rPr lang="vi-VN" sz="4000" b="0" dirty="0" smtClean="0">
                <a:solidFill>
                  <a:schemeClr val="bg1"/>
                </a:solidFill>
                <a:effectLst/>
                <a:latin typeface="+mj-lt"/>
                <a:cs typeface="Times New Roman" pitchFamily="18" charset="0"/>
              </a:rPr>
              <a:t>Chúa</a:t>
            </a:r>
            <a:r>
              <a:rPr lang="en-US" sz="4000" b="0" dirty="0" smtClean="0">
                <a:solidFill>
                  <a:schemeClr val="bg1"/>
                </a:solidFill>
                <a:effectLst/>
                <a:latin typeface="+mj-lt"/>
                <a:cs typeface="Times New Roman" pitchFamily="18" charset="0"/>
              </a:rPr>
              <a:t>.</a:t>
            </a:r>
            <a:endParaRPr lang="vi-VN" sz="4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93418109"/>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8722" name="Rectangle 3"/>
          <p:cNvSpPr>
            <a:spLocks noGrp="1" noChangeArrowheads="1"/>
          </p:cNvSpPr>
          <p:nvPr>
            <p:ph type="subTitle" idx="1"/>
          </p:nvPr>
        </p:nvSpPr>
        <p:spPr>
          <a:xfrm>
            <a:off x="0" y="-1"/>
            <a:ext cx="6858000" cy="5148263"/>
          </a:xfrm>
        </p:spPr>
        <p:txBody>
          <a:bodyPr/>
          <a:lstStyle/>
          <a:p>
            <a:pPr algn="just">
              <a:lnSpc>
                <a:spcPct val="140000"/>
              </a:lnSpc>
            </a:pPr>
            <a:r>
              <a:rPr lang="en-US" sz="3600" b="0" u="sng" dirty="0" smtClean="0">
                <a:solidFill>
                  <a:srgbClr val="FFFF00"/>
                </a:solidFill>
                <a:effectLst/>
                <a:latin typeface="+mj-lt"/>
                <a:cs typeface="Times New Roman" pitchFamily="18" charset="0"/>
              </a:rPr>
              <a:t>**</a:t>
            </a:r>
            <a:r>
              <a:rPr lang="en-US" sz="3600" b="0" dirty="0" smtClean="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Khi</a:t>
            </a:r>
            <a:r>
              <a:rPr lang="en-US" sz="3600" b="0" dirty="0" smtClean="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bị</a:t>
            </a:r>
            <a:r>
              <a:rPr lang="en-US" sz="3600" b="0" dirty="0" smtClean="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kiêu</a:t>
            </a:r>
            <a:r>
              <a:rPr lang="en-US" sz="3600" b="0" dirty="0" smtClean="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ngạo</a:t>
            </a:r>
            <a:r>
              <a:rPr lang="en-US" sz="3600" b="0" dirty="0" smtClean="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rực</a:t>
            </a:r>
            <a:r>
              <a:rPr lang="en-US" sz="3600" b="0" dirty="0" smtClean="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rỡ</a:t>
            </a:r>
            <a:r>
              <a:rPr lang="en-US" sz="3600" b="0" dirty="0" smtClean="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với</a:t>
            </a:r>
            <a:r>
              <a:rPr lang="en-US" sz="3600" b="0" dirty="0" smtClean="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bao</a:t>
            </a:r>
            <a:r>
              <a:rPr lang="en-US" sz="3600" b="0" dirty="0" smtClean="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công</a:t>
            </a:r>
            <a:r>
              <a:rPr lang="en-US" sz="3600" b="0" dirty="0" smtClean="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lao</a:t>
            </a:r>
            <a:r>
              <a:rPr lang="en-US" sz="3600" b="0" dirty="0" smtClean="0">
                <a:solidFill>
                  <a:schemeClr val="bg1"/>
                </a:solidFill>
                <a:effectLst/>
                <a:latin typeface="+mj-lt"/>
                <a:cs typeface="Times New Roman" pitchFamily="18" charset="0"/>
              </a:rPr>
              <a:t> </a:t>
            </a:r>
            <a:r>
              <a:rPr lang="vi-VN" sz="3600" b="0" dirty="0" smtClean="0">
                <a:solidFill>
                  <a:schemeClr val="bg1"/>
                </a:solidFill>
                <a:effectLst/>
                <a:latin typeface="+mj-lt"/>
                <a:cs typeface="Times New Roman" pitchFamily="18" charset="0"/>
              </a:rPr>
              <a:t>xin cho </a:t>
            </a:r>
            <a:r>
              <a:rPr lang="vi-VN" sz="3600" b="0" dirty="0">
                <a:solidFill>
                  <a:schemeClr val="bg1"/>
                </a:solidFill>
                <a:effectLst/>
                <a:latin typeface="+mj-lt"/>
                <a:cs typeface="Times New Roman" pitchFamily="18" charset="0"/>
              </a:rPr>
              <a:t>con khiêm nhường để nghe tiếng </a:t>
            </a:r>
            <a:r>
              <a:rPr lang="vi-VN" sz="3600" b="0" dirty="0" smtClean="0">
                <a:solidFill>
                  <a:schemeClr val="bg1"/>
                </a:solidFill>
                <a:effectLst/>
                <a:latin typeface="+mj-lt"/>
                <a:cs typeface="Times New Roman" pitchFamily="18" charset="0"/>
              </a:rPr>
              <a:t>Chúa gởi trao</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Khi</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biết</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bao</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tiện</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nghi</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xô</a:t>
            </a:r>
            <a:r>
              <a:rPr lang="en-US" sz="3600" b="0" dirty="0">
                <a:solidFill>
                  <a:schemeClr val="bg1"/>
                </a:solidFill>
                <a:effectLst/>
                <a:latin typeface="+mj-lt"/>
                <a:cs typeface="Times New Roman" pitchFamily="18" charset="0"/>
              </a:rPr>
              <a:t> con </a:t>
            </a:r>
            <a:r>
              <a:rPr lang="en-US" sz="3600" b="0" dirty="0" err="1">
                <a:solidFill>
                  <a:schemeClr val="bg1"/>
                </a:solidFill>
                <a:effectLst/>
                <a:latin typeface="+mj-lt"/>
                <a:cs typeface="Times New Roman" pitchFamily="18" charset="0"/>
              </a:rPr>
              <a:t>sống</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xa</a:t>
            </a:r>
            <a:r>
              <a:rPr lang="en-US" sz="3600" b="0" dirty="0">
                <a:solidFill>
                  <a:schemeClr val="bg1"/>
                </a:solidFill>
                <a:effectLst/>
                <a:latin typeface="+mj-lt"/>
                <a:cs typeface="Times New Roman" pitchFamily="18" charset="0"/>
              </a:rPr>
              <a:t> </a:t>
            </a:r>
            <a:r>
              <a:rPr lang="en-US" sz="3600" b="0" dirty="0" err="1">
                <a:solidFill>
                  <a:schemeClr val="bg1"/>
                </a:solidFill>
                <a:effectLst/>
                <a:latin typeface="+mj-lt"/>
                <a:cs typeface="Times New Roman" pitchFamily="18" charset="0"/>
              </a:rPr>
              <a:t>tình</a:t>
            </a:r>
            <a:r>
              <a:rPr lang="en-US" sz="3600" b="0" dirty="0">
                <a:solidFill>
                  <a:schemeClr val="bg1"/>
                </a:solidFill>
                <a:effectLst/>
                <a:latin typeface="+mj-lt"/>
                <a:cs typeface="Times New Roman" pitchFamily="18" charset="0"/>
              </a:rPr>
              <a:t> </a:t>
            </a:r>
            <a:r>
              <a:rPr lang="en-US" sz="3600" b="0" dirty="0" err="1" smtClean="0">
                <a:solidFill>
                  <a:schemeClr val="bg1"/>
                </a:solidFill>
                <a:effectLst/>
                <a:latin typeface="+mj-lt"/>
                <a:cs typeface="Times New Roman" pitchFamily="18" charset="0"/>
              </a:rPr>
              <a:t>Chúa</a:t>
            </a:r>
            <a:r>
              <a:rPr lang="en-US" sz="3600" b="0" dirty="0" smtClean="0">
                <a:solidFill>
                  <a:schemeClr val="bg1"/>
                </a:solidFill>
                <a:effectLst/>
                <a:latin typeface="+mj-lt"/>
                <a:cs typeface="Times New Roman" pitchFamily="18" charset="0"/>
              </a:rPr>
              <a:t> </a:t>
            </a:r>
            <a:r>
              <a:rPr lang="vi-VN" sz="3600" b="0" dirty="0">
                <a:solidFill>
                  <a:schemeClr val="bg1"/>
                </a:solidFill>
                <a:effectLst/>
                <a:latin typeface="+mj-lt"/>
                <a:cs typeface="Times New Roman" pitchFamily="18" charset="0"/>
              </a:rPr>
              <a:t>Kéo con về bên </a:t>
            </a:r>
            <a:r>
              <a:rPr lang="vi-VN" sz="3600" b="0" dirty="0" smtClean="0">
                <a:solidFill>
                  <a:schemeClr val="bg1"/>
                </a:solidFill>
                <a:effectLst/>
                <a:latin typeface="+mj-lt"/>
                <a:cs typeface="Times New Roman" pitchFamily="18" charset="0"/>
              </a:rPr>
              <a:t>Cha là </a:t>
            </a:r>
            <a:r>
              <a:rPr lang="vi-VN" sz="3600" b="0" dirty="0">
                <a:solidFill>
                  <a:schemeClr val="bg1"/>
                </a:solidFill>
                <a:effectLst/>
                <a:latin typeface="+mj-lt"/>
                <a:cs typeface="Times New Roman" pitchFamily="18" charset="0"/>
              </a:rPr>
              <a:t>vinh quang ngàn </a:t>
            </a:r>
            <a:r>
              <a:rPr lang="vi-VN" sz="3600" b="0" dirty="0" smtClean="0">
                <a:solidFill>
                  <a:schemeClr val="bg1"/>
                </a:solidFill>
                <a:effectLst/>
                <a:latin typeface="+mj-lt"/>
                <a:cs typeface="Times New Roman" pitchFamily="18" charset="0"/>
              </a:rPr>
              <a:t>đời</a:t>
            </a:r>
            <a:r>
              <a:rPr lang="en-US" sz="3600" b="0" dirty="0" smtClean="0">
                <a:solidFill>
                  <a:schemeClr val="bg1"/>
                </a:solidFill>
                <a:effectLst/>
                <a:latin typeface="+mj-lt"/>
                <a:cs typeface="Times New Roman" pitchFamily="18" charset="0"/>
              </a:rPr>
              <a:t>.</a:t>
            </a:r>
            <a:endParaRPr lang="vi-VN" sz="3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81228371"/>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338" name="Rectangle 3"/>
          <p:cNvSpPr>
            <a:spLocks noGrp="1" noChangeArrowheads="1"/>
          </p:cNvSpPr>
          <p:nvPr>
            <p:ph type="subTitle" idx="1"/>
          </p:nvPr>
        </p:nvSpPr>
        <p:spPr>
          <a:xfrm>
            <a:off x="-17145" y="0"/>
            <a:ext cx="6858000" cy="5148263"/>
          </a:xfrm>
        </p:spPr>
        <p:txBody>
          <a:bodyPr/>
          <a:lstStyle/>
          <a:p>
            <a:pPr algn="just">
              <a:lnSpc>
                <a:spcPct val="140000"/>
              </a:lnSpc>
            </a:pPr>
            <a:r>
              <a:rPr lang="en-US" sz="4400" b="0" u="sng" dirty="0" err="1" smtClean="0">
                <a:solidFill>
                  <a:srgbClr val="FFFF00"/>
                </a:solidFill>
                <a:effectLst/>
                <a:latin typeface="+mj-lt"/>
                <a:cs typeface="Times New Roman" pitchFamily="18" charset="0"/>
              </a:rPr>
              <a:t>Đk</a:t>
            </a:r>
            <a:r>
              <a:rPr lang="en-US" sz="4400" b="0" dirty="0" smtClean="0">
                <a:solidFill>
                  <a:srgbClr val="FFFF00"/>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Xin</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cho</a:t>
            </a:r>
            <a:r>
              <a:rPr lang="en-US" sz="4400" b="0" dirty="0" smtClean="0">
                <a:solidFill>
                  <a:schemeClr val="bg1"/>
                </a:solidFill>
                <a:effectLst/>
                <a:latin typeface="+mj-lt"/>
                <a:cs typeface="Times New Roman" pitchFamily="18" charset="0"/>
              </a:rPr>
              <a:t> con </a:t>
            </a:r>
            <a:r>
              <a:rPr lang="en-US" sz="4400" b="0" dirty="0" err="1" smtClean="0">
                <a:solidFill>
                  <a:schemeClr val="bg1"/>
                </a:solidFill>
                <a:effectLst/>
                <a:latin typeface="+mj-lt"/>
                <a:cs typeface="Times New Roman" pitchFamily="18" charset="0"/>
              </a:rPr>
              <a:t>biết</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luôn</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thật</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tâm</a:t>
            </a:r>
            <a:r>
              <a:rPr lang="en-US" sz="4400" b="0" dirty="0" smtClean="0">
                <a:solidFill>
                  <a:schemeClr val="bg1"/>
                </a:solidFill>
                <a:effectLst/>
                <a:latin typeface="+mj-lt"/>
                <a:cs typeface="Times New Roman" pitchFamily="18" charset="0"/>
              </a:rPr>
              <a:t>. Tin </a:t>
            </a:r>
            <a:r>
              <a:rPr lang="en-US" sz="4400" b="0" dirty="0" err="1" smtClean="0">
                <a:solidFill>
                  <a:schemeClr val="bg1"/>
                </a:solidFill>
                <a:effectLst/>
                <a:latin typeface="+mj-lt"/>
                <a:cs typeface="Times New Roman" pitchFamily="18" charset="0"/>
              </a:rPr>
              <a:t>yêu</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lắng</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nghe</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Ngài</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phán</a:t>
            </a:r>
            <a:r>
              <a:rPr lang="en-US" sz="4400" b="0" dirty="0" smtClean="0">
                <a:solidFill>
                  <a:schemeClr val="bg1"/>
                </a:solidFill>
                <a:effectLst/>
                <a:latin typeface="+mj-lt"/>
                <a:cs typeface="Times New Roman" pitchFamily="18" charset="0"/>
              </a:rPr>
              <a:t>, </a:t>
            </a:r>
            <a:r>
              <a:rPr lang="vi-VN" sz="4400" b="0" dirty="0" smtClean="0">
                <a:solidFill>
                  <a:schemeClr val="bg1"/>
                </a:solidFill>
                <a:effectLst/>
                <a:latin typeface="+mj-lt"/>
                <a:cs typeface="Times New Roman" pitchFamily="18" charset="0"/>
              </a:rPr>
              <a:t>hôm nay </a:t>
            </a:r>
            <a:r>
              <a:rPr lang="vi-VN" sz="4400" b="0" dirty="0">
                <a:solidFill>
                  <a:schemeClr val="bg1"/>
                </a:solidFill>
                <a:effectLst/>
                <a:latin typeface="+mj-lt"/>
                <a:cs typeface="Times New Roman" pitchFamily="18" charset="0"/>
              </a:rPr>
              <a:t>cũng như ngày mai cho con biết nghe lời </a:t>
            </a:r>
            <a:r>
              <a:rPr lang="vi-VN" sz="4400" b="0" dirty="0" smtClean="0">
                <a:solidFill>
                  <a:schemeClr val="bg1"/>
                </a:solidFill>
                <a:effectLst/>
                <a:latin typeface="+mj-lt"/>
                <a:cs typeface="Times New Roman" pitchFamily="18" charset="0"/>
              </a:rPr>
              <a:t>Ngài</a:t>
            </a:r>
            <a:r>
              <a:rPr lang="en-US" sz="4400" dirty="0">
                <a:solidFill>
                  <a:schemeClr val="bg1"/>
                </a:solidFill>
                <a:latin typeface="+mj-lt"/>
                <a:cs typeface="Times New Roman" pitchFamily="18" charset="0"/>
              </a:rPr>
              <a:t>.</a:t>
            </a:r>
            <a:endParaRPr lang="vi-VN" sz="4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3622901"/>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0"/>
            <a:ext cx="6858000" cy="5144683"/>
          </a:xfrm>
          <a:prstGeom prst="rect">
            <a:avLst/>
          </a:prstGeom>
        </p:spPr>
      </p:pic>
    </p:spTree>
    <p:extLst>
      <p:ext uri="{BB962C8B-B14F-4D97-AF65-F5344CB8AC3E}">
        <p14:creationId xmlns:p14="http://schemas.microsoft.com/office/powerpoint/2010/main" val="16302717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3" y="-19068"/>
            <a:ext cx="2055643" cy="5148263"/>
          </a:xfrm>
          <a:prstGeom prst="rect">
            <a:avLst/>
          </a:prstGeom>
        </p:spPr>
      </p:pic>
      <p:sp>
        <p:nvSpPr>
          <p:cNvPr id="3" name="Rectangle 2"/>
          <p:cNvSpPr/>
          <p:nvPr/>
        </p:nvSpPr>
        <p:spPr>
          <a:xfrm>
            <a:off x="2114550" y="1141644"/>
            <a:ext cx="4343400" cy="1569660"/>
          </a:xfrm>
          <a:prstGeom prst="rect">
            <a:avLst/>
          </a:prstGeom>
        </p:spPr>
        <p:txBody>
          <a:bodyPr wrap="square">
            <a:spAutoFit/>
          </a:bodyPr>
          <a:lstStyle/>
          <a:p>
            <a:pPr algn="ctr"/>
            <a:r>
              <a:rPr lang="en-US" sz="32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3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3200" b="1" dirty="0" err="1" smtClean="0">
                <a:solidFill>
                  <a:srgbClr val="FFFF00"/>
                </a:solidFill>
                <a:effectLst>
                  <a:outerShdw blurRad="38100" dist="38100" dir="2700000" algn="tl">
                    <a:srgbClr val="000000">
                      <a:alpha val="43137"/>
                    </a:srgbClr>
                  </a:outerShdw>
                </a:effectLst>
                <a:latin typeface="+mj-lt"/>
                <a:cs typeface="Times New Roman" pitchFamily="18" charset="0"/>
              </a:rPr>
              <a:t>Kết</a:t>
            </a:r>
            <a:r>
              <a:rPr lang="en-US" sz="3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32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endParaRPr lang="en-US" sz="3200" b="1" dirty="0" smtClean="0">
              <a:solidFill>
                <a:srgbClr val="FFFF00"/>
              </a:solidFill>
              <a:effectLst>
                <a:outerShdw blurRad="38100" dist="38100" dir="2700000" algn="tl">
                  <a:srgbClr val="000000">
                    <a:alpha val="43137"/>
                  </a:srgbClr>
                </a:outerShdw>
              </a:effectLst>
              <a:latin typeface="+mj-lt"/>
              <a:cs typeface="Times New Roman" pitchFamily="18" charset="0"/>
            </a:endParaRPr>
          </a:p>
          <a:p>
            <a:pPr algn="ctr"/>
            <a:r>
              <a:rPr lang="vi-VN" sz="3200" b="1" dirty="0" smtClean="0">
                <a:solidFill>
                  <a:srgbClr val="FFFF00"/>
                </a:solidFill>
                <a:effectLst>
                  <a:outerShdw blurRad="38100" dist="38100" dir="2700000" algn="tl">
                    <a:srgbClr val="000000">
                      <a:alpha val="43137"/>
                    </a:srgbClr>
                  </a:outerShdw>
                </a:effectLst>
                <a:latin typeface="+mj-lt"/>
                <a:cs typeface="Times New Roman" pitchFamily="18" charset="0"/>
              </a:rPr>
              <a:t>CHÚT </a:t>
            </a:r>
            <a:r>
              <a:rPr lang="vi-VN" sz="3200" b="1" dirty="0">
                <a:solidFill>
                  <a:srgbClr val="FFFF00"/>
                </a:solidFill>
                <a:effectLst>
                  <a:outerShdw blurRad="38100" dist="38100" dir="2700000" algn="tl">
                    <a:srgbClr val="000000">
                      <a:alpha val="43137"/>
                    </a:srgbClr>
                  </a:outerShdw>
                </a:effectLst>
                <a:latin typeface="+mj-lt"/>
                <a:cs typeface="Times New Roman" pitchFamily="18" charset="0"/>
              </a:rPr>
              <a:t>TÌNH CON THƠ</a:t>
            </a:r>
          </a:p>
          <a:p>
            <a:pPr algn="ctr"/>
            <a:r>
              <a:rPr lang="vi-VN" sz="3200" b="1" dirty="0" smtClean="0">
                <a:solidFill>
                  <a:srgbClr val="FFFF00"/>
                </a:solidFill>
                <a:effectLst>
                  <a:outerShdw blurRad="38100" dist="38100" dir="2700000" algn="tl">
                    <a:srgbClr val="000000">
                      <a:alpha val="43137"/>
                    </a:srgbClr>
                  </a:outerShdw>
                </a:effectLst>
                <a:latin typeface="+mj-lt"/>
                <a:cs typeface="Times New Roman" pitchFamily="18" charset="0"/>
              </a:rPr>
              <a:t>Lm</a:t>
            </a:r>
            <a:r>
              <a:rPr lang="vi-VN" sz="3200" b="1" dirty="0">
                <a:solidFill>
                  <a:srgbClr val="FFFF00"/>
                </a:solidFill>
                <a:effectLst>
                  <a:outerShdw blurRad="38100" dist="38100" dir="2700000" algn="tl">
                    <a:srgbClr val="000000">
                      <a:alpha val="43137"/>
                    </a:srgbClr>
                  </a:outerShdw>
                </a:effectLst>
                <a:latin typeface="+mj-lt"/>
                <a:cs typeface="Times New Roman" pitchFamily="18" charset="0"/>
              </a:rPr>
              <a:t>. Nguyễn Duy</a:t>
            </a:r>
            <a:endParaRPr lang="en-US" sz="24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8263"/>
          </a:xfrm>
        </p:spPr>
        <p:txBody>
          <a:bodyPr>
            <a:noAutofit/>
          </a:bodyPr>
          <a:lstStyle/>
          <a:p>
            <a:pPr algn="just"/>
            <a:r>
              <a:rPr lang="en-US" sz="4800" b="0" u="sng" dirty="0" smtClean="0">
                <a:solidFill>
                  <a:srgbClr val="FFFF00"/>
                </a:solidFill>
                <a:effectLst/>
                <a:latin typeface="+mj-lt"/>
                <a:cs typeface="Times New Roman" pitchFamily="18" charset="0"/>
              </a:rPr>
              <a:t>Tk1:</a:t>
            </a:r>
            <a:r>
              <a:rPr lang="en-US" sz="4800" b="0" dirty="0">
                <a:solidFill>
                  <a:schemeClr val="bg1"/>
                </a:solidFill>
                <a:effectLst/>
                <a:latin typeface="+mj-lt"/>
                <a:cs typeface="Times New Roman" pitchFamily="18" charset="0"/>
              </a:rPr>
              <a:t> </a:t>
            </a:r>
            <a:r>
              <a:rPr lang="vi-VN" sz="4800" b="0" dirty="0">
                <a:solidFill>
                  <a:schemeClr val="bg1"/>
                </a:solidFill>
                <a:effectLst/>
                <a:latin typeface="+mj-lt"/>
              </a:rPr>
              <a:t>Mẹ ơi! Trên trần gian con chưa thấy ai đến nhờ Mẹ mà Mẹ không thương giúp. Mẹ ơi! Con biết rằng tình Mẹ rất bao la, luôn dõi nhìn từng nhịp bước con thơ.</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867"/>
            <a:ext cx="6816684" cy="6994222"/>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742455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64"/>
            <a:ext cx="6858000" cy="5148262"/>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vi-VN" sz="4800" b="0" dirty="0" smtClean="0">
                <a:solidFill>
                  <a:schemeClr val="bg1"/>
                </a:solidFill>
                <a:effectLst/>
                <a:latin typeface="+mj-lt"/>
              </a:rPr>
              <a:t> </a:t>
            </a:r>
            <a:r>
              <a:rPr lang="vi-VN" sz="4800" b="0" dirty="0">
                <a:solidFill>
                  <a:schemeClr val="bg1"/>
                </a:solidFill>
                <a:effectLst/>
                <a:latin typeface="+mj-lt"/>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64"/>
            <a:ext cx="6858000" cy="5148262"/>
          </a:xfrm>
        </p:spPr>
        <p:txBody>
          <a:bodyPr>
            <a:noAutofit/>
          </a:bodyPr>
          <a:lstStyle/>
          <a:p>
            <a:pPr algn="just"/>
            <a:r>
              <a:rPr lang="en-US" sz="4800" b="0" u="sng" dirty="0" smtClean="0">
                <a:solidFill>
                  <a:srgbClr val="FFFF00"/>
                </a:solidFill>
                <a:effectLst/>
                <a:latin typeface="+mj-lt"/>
                <a:cs typeface="Times New Roman" pitchFamily="18" charset="0"/>
              </a:rPr>
              <a:t>Tk2:</a:t>
            </a:r>
            <a:r>
              <a:rPr lang="en-US" sz="4800" b="0" dirty="0" smtClean="0">
                <a:solidFill>
                  <a:schemeClr val="bg1"/>
                </a:solidFill>
                <a:effectLst/>
                <a:latin typeface="+mj-lt"/>
                <a:cs typeface="Times New Roman" pitchFamily="18" charset="0"/>
              </a:rPr>
              <a:t> </a:t>
            </a:r>
            <a:r>
              <a:rPr lang="vi-VN" sz="4800" b="0" dirty="0">
                <a:solidFill>
                  <a:schemeClr val="bg1"/>
                </a:solidFill>
                <a:effectLst/>
                <a:latin typeface="+mj-lt"/>
              </a:rPr>
              <a:t> Mẹ ơi! Trên đường trần vương theo gót chân, những bụi mờ lòng nặng bao nhung nhớ. Mẹ ơi! Trên nước trời tình Mẹ rất bao dung, con lỗi lầm Mẹ cầu Chúa tha cho.</a:t>
            </a:r>
          </a:p>
        </p:txBody>
      </p:sp>
    </p:spTree>
    <p:extLst>
      <p:ext uri="{BB962C8B-B14F-4D97-AF65-F5344CB8AC3E}">
        <p14:creationId xmlns:p14="http://schemas.microsoft.com/office/powerpoint/2010/main" val="31986232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64"/>
            <a:ext cx="6858000" cy="5148262"/>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vi-VN" sz="4800" b="0" dirty="0" smtClean="0">
                <a:solidFill>
                  <a:schemeClr val="bg1"/>
                </a:solidFill>
                <a:effectLst/>
                <a:latin typeface="+mj-lt"/>
              </a:rPr>
              <a:t> </a:t>
            </a:r>
            <a:r>
              <a:rPr lang="vi-VN" sz="4800" b="0" dirty="0">
                <a:solidFill>
                  <a:schemeClr val="bg1"/>
                </a:solidFill>
                <a:effectLst/>
                <a:latin typeface="+mj-lt"/>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40617860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0"/>
            <a:ext cx="6858000" cy="5144683"/>
          </a:xfrm>
          <a:prstGeom prst="rect">
            <a:avLst/>
          </a:prstGeom>
        </p:spPr>
      </p:pic>
    </p:spTree>
    <p:extLst>
      <p:ext uri="{BB962C8B-B14F-4D97-AF65-F5344CB8AC3E}">
        <p14:creationId xmlns:p14="http://schemas.microsoft.com/office/powerpoint/2010/main" val="3185432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663</TotalTime>
  <Words>2204</Words>
  <Application>Microsoft Office PowerPoint</Application>
  <PresentationFormat>Custom</PresentationFormat>
  <Paragraphs>142</Paragraphs>
  <Slides>93</Slides>
  <Notes>17</Notes>
  <HiddenSlides>0</HiddenSlides>
  <MMClips>0</MMClips>
  <ScaleCrop>false</ScaleCrop>
  <HeadingPairs>
    <vt:vector size="4" baseType="variant">
      <vt:variant>
        <vt:lpstr>Theme</vt:lpstr>
      </vt:variant>
      <vt:variant>
        <vt:i4>17</vt:i4>
      </vt:variant>
      <vt:variant>
        <vt:lpstr>Slide Titles</vt:lpstr>
      </vt:variant>
      <vt:variant>
        <vt:i4>93</vt:i4>
      </vt:variant>
    </vt:vector>
  </HeadingPairs>
  <TitlesOfParts>
    <vt:vector size="110" baseType="lpstr">
      <vt:lpstr>Office Theme</vt:lpstr>
      <vt:lpstr>3_Office Theme</vt:lpstr>
      <vt:lpstr>5_Office Theme</vt:lpstr>
      <vt:lpstr>36_Default Design</vt:lpstr>
      <vt:lpstr>7_Office Theme</vt:lpstr>
      <vt:lpstr>2_Office Theme</vt:lpstr>
      <vt:lpstr>8_Office Theme</vt:lpstr>
      <vt:lpstr>37_Default Design</vt:lpstr>
      <vt:lpstr>Default Design</vt:lpstr>
      <vt:lpstr>4_Office Theme</vt:lpstr>
      <vt:lpstr>11_Office Theme</vt:lpstr>
      <vt:lpstr>12_Office Theme</vt:lpstr>
      <vt:lpstr>10_Office Theme</vt:lpstr>
      <vt:lpstr>14_Office Theme</vt:lpstr>
      <vt:lpstr>38_Default Design</vt:lpstr>
      <vt:lpstr>15_Office Theme</vt:lpstr>
      <vt:lpstr>1_Office Theme</vt:lpstr>
      <vt:lpstr>PowerPoint Presentation</vt:lpstr>
      <vt:lpstr>TẬP HÁT CỘNG ĐOÀN</vt:lpstr>
      <vt:lpstr>PowerPoint Presentation</vt:lpstr>
      <vt:lpstr>Phúc thay những ai giữ Lời Thiên Chúa với tấm lòng trọn hảo tốt lành, nhờ kiên trì mà họ sinh hoa kết trái.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CHÚC TỤNG CHÚA Lm. Nguyễn Duy</vt:lpstr>
      <vt:lpstr>Đk: Về đây muôn người, về đây chung tiếng ngợi ca muôn đời, hát khen Chúa trời. Về đây muôn người, về đây dâng tiếng hợp hoan, cảm tạ, tạ ơn Thiên Chúa.</vt:lpstr>
      <vt:lpstr>Tk1: Hãy mau quỳ gối tôn thờ. Hãy vang cung đàn tiếng hát. Chúc vinh tình Ngài vô biên. Chúc khen tình Ngài muôn niên.</vt:lpstr>
      <vt:lpstr>Đk: Về đây muôn người, về đây chung tiếng ngợi ca muôn đời, hát khen Chúa trời. Về đây muôn người, về đây dâng tiếng hợp hoan, cảm tạ, tạ ơn Thiên Chúa.</vt:lpstr>
      <vt:lpstr>Tk2: Núi cao nào hãy nghiêng mình. Biển xanh ca hòa tiếng sóng. Kính tôn phụng thờ Thiên Chúa. Chúc khen tình Ngài chan chứa.</vt:lpstr>
      <vt:lpstr>Đk: Về đây muôn người, về đây chung tiếng ngợi ca muôn đời, hát khen Chúa trời. Về đây muôn người, về đây dâng tiếng hợp hoan, cảm tạ, tạ ơn Thiên Chúa.</vt:lpstr>
      <vt:lpstr>Tk3: Chúa ta là Đấng cao trọng. Chúng ta sấp mình tôn kính. Chúng ta là thần dân Chúa. Chúng ta đều thuộc về Chúa.</vt:lpstr>
      <vt:lpstr>Đk: Về đây muôn người, về đây chung tiếng ngợi ca muôn đời, hát khen Chúa trời. Về đây muôn người, về đây dâng tiếng hợp hoan, cảm tạ, tạ ơn Thiên Chúa.</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Phúc thay những ai giữ Lời Thiên Chúa với tấm lòng trọn hảo tốt lành, nhờ kiên trì mà họ sinh hoa kết trái.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Tk2:  Mẹ ơi! Trên đường trần vương theo gót chân, những bụi mờ lòng nặng bao nhung nhớ. Mẹ ơi! Trên nước trời tình Mẹ rất bao dung, con lỗi lầm Mẹ cầu Chúa tha cho.</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118</cp:revision>
  <dcterms:created xsi:type="dcterms:W3CDTF">2021-12-05T01:20:54Z</dcterms:created>
  <dcterms:modified xsi:type="dcterms:W3CDTF">2025-06-09T14:19:57Z</dcterms:modified>
</cp:coreProperties>
</file>