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48" r:id="rId3"/>
    <p:sldMasterId id="2147483772" r:id="rId4"/>
    <p:sldMasterId id="2147483784" r:id="rId5"/>
    <p:sldMasterId id="2147483816" r:id="rId6"/>
    <p:sldMasterId id="2147483828" r:id="rId7"/>
    <p:sldMasterId id="2147483924" r:id="rId8"/>
    <p:sldMasterId id="2147483936" r:id="rId9"/>
    <p:sldMasterId id="2147483948" r:id="rId10"/>
    <p:sldMasterId id="2147483960" r:id="rId11"/>
    <p:sldMasterId id="2147483972" r:id="rId12"/>
    <p:sldMasterId id="2147483984" r:id="rId13"/>
    <p:sldMasterId id="2147483992" r:id="rId14"/>
    <p:sldMasterId id="2147484000" r:id="rId15"/>
    <p:sldMasterId id="2147484008" r:id="rId16"/>
    <p:sldMasterId id="2147484020" r:id="rId17"/>
  </p:sldMasterIdLst>
  <p:notesMasterIdLst>
    <p:notesMasterId r:id="rId106"/>
  </p:notesMasterIdLst>
  <p:sldIdLst>
    <p:sldId id="9489" r:id="rId18"/>
    <p:sldId id="9556" r:id="rId19"/>
    <p:sldId id="9554" r:id="rId20"/>
    <p:sldId id="9555" r:id="rId21"/>
    <p:sldId id="9563" r:id="rId22"/>
    <p:sldId id="9557" r:id="rId23"/>
    <p:sldId id="9558" r:id="rId24"/>
    <p:sldId id="9559" r:id="rId25"/>
    <p:sldId id="9560" r:id="rId26"/>
    <p:sldId id="9561" r:id="rId27"/>
    <p:sldId id="9562" r:id="rId28"/>
    <p:sldId id="9564" r:id="rId29"/>
    <p:sldId id="316" r:id="rId30"/>
    <p:sldId id="317" r:id="rId31"/>
    <p:sldId id="370" r:id="rId32"/>
    <p:sldId id="9551" r:id="rId33"/>
    <p:sldId id="9552" r:id="rId34"/>
    <p:sldId id="9553" r:id="rId35"/>
    <p:sldId id="9583" r:id="rId36"/>
    <p:sldId id="9568" r:id="rId37"/>
    <p:sldId id="9569" r:id="rId38"/>
    <p:sldId id="9570" r:id="rId39"/>
    <p:sldId id="9571" r:id="rId40"/>
    <p:sldId id="9572" r:id="rId41"/>
    <p:sldId id="9573" r:id="rId42"/>
    <p:sldId id="9574" r:id="rId43"/>
    <p:sldId id="9584" r:id="rId44"/>
    <p:sldId id="9575" r:id="rId45"/>
    <p:sldId id="9576" r:id="rId46"/>
    <p:sldId id="9577" r:id="rId47"/>
    <p:sldId id="9578" r:id="rId48"/>
    <p:sldId id="9579" r:id="rId49"/>
    <p:sldId id="9580" r:id="rId50"/>
    <p:sldId id="9581" r:id="rId51"/>
    <p:sldId id="9582" r:id="rId52"/>
    <p:sldId id="322" r:id="rId53"/>
    <p:sldId id="9566" r:id="rId54"/>
    <p:sldId id="9413" r:id="rId55"/>
    <p:sldId id="1124" r:id="rId56"/>
    <p:sldId id="1200" r:id="rId57"/>
    <p:sldId id="9524" r:id="rId58"/>
    <p:sldId id="9436" r:id="rId59"/>
    <p:sldId id="9525" r:id="rId60"/>
    <p:sldId id="664" r:id="rId61"/>
    <p:sldId id="9526" r:id="rId62"/>
    <p:sldId id="9523" r:id="rId63"/>
    <p:sldId id="9527" r:id="rId64"/>
    <p:sldId id="262" r:id="rId65"/>
    <p:sldId id="9412" r:id="rId66"/>
    <p:sldId id="9490" r:id="rId67"/>
    <p:sldId id="9585" r:id="rId68"/>
    <p:sldId id="9586" r:id="rId69"/>
    <p:sldId id="9587" r:id="rId70"/>
    <p:sldId id="9588" r:id="rId71"/>
    <p:sldId id="9589" r:id="rId72"/>
    <p:sldId id="9590" r:id="rId73"/>
    <p:sldId id="9591" r:id="rId74"/>
    <p:sldId id="9592" r:id="rId75"/>
    <p:sldId id="9593" r:id="rId76"/>
    <p:sldId id="9594" r:id="rId77"/>
    <p:sldId id="9595" r:id="rId78"/>
    <p:sldId id="9596" r:id="rId79"/>
    <p:sldId id="9597" r:id="rId80"/>
    <p:sldId id="9599" r:id="rId81"/>
    <p:sldId id="9598" r:id="rId82"/>
    <p:sldId id="341" r:id="rId83"/>
    <p:sldId id="9425" r:id="rId84"/>
    <p:sldId id="342" r:id="rId85"/>
    <p:sldId id="9541" r:id="rId86"/>
    <p:sldId id="344" r:id="rId87"/>
    <p:sldId id="9542" r:id="rId88"/>
    <p:sldId id="336" r:id="rId89"/>
    <p:sldId id="9565" r:id="rId90"/>
    <p:sldId id="9600" r:id="rId91"/>
    <p:sldId id="9601" r:id="rId92"/>
    <p:sldId id="9602" r:id="rId93"/>
    <p:sldId id="9603" r:id="rId94"/>
    <p:sldId id="9604" r:id="rId95"/>
    <p:sldId id="9605" r:id="rId96"/>
    <p:sldId id="9606" r:id="rId97"/>
    <p:sldId id="9607" r:id="rId98"/>
    <p:sldId id="9567" r:id="rId99"/>
    <p:sldId id="359" r:id="rId100"/>
    <p:sldId id="360" r:id="rId101"/>
    <p:sldId id="361" r:id="rId102"/>
    <p:sldId id="9546" r:id="rId103"/>
    <p:sldId id="9547" r:id="rId104"/>
    <p:sldId id="338" r:id="rId1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93" autoAdjust="0"/>
  </p:normalViewPr>
  <p:slideViewPr>
    <p:cSldViewPr>
      <p:cViewPr>
        <p:scale>
          <a:sx n="125" d="100"/>
          <a:sy n="125" d="100"/>
        </p:scale>
        <p:origin x="-979" y="-672"/>
      </p:cViewPr>
      <p:guideLst>
        <p:guide orient="horz" pos="1620"/>
        <p:guide pos="2880"/>
      </p:guideLst>
    </p:cSldViewPr>
  </p:slideViewPr>
  <p:outlineViewPr>
    <p:cViewPr>
      <p:scale>
        <a:sx n="33" d="100"/>
        <a:sy n="33" d="100"/>
      </p:scale>
      <p:origin x="0" y="490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viewProps" Target="viewProps.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theme" Target="theme/theme1.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tableStyles" Target="tableStyle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FC896-DBEB-4B2F-A345-24C1E6867C7E}" type="datetimeFigureOut">
              <a:rPr lang="en-US" smtClean="0"/>
              <a:t>6/16/2025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DAA1B-6C37-4EC5-BBC8-F5F527005C0A}" type="slidenum">
              <a:rPr lang="en-US" smtClean="0"/>
              <a:t>‹#›</a:t>
            </a:fld>
            <a:endParaRPr lang="en-US"/>
          </a:p>
        </p:txBody>
      </p:sp>
    </p:spTree>
    <p:extLst>
      <p:ext uri="{BB962C8B-B14F-4D97-AF65-F5344CB8AC3E}">
        <p14:creationId xmlns:p14="http://schemas.microsoft.com/office/powerpoint/2010/main" val="89816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4044129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60755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47374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286221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43984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8346362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A8A26-94CE-45C4-D46E-395AF27F82C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A1C47F41-E332-E6E5-1DA8-18C14319FF2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5C8C02FA-9050-B2AC-301F-026EF3CCA293}"/>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98C18D1-2C07-DAC2-3EE3-4A0CB01DF0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A40CAC-A969-DD01-58E2-44E635C8A4F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232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AA0A0-00F9-CB31-9A9D-38C44EA18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F6B25C-9397-BCB3-D0CF-50376A4208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785180-1F0A-0769-A354-C33373C2F2A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641FBF6-DEDF-EA9C-1325-4AE80E069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089A673-F947-67F4-7A84-69A6A03DDE5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3694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167DE-4D43-6764-6A58-F9C282794C9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6EB7FB30-1F04-2B6A-A2C1-241B4DE18D5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2759388-57DB-A448-B955-53D5121ECF11}"/>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6BFB459-4ABF-A8D2-5E3A-50D30903A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9C7DFD-C5B4-733E-ECD2-1C23515859D4}"/>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36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074F5-B908-0DCE-75A7-54BE604DB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9C940D-0082-308F-4425-18BD2947ED9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8B9FE1F-5D5B-F34C-B3B1-8F63806B0D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9D1F1EB-B39D-85E2-BADC-986EEF0143D8}"/>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156D3E-4B6F-77B0-1968-44E578AE3C6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B684E4A-F47A-1F78-11F1-081202B79533}"/>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0393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F71525-AE84-B756-64C7-092DA93F9EB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587E0CC-B651-D347-B625-1CF1CF27095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1A99258-FE47-B431-3AE1-A23454FA21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6AA572A-2960-29AA-73B0-8AAB9E1C65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AEC2974-EB1C-E41C-C3D6-4EB77486AD7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D1E7C3F-444B-81AB-7570-5DC66672595A}"/>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65F9A5C-FC58-CFE0-31BB-5E8DCF06117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F88702D-64F2-C204-562B-F32932E60B1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0917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4AE4EC-DB06-AF35-3FAF-4B4FBF9A1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1281C37-F5AC-B238-768C-88BF7EC77EF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694F23B-32EA-89DC-293E-CA76F636E94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E717CFF-81A0-4915-48CD-AC98DEC0C1DB}"/>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8961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B134559-C223-7CB9-4949-B695F206CB8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F219E6-544F-06A2-1FB4-6BE1104C40A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C4A4B7-F60B-1378-5AB5-80DFA082CBE0}"/>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044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8E4ADE-FAFF-F090-A6FF-74B4B031AC4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CC2C4471-4EDA-2D27-F67B-65DC334D27D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28F27F-D915-1086-4670-5AE6404564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93802B4E-6A3F-4133-59D3-67708921F7A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829EE-5F46-56D6-945E-00F6A75CAF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5B95C77-3FBB-1C35-ECEC-505A25AC5E9D}"/>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104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218DAF-F9BC-2581-6641-288514ED59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C6D5A6E-0A6A-E1D3-D384-0BA0C688541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2D17733-0B49-B3B3-18D3-59837551B4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59203AE-0BF1-3611-116F-D3C5EE6AF1F0}"/>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24D893D-E5E8-E3E1-0306-08F2B08A18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515F421-1D83-A376-808B-EBA055486D2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422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72DBB2-1C88-C6D4-194F-3C6AFE1E6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10A41C-7A01-7513-A2C8-E17E0564F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75B538-1B34-BCAA-98A4-5AB8F0147E3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95B813D-D874-0CB0-6753-0554EFA9E0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12AA575-AD17-A284-8855-C39CA877996F}"/>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62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1557881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EFE3F5-3296-45DD-ABE1-57F25F1BB46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504C4E-8C15-93DC-BAD7-E5B56269C6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961C11-19E3-5987-4C4D-58B4718F174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8EAE1D5-D1DE-B809-7FD5-C58F2D0B03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1687B5-CF7B-A8A5-A818-83E0825FB8D1}"/>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8219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938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1280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0569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7617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8111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2951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2287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3508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197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917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1448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899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91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9365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5502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297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133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529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108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13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332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479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509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886095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792109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050638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976790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555138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720847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6355558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878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791564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176223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8334909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786138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76794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4504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5675838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010" indent="0" algn="ctr">
              <a:buNone/>
              <a:defRPr/>
            </a:lvl2pPr>
            <a:lvl3pPr marL="914040" indent="0" algn="ctr">
              <a:buNone/>
              <a:defRPr/>
            </a:lvl3pPr>
            <a:lvl4pPr marL="1371056" indent="0" algn="ctr">
              <a:buNone/>
              <a:defRPr/>
            </a:lvl4pPr>
            <a:lvl5pPr marL="1828079" indent="0" algn="ctr">
              <a:buNone/>
              <a:defRPr/>
            </a:lvl5pPr>
            <a:lvl6pPr marL="2285088" indent="0" algn="ctr">
              <a:buNone/>
              <a:defRPr/>
            </a:lvl6pPr>
            <a:lvl7pPr marL="2742098" indent="0" algn="ctr">
              <a:buNone/>
              <a:defRPr/>
            </a:lvl7pPr>
            <a:lvl8pPr marL="3199120" indent="0" algn="ctr">
              <a:buNone/>
              <a:defRPr/>
            </a:lvl8pPr>
            <a:lvl9pPr marL="3656137"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699549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010" indent="0">
              <a:buNone/>
              <a:defRPr sz="1800"/>
            </a:lvl2pPr>
            <a:lvl3pPr marL="914040" indent="0">
              <a:buNone/>
              <a:defRPr sz="1600"/>
            </a:lvl3pPr>
            <a:lvl4pPr marL="1371056" indent="0">
              <a:buNone/>
              <a:defRPr sz="1400"/>
            </a:lvl4pPr>
            <a:lvl5pPr marL="1828079" indent="0">
              <a:buNone/>
              <a:defRPr sz="1400"/>
            </a:lvl5pPr>
            <a:lvl6pPr marL="2285088" indent="0">
              <a:buNone/>
              <a:defRPr sz="1400"/>
            </a:lvl6pPr>
            <a:lvl7pPr marL="2742098" indent="0">
              <a:buNone/>
              <a:defRPr sz="1400"/>
            </a:lvl7pPr>
            <a:lvl8pPr marL="3199120" indent="0">
              <a:buNone/>
              <a:defRPr sz="1400"/>
            </a:lvl8pPr>
            <a:lvl9pPr marL="365613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0932168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10" indent="0">
              <a:buNone/>
              <a:defRPr sz="2800"/>
            </a:lvl2pPr>
            <a:lvl3pPr marL="914040" indent="0">
              <a:buNone/>
              <a:defRPr sz="2400"/>
            </a:lvl3pPr>
            <a:lvl4pPr marL="1371056" indent="0">
              <a:buNone/>
              <a:defRPr sz="2000"/>
            </a:lvl4pPr>
            <a:lvl5pPr marL="1828079" indent="0">
              <a:buNone/>
              <a:defRPr sz="2000"/>
            </a:lvl5pPr>
            <a:lvl6pPr marL="2285088" indent="0">
              <a:buNone/>
              <a:defRPr sz="2000"/>
            </a:lvl6pPr>
            <a:lvl7pPr marL="2742098" indent="0">
              <a:buNone/>
              <a:defRPr sz="2000"/>
            </a:lvl7pPr>
            <a:lvl8pPr marL="3199120" indent="0">
              <a:buNone/>
              <a:defRPr sz="2000"/>
            </a:lvl8pPr>
            <a:lvl9pPr marL="3656137" indent="0">
              <a:buNone/>
              <a:defRPr sz="2000"/>
            </a:lvl9pPr>
          </a:lstStyle>
          <a:p>
            <a:pPr lvl="0"/>
            <a:endParaRPr lang="en-US" noProof="0"/>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93522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847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737211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894722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362629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552208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00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5506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3788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1098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2441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28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82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70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4247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6891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2428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194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884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879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3313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1127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8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6970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3288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2750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8075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7492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3138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989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69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0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82209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22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54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71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20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137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34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575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2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838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00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56270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970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382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220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595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590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646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535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327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081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74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413056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555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35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101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430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214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511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946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194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882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96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348512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645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876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168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162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531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422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166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253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091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6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575895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9755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872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400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068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42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516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243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69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6139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71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596615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0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168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773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6714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482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816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319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324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125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97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79320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156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4277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0149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63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399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5839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4075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694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124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12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845966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378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93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431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85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8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917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582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691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3420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69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9" Type="http://schemas.openxmlformats.org/officeDocument/2006/relationships/image" Target="../media/image2.jp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6/16/2025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417294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A5EC8C-67BA-2E76-D977-39E75E3B9C5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01428ED-96CA-E012-96BF-EDF86A066D1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2838BF-5075-D67A-0CE8-50574FD7EA9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E3FDA71-3E66-42AE-9876-61A4C51ABF18}" type="datetimeFigureOut">
              <a:rPr lang="en-US" smtClean="0">
                <a:solidFill>
                  <a:prstClr val="black">
                    <a:tint val="75000"/>
                  </a:prstClr>
                </a:solidFill>
              </a:rPr>
              <a:pPr defTabSz="685800"/>
              <a:t>6/16/2025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921E499-AA1A-AFCF-E2ED-9D30F5F281E3}"/>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8D80AC-65E0-2302-ABD0-09F3C79F8CA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B29B2A-B8EB-4BBF-BDDD-80C06B9BFE5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446370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63558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56622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38477844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74286216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defTabSz="914040">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defTabSz="914040">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8" tIns="45704" rIns="91408" bIns="45704"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defTabSz="914040" fontAlgn="base">
              <a:spcBef>
                <a:spcPct val="0"/>
              </a:spcBef>
              <a:spcAft>
                <a:spcPct val="0"/>
              </a:spcAft>
              <a:defRPr/>
            </a:pPr>
            <a:fld id="{0363BCF7-B196-4513-AC8D-3A0C7964A06D}" type="slidenum">
              <a:rPr lang="en-US" smtClean="0">
                <a:cs typeface="Arial" panose="020B0604020202020204" pitchFamily="34" charset="0"/>
              </a:rPr>
              <a:pPr defTabSz="914040"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44687557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10" algn="ctr" rtl="0" fontAlgn="base">
        <a:spcBef>
          <a:spcPct val="0"/>
        </a:spcBef>
        <a:spcAft>
          <a:spcPct val="0"/>
        </a:spcAft>
        <a:defRPr sz="4400">
          <a:solidFill>
            <a:schemeClr val="tx2"/>
          </a:solidFill>
          <a:latin typeface="Arial" charset="0"/>
        </a:defRPr>
      </a:lvl6pPr>
      <a:lvl7pPr marL="914040" algn="ctr" rtl="0" fontAlgn="base">
        <a:spcBef>
          <a:spcPct val="0"/>
        </a:spcBef>
        <a:spcAft>
          <a:spcPct val="0"/>
        </a:spcAft>
        <a:defRPr sz="4400">
          <a:solidFill>
            <a:schemeClr val="tx2"/>
          </a:solidFill>
          <a:latin typeface="Arial" charset="0"/>
        </a:defRPr>
      </a:lvl7pPr>
      <a:lvl8pPr marL="1371056" algn="ctr" rtl="0" fontAlgn="base">
        <a:spcBef>
          <a:spcPct val="0"/>
        </a:spcBef>
        <a:spcAft>
          <a:spcPct val="0"/>
        </a:spcAft>
        <a:defRPr sz="4400">
          <a:solidFill>
            <a:schemeClr val="tx2"/>
          </a:solidFill>
          <a:latin typeface="Arial" charset="0"/>
        </a:defRPr>
      </a:lvl8pPr>
      <a:lvl9pPr marL="1828079" algn="ctr" rtl="0" fontAlgn="base">
        <a:spcBef>
          <a:spcPct val="0"/>
        </a:spcBef>
        <a:spcAft>
          <a:spcPct val="0"/>
        </a:spcAft>
        <a:defRPr sz="4400">
          <a:solidFill>
            <a:schemeClr val="tx2"/>
          </a:solidFill>
          <a:latin typeface="Arial" charset="0"/>
        </a:defRPr>
      </a:lvl9pPr>
    </p:titleStyle>
    <p:bodyStyle>
      <a:lvl1pPr marL="342758" indent="-342758"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661" indent="-285638"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2545" indent="-228504"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599560" indent="-228504"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6583" indent="-228504"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3592" indent="-228504" algn="l" rtl="0" fontAlgn="base">
        <a:spcBef>
          <a:spcPct val="20000"/>
        </a:spcBef>
        <a:spcAft>
          <a:spcPct val="0"/>
        </a:spcAft>
        <a:buChar char="»"/>
        <a:defRPr sz="2000">
          <a:solidFill>
            <a:schemeClr val="tx1"/>
          </a:solidFill>
          <a:latin typeface="+mn-lt"/>
        </a:defRPr>
      </a:lvl6pPr>
      <a:lvl7pPr marL="2970616" indent="-228504" algn="l" rtl="0" fontAlgn="base">
        <a:spcBef>
          <a:spcPct val="20000"/>
        </a:spcBef>
        <a:spcAft>
          <a:spcPct val="0"/>
        </a:spcAft>
        <a:buChar char="»"/>
        <a:defRPr sz="2000">
          <a:solidFill>
            <a:schemeClr val="tx1"/>
          </a:solidFill>
          <a:latin typeface="+mn-lt"/>
        </a:defRPr>
      </a:lvl7pPr>
      <a:lvl8pPr marL="3427632" indent="-228504" algn="l" rtl="0" fontAlgn="base">
        <a:spcBef>
          <a:spcPct val="20000"/>
        </a:spcBef>
        <a:spcAft>
          <a:spcPct val="0"/>
        </a:spcAft>
        <a:buChar char="»"/>
        <a:defRPr sz="2000">
          <a:solidFill>
            <a:schemeClr val="tx1"/>
          </a:solidFill>
          <a:latin typeface="+mn-lt"/>
        </a:defRPr>
      </a:lvl8pPr>
      <a:lvl9pPr marL="3884648" indent="-22850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80722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93103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5432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40931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5230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26724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24943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851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53554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92989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8.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7.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54.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7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7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_rels/slide8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8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1.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4758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8FF0002-F9DA-9150-5034-0415D11F8759}"/>
              </a:ext>
            </a:extLst>
          </p:cNvPr>
          <p:cNvSpPr txBox="1"/>
          <p:nvPr/>
        </p:nvSpPr>
        <p:spPr>
          <a:xfrm>
            <a:off x="0" y="231649"/>
            <a:ext cx="9088912" cy="4685898"/>
          </a:xfrm>
          <a:prstGeom prst="rect">
            <a:avLst/>
          </a:prstGeom>
          <a:noFill/>
        </p:spPr>
        <p:txBody>
          <a:bodyPr wrap="square" lIns="68580" tIns="34290" rIns="68580" bIns="34290">
            <a:spAutoFit/>
          </a:bodyPr>
          <a:lstStyle/>
          <a:p>
            <a:pPr algn="just" defTabSz="685800"/>
            <a:r>
              <a:rPr lang="vi-VN" sz="5000" dirty="0">
                <a:solidFill>
                  <a:prstClr val="white"/>
                </a:solidFill>
                <a:latin typeface="+mj-lt"/>
                <a:ea typeface="Segoe UI Black" panose="020B0A02040204020203" pitchFamily="34" charset="0"/>
              </a:rPr>
              <a:t>Xin cho ân sủng của Năm</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Thánh này</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khơi dậy trong chúng con</a:t>
            </a:r>
            <a:r>
              <a:rPr lang="en-US" sz="5000" dirty="0">
                <a:solidFill>
                  <a:srgbClr val="FFFF00"/>
                </a:solidFill>
                <a:ea typeface="Segoe UI Black" panose="020B0A02040204020203" pitchFamily="34" charset="0"/>
              </a:rPr>
              <a:t>/</a:t>
            </a:r>
            <a:r>
              <a:rPr lang="vi-VN" sz="5000" dirty="0">
                <a:solidFill>
                  <a:prstClr val="white"/>
                </a:solidFill>
                <a:latin typeface="+mj-lt"/>
                <a:ea typeface="Segoe UI Black" panose="020B0A02040204020203" pitchFamily="34" charset="0"/>
              </a:rPr>
              <a:t> là Những Người Lữ Hành Hy Vọng</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niềm khao khát kho tàng ở trên trời</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đ</a:t>
            </a:r>
            <a:r>
              <a:rPr lang="vi-VN" sz="5000" dirty="0">
                <a:solidFill>
                  <a:prstClr val="white"/>
                </a:solidFill>
                <a:latin typeface="+mj-lt"/>
                <a:ea typeface="Segoe UI Black" panose="020B0A02040204020203" pitchFamily="34" charset="0"/>
              </a:rPr>
              <a:t>ồng thời cũng làm lan tỏa trên khắp thế giới</a:t>
            </a:r>
            <a:r>
              <a:rPr lang="en-US" sz="5000" dirty="0">
                <a:solidFill>
                  <a:srgbClr val="FFFF00"/>
                </a:solidFill>
                <a:ea typeface="Segoe UI Black" panose="020B0A02040204020203" pitchFamily="34" charset="0"/>
              </a:rPr>
              <a:t>/</a:t>
            </a:r>
            <a:endParaRPr lang="vi-VN" sz="50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3255813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748ABB-EE38-6E79-1095-9A23AA9B59F5}"/>
              </a:ext>
            </a:extLst>
          </p:cNvPr>
          <p:cNvSpPr txBox="1"/>
          <p:nvPr/>
        </p:nvSpPr>
        <p:spPr>
          <a:xfrm>
            <a:off x="0" y="1"/>
            <a:ext cx="9085672" cy="5055230"/>
          </a:xfrm>
          <a:prstGeom prst="rect">
            <a:avLst/>
          </a:prstGeom>
          <a:noFill/>
        </p:spPr>
        <p:txBody>
          <a:bodyPr wrap="square" lIns="68580" tIns="34290" rIns="68580" bIns="34290">
            <a:spAutoFit/>
          </a:bodyPr>
          <a:lstStyle/>
          <a:p>
            <a:pPr algn="just" defTabSz="685800"/>
            <a:r>
              <a:rPr lang="en-US" sz="5400" dirty="0" err="1">
                <a:solidFill>
                  <a:prstClr val="white"/>
                </a:solidFill>
                <a:ea typeface="Segoe UI Black" panose="020B0A02040204020203" pitchFamily="34" charset="0"/>
              </a:rPr>
              <a:t>niềm</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vui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sự</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bình</a:t>
            </a:r>
            <a:r>
              <a:rPr lang="en-US" sz="5400" dirty="0">
                <a:solidFill>
                  <a:prstClr val="white"/>
                </a:solidFill>
                <a:ea typeface="Segoe UI Black" panose="020B0A02040204020203" pitchFamily="34" charset="0"/>
              </a:rPr>
              <a:t> an </a:t>
            </a:r>
            <a:r>
              <a:rPr lang="en-US" sz="5400" dirty="0" err="1">
                <a:solidFill>
                  <a:prstClr val="white"/>
                </a:solidFill>
                <a:ea typeface="Segoe UI Black" panose="020B0A02040204020203" pitchFamily="34" charset="0"/>
              </a:rPr>
              <a:t>của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a:t>
            </a:r>
            <a:r>
              <a:rPr lang="en-US" sz="5400" dirty="0" err="1" smtClean="0">
                <a:solidFill>
                  <a:prstClr val="white"/>
                </a:solidFill>
                <a:ea typeface="Segoe UI Black" panose="020B0A02040204020203" pitchFamily="34" charset="0"/>
              </a:rPr>
              <a:t>ấng</a:t>
            </a:r>
            <a:r>
              <a:rPr lang="en-US" sz="5400" dirty="0" smtClean="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Cứu</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Chuộc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Xin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vinh</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ngợi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khen</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là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Thiên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đáng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tụng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muôn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đời</a:t>
            </a:r>
            <a:r>
              <a:rPr lang="en-US" sz="5400" dirty="0">
                <a:solidFill>
                  <a:prstClr val="white"/>
                </a:solidFill>
                <a:ea typeface="Segoe UI Black" panose="020B0A02040204020203" pitchFamily="34" charset="0"/>
              </a:rPr>
              <a:t>. </a:t>
            </a:r>
            <a:r>
              <a:rPr lang="en-US" sz="5400" dirty="0">
                <a:solidFill>
                  <a:srgbClr val="FFFF00"/>
                </a:solidFill>
                <a:ea typeface="Segoe UI Black" panose="020B0A02040204020203" pitchFamily="34" charset="0"/>
              </a:rPr>
              <a:t>Amen.</a:t>
            </a:r>
          </a:p>
        </p:txBody>
      </p:sp>
    </p:spTree>
    <p:extLst>
      <p:ext uri="{BB962C8B-B14F-4D97-AF65-F5344CB8AC3E}">
        <p14:creationId xmlns:p14="http://schemas.microsoft.com/office/powerpoint/2010/main" val="39784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714557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4000" b="0" dirty="0">
                <a:solidFill>
                  <a:srgbClr val="FFFF00"/>
                </a:solidFill>
                <a:effectLst/>
                <a:latin typeface="+mj-lt"/>
                <a:cs typeface="Times New Roman" pitchFamily="18" charset="0"/>
              </a:rPr>
              <a:t>Ca </a:t>
            </a:r>
            <a:r>
              <a:rPr lang="en-US" sz="4000" b="0" dirty="0" err="1">
                <a:solidFill>
                  <a:srgbClr val="FFFF00"/>
                </a:solidFill>
                <a:effectLst/>
                <a:latin typeface="+mj-lt"/>
                <a:cs typeface="Times New Roman" pitchFamily="18" charset="0"/>
              </a:rPr>
              <a:t>Nhập</a:t>
            </a:r>
            <a:r>
              <a:rPr lang="en-US" sz="4000" b="0" dirty="0">
                <a:solidFill>
                  <a:srgbClr val="FFFF00"/>
                </a:solidFill>
                <a:effectLst/>
                <a:latin typeface="+mj-lt"/>
                <a:cs typeface="Times New Roman" pitchFamily="18" charset="0"/>
              </a:rPr>
              <a:t> </a:t>
            </a:r>
            <a:r>
              <a:rPr lang="en-US" sz="4000" b="0" dirty="0" err="1">
                <a:solidFill>
                  <a:srgbClr val="FFFF00"/>
                </a:solidFill>
                <a:effectLst/>
                <a:latin typeface="+mj-lt"/>
                <a:cs typeface="Times New Roman" pitchFamily="18" charset="0"/>
              </a:rPr>
              <a:t>Lễ</a:t>
            </a:r>
            <a:r>
              <a:rPr lang="en-US" sz="4000" b="0" dirty="0">
                <a:solidFill>
                  <a:srgbClr val="FFFF00"/>
                </a:solidFill>
                <a:effectLst/>
                <a:latin typeface="+mj-lt"/>
                <a:cs typeface="Times New Roman" pitchFamily="18" charset="0"/>
              </a:rPr>
              <a:t/>
            </a:r>
            <a:br>
              <a:rPr lang="en-US" sz="4000" b="0" dirty="0">
                <a:solidFill>
                  <a:srgbClr val="FFFF00"/>
                </a:solidFill>
                <a:effectLst/>
                <a:latin typeface="+mj-lt"/>
                <a:cs typeface="Times New Roman" pitchFamily="18" charset="0"/>
              </a:rPr>
            </a:br>
            <a:r>
              <a:rPr lang="en-US" sz="6600" b="0" dirty="0">
                <a:solidFill>
                  <a:srgbClr val="FFFF00"/>
                </a:solidFill>
                <a:effectLst/>
                <a:latin typeface="+mj-lt"/>
                <a:cs typeface="Times New Roman" pitchFamily="18" charset="0"/>
              </a:rPr>
              <a:t>CON HÂN HOAN</a:t>
            </a:r>
            <a:br>
              <a:rPr lang="en-US" sz="6600" b="0" dirty="0">
                <a:solidFill>
                  <a:srgbClr val="FFFF00"/>
                </a:solidFill>
                <a:effectLst/>
                <a:latin typeface="+mj-lt"/>
                <a:cs typeface="Times New Roman" pitchFamily="18" charset="0"/>
              </a:rPr>
            </a:br>
            <a:r>
              <a:rPr lang="en-US" sz="6600" b="0" dirty="0">
                <a:solidFill>
                  <a:srgbClr val="FFFF00"/>
                </a:solidFill>
                <a:effectLst/>
                <a:latin typeface="+mj-lt"/>
                <a:cs typeface="Times New Roman" pitchFamily="18" charset="0"/>
              </a:rPr>
              <a:t>Lm. Kim Long</a:t>
            </a:r>
            <a:endParaRPr lang="vi-VN" sz="40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412671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5400" b="0" u="sng" dirty="0" err="1">
                <a:solidFill>
                  <a:srgbClr val="FFFF00"/>
                </a:solidFill>
                <a:effectLst/>
                <a:latin typeface="+mj-lt"/>
                <a:cs typeface="Times New Roman" pitchFamily="18" charset="0"/>
              </a:rPr>
              <a:t>Đk</a:t>
            </a:r>
            <a:r>
              <a:rPr lang="vi-VN" sz="5400" b="0" u="sng" dirty="0">
                <a:solidFill>
                  <a:srgbClr val="FFFF00"/>
                </a:solidFill>
                <a:effectLst/>
                <a:latin typeface="+mj-lt"/>
                <a:cs typeface="Times New Roman" pitchFamily="18" charset="0"/>
              </a:rPr>
              <a:t>:</a:t>
            </a:r>
            <a:r>
              <a:rPr lang="vi-VN" sz="5400" b="0" dirty="0">
                <a:solidFill>
                  <a:schemeClr val="bg1"/>
                </a:solidFill>
                <a:effectLst/>
                <a:latin typeface="+mj-lt"/>
                <a:cs typeface="Times New Roman" pitchFamily="18" charset="0"/>
              </a:rPr>
              <a:t> </a:t>
            </a:r>
            <a:r>
              <a:rPr lang="vi-VN" b="0" dirty="0">
                <a:effectLst/>
                <a:latin typeface="+mj-lt"/>
              </a:rPr>
              <a:t> </a:t>
            </a:r>
            <a:r>
              <a:rPr lang="vi-VN" sz="5400" b="0" dirty="0">
                <a:solidFill>
                  <a:schemeClr val="bg1"/>
                </a:solidFill>
                <a:effectLst/>
                <a:latin typeface="+mj-lt"/>
              </a:rPr>
              <a:t>Con hân hoan bước lên bàn thờ Chúa, Chúa là hoan lạc tuổi xuân xanh con. Con nâng muôn phím tơ ngợi khen Chúa, tiếng lòng rung nhịp với muôn tâm hồn.</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59208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5400" b="0" u="sng" dirty="0">
                <a:solidFill>
                  <a:srgbClr val="FFFF00"/>
                </a:solidFill>
                <a:effectLst/>
                <a:latin typeface="+mj-lt"/>
                <a:cs typeface="Times New Roman" pitchFamily="18" charset="0"/>
              </a:rPr>
              <a:t>Tk1</a:t>
            </a:r>
            <a:r>
              <a:rPr lang="vi-VN" sz="5400" b="0" u="sng" dirty="0">
                <a:solidFill>
                  <a:srgbClr val="FFFF00"/>
                </a:solidFill>
                <a:effectLst/>
                <a:latin typeface="+mj-lt"/>
                <a:cs typeface="Times New Roman" pitchFamily="18" charset="0"/>
              </a:rPr>
              <a:t>:</a:t>
            </a:r>
            <a:r>
              <a:rPr lang="vi-VN" sz="6600" b="0" dirty="0">
                <a:solidFill>
                  <a:schemeClr val="bg1"/>
                </a:solidFill>
                <a:effectLst/>
                <a:latin typeface="+mj-lt"/>
                <a:cs typeface="Times New Roman" pitchFamily="18" charset="0"/>
              </a:rPr>
              <a:t> </a:t>
            </a:r>
            <a:r>
              <a:rPr lang="vi-VN" sz="5400" b="0" dirty="0">
                <a:solidFill>
                  <a:schemeClr val="bg1"/>
                </a:solidFill>
                <a:effectLst/>
                <a:latin typeface="+mj-lt"/>
              </a:rPr>
              <a:t>Vào thánh cung dâng tiến hương nguyện cầu ngát bay tỏa tới ngai tòa Chúa. Tâm tư sẽ reo mừng bước lên bàn thánh trong niềm tin.</a:t>
            </a:r>
            <a:endParaRPr lang="vi-VN"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71282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5400" b="0" u="sng" dirty="0" err="1">
                <a:solidFill>
                  <a:srgbClr val="FFFF00"/>
                </a:solidFill>
                <a:effectLst/>
                <a:latin typeface="+mj-lt"/>
                <a:cs typeface="Times New Roman" pitchFamily="18" charset="0"/>
              </a:rPr>
              <a:t>Đk</a:t>
            </a:r>
            <a:r>
              <a:rPr lang="vi-VN" sz="5400" b="0" u="sng" dirty="0">
                <a:solidFill>
                  <a:srgbClr val="FFFF00"/>
                </a:solidFill>
                <a:effectLst/>
                <a:latin typeface="+mj-lt"/>
                <a:cs typeface="Times New Roman" pitchFamily="18" charset="0"/>
              </a:rPr>
              <a:t>:</a:t>
            </a:r>
            <a:r>
              <a:rPr lang="vi-VN" sz="5400" b="0" dirty="0">
                <a:solidFill>
                  <a:schemeClr val="bg1"/>
                </a:solidFill>
                <a:effectLst/>
                <a:latin typeface="+mj-lt"/>
                <a:cs typeface="Times New Roman" pitchFamily="18" charset="0"/>
              </a:rPr>
              <a:t> </a:t>
            </a:r>
            <a:r>
              <a:rPr lang="vi-VN" b="0" dirty="0">
                <a:effectLst/>
                <a:latin typeface="+mj-lt"/>
              </a:rPr>
              <a:t> </a:t>
            </a:r>
            <a:r>
              <a:rPr lang="vi-VN" sz="5400" b="0" dirty="0">
                <a:solidFill>
                  <a:schemeClr val="bg1"/>
                </a:solidFill>
                <a:effectLst/>
                <a:latin typeface="+mj-lt"/>
              </a:rPr>
              <a:t>Con hân hoan bước lên bàn thờ Chúa, Chúa là hoan lạc tuổi xuân xanh con. Con nâng muôn phím tơ ngợi khen Chúa, tiếng lòng rung nhịp với muôn tâm hồn.</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23005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5400" b="0" u="sng" dirty="0" smtClean="0">
                <a:solidFill>
                  <a:srgbClr val="FFFF00"/>
                </a:solidFill>
                <a:effectLst/>
                <a:latin typeface="+mj-lt"/>
                <a:cs typeface="Times New Roman" pitchFamily="18" charset="0"/>
              </a:rPr>
              <a:t>Tk2</a:t>
            </a:r>
            <a:r>
              <a:rPr lang="vi-VN" sz="5400" b="0" u="sng" dirty="0" smtClean="0">
                <a:solidFill>
                  <a:srgbClr val="FFFF00"/>
                </a:solidFill>
                <a:effectLst/>
                <a:latin typeface="+mj-lt"/>
                <a:cs typeface="Times New Roman" pitchFamily="18" charset="0"/>
              </a:rPr>
              <a:t>:</a:t>
            </a:r>
            <a:r>
              <a:rPr lang="vi-VN" sz="6600" b="0" dirty="0" smtClean="0">
                <a:solidFill>
                  <a:schemeClr val="bg1"/>
                </a:solidFill>
                <a:effectLst/>
                <a:latin typeface="+mj-lt"/>
                <a:cs typeface="Times New Roman" pitchFamily="18" charset="0"/>
              </a:rPr>
              <a:t> </a:t>
            </a:r>
            <a:r>
              <a:rPr lang="vi-VN" sz="5400" b="0" dirty="0">
                <a:solidFill>
                  <a:schemeClr val="bg1"/>
                </a:solidFill>
                <a:effectLst/>
                <a:latin typeface="+mj-lt"/>
              </a:rPr>
              <a:t>Hồn ta ơi, sao đớn đau u sầu ? Hãy tín nhiệm sức mạnh của Chúa. Sao xao xuyến băn khoăn ? Chúa chính là sức mạnh ủi an.</a:t>
            </a:r>
            <a:endParaRPr lang="vi-VN"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91353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5400" b="0" u="sng" dirty="0" err="1">
                <a:solidFill>
                  <a:srgbClr val="FFFF00"/>
                </a:solidFill>
                <a:effectLst/>
                <a:latin typeface="+mj-lt"/>
                <a:cs typeface="Times New Roman" pitchFamily="18" charset="0"/>
              </a:rPr>
              <a:t>Đk</a:t>
            </a:r>
            <a:r>
              <a:rPr lang="vi-VN" sz="5400" b="0" u="sng" dirty="0">
                <a:solidFill>
                  <a:srgbClr val="FFFF00"/>
                </a:solidFill>
                <a:effectLst/>
                <a:latin typeface="+mj-lt"/>
                <a:cs typeface="Times New Roman" pitchFamily="18" charset="0"/>
              </a:rPr>
              <a:t>:</a:t>
            </a:r>
            <a:r>
              <a:rPr lang="vi-VN" sz="5400" b="0" dirty="0">
                <a:solidFill>
                  <a:schemeClr val="bg1"/>
                </a:solidFill>
                <a:effectLst/>
                <a:latin typeface="+mj-lt"/>
                <a:cs typeface="Times New Roman" pitchFamily="18" charset="0"/>
              </a:rPr>
              <a:t> </a:t>
            </a:r>
            <a:r>
              <a:rPr lang="vi-VN" b="0" dirty="0">
                <a:effectLst/>
                <a:latin typeface="+mj-lt"/>
              </a:rPr>
              <a:t> </a:t>
            </a:r>
            <a:r>
              <a:rPr lang="vi-VN" sz="5400" b="0" dirty="0">
                <a:solidFill>
                  <a:schemeClr val="bg1"/>
                </a:solidFill>
                <a:effectLst/>
                <a:latin typeface="+mj-lt"/>
              </a:rPr>
              <a:t>Con hân hoan bước lên bàn thờ Chúa, Chúa là hoan lạc tuổi xuân xanh con. Con nâng muôn phím tơ ngợi khen Chúa, tiếng lòng rung nhịp với muôn tâm hồn.</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83572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19379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0" dirty="0" smtClean="0">
                <a:solidFill>
                  <a:srgbClr val="FFFF00"/>
                </a:solidFill>
                <a:effectLst/>
                <a:latin typeface="+mj-lt"/>
                <a:cs typeface="Times New Roman" pitchFamily="18" charset="0"/>
              </a:rPr>
              <a:t>TẬP HÁT CỘNG ĐOÀN</a:t>
            </a:r>
            <a:endParaRPr lang="vi-VN" sz="54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788464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dirty="0">
                <a:solidFill>
                  <a:srgbClr val="003399"/>
                </a:solidFill>
                <a:effectLst>
                  <a:outerShdw blurRad="38100" dist="38100" dir="2700000" algn="tl">
                    <a:srgbClr val="000000">
                      <a:alpha val="43137"/>
                    </a:srgbClr>
                  </a:outerShdw>
                </a:effectLst>
                <a:latin typeface="+mj-lt"/>
              </a:rPr>
              <a:t/>
            </a:r>
            <a:br>
              <a:rPr lang="en-US" dirty="0">
                <a:solidFill>
                  <a:srgbClr val="003399"/>
                </a:solidFill>
                <a:effectLst>
                  <a:outerShdw blurRad="38100" dist="38100" dir="2700000" algn="tl">
                    <a:srgbClr val="000000">
                      <a:alpha val="43137"/>
                    </a:srgbClr>
                  </a:outerShdw>
                </a:effectLst>
                <a:latin typeface="+mj-lt"/>
              </a:rPr>
            </a:br>
            <a:endParaRPr lang="en-US"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eaLnBrk="1" hangingPunct="1">
              <a:lnSpc>
                <a:spcPct val="150000"/>
              </a:lnSpc>
            </a:pPr>
            <a:r>
              <a:rPr lang="en-US" sz="7200" b="1" i="1"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a:t>
            </a:r>
            <a:r>
              <a:rPr lang="en-US" sz="7200" b="1"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a:t>
            </a:r>
            <a:r>
              <a:rPr lang="en-US" sz="7200" b="1" i="1"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DANH</a:t>
            </a:r>
          </a:p>
          <a:p>
            <a:pPr eaLnBrk="1" hangingPunct="1">
              <a:lnSpc>
                <a:spcPct val="150000"/>
              </a:lnSpc>
            </a:pPr>
            <a:r>
              <a:rPr lang="en-US" sz="7200" b="1" i="1" dirty="0" err="1"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Ca</a:t>
            </a:r>
            <a:r>
              <a:rPr lang="en-US" sz="7200" b="1" i="1"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7200" b="1" i="1" dirty="0" err="1"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Lên</a:t>
            </a:r>
            <a:r>
              <a:rPr lang="en-US" sz="7200" b="1" i="1"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7200" b="1" i="1" dirty="0" err="1"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Đi</a:t>
            </a:r>
            <a:r>
              <a:rPr lang="en-US" sz="7200" b="1" i="1"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 2</a:t>
            </a:r>
            <a:endParaRPr lang="vi-VN" sz="7200" b="1" i="1" dirty="0">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7470988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rgbClr val="002060"/>
                </a:solidFill>
                <a:effectLst/>
                <a:latin typeface="+mj-lt"/>
              </a:rPr>
              <a:t/>
            </a:r>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dirty="0">
                <a:solidFill>
                  <a:srgbClr val="FFFF00"/>
                </a:solidFill>
                <a:effectLst/>
                <a:latin typeface="+mj-lt"/>
                <a:cs typeface="Times New Roman" panose="02020603050405020304" pitchFamily="18" charset="0"/>
              </a:rPr>
              <a:t>Chủ tế: </a:t>
            </a:r>
            <a:r>
              <a:rPr lang="vi-VN" sz="5400" b="0" i="1" dirty="0">
                <a:solidFill>
                  <a:srgbClr val="FFFF00"/>
                </a:solidFill>
                <a:effectLst/>
                <a:latin typeface="+mj-lt"/>
                <a:cs typeface="Times New Roman" panose="02020603050405020304" pitchFamily="18" charset="0"/>
              </a:rPr>
              <a:t>Vinh danh Thiên Chúa trên các tầng trời</a:t>
            </a:r>
            <a:r>
              <a:rPr lang="vi-VN" sz="5400" b="0" i="1" dirty="0">
                <a:solidFill>
                  <a:srgbClr val="C00000"/>
                </a:solidFill>
                <a:effectLst/>
                <a:latin typeface="+mj-lt"/>
                <a:cs typeface="Times New Roman" panose="02020603050405020304" pitchFamily="18" charset="0"/>
              </a:rPr>
              <a:t>. </a:t>
            </a:r>
            <a:r>
              <a:rPr lang="vi-VN" sz="5400" b="0" dirty="0" smtClean="0">
                <a:solidFill>
                  <a:schemeClr val="bg1"/>
                </a:solidFill>
                <a:effectLst/>
                <a:latin typeface="+mj-lt"/>
                <a:cs typeface="Times New Roman" panose="02020603050405020304" pitchFamily="18" charset="0"/>
              </a:rPr>
              <a:t>Và </a:t>
            </a:r>
            <a:r>
              <a:rPr lang="vi-VN" sz="5400" b="0" dirty="0">
                <a:solidFill>
                  <a:schemeClr val="bg1"/>
                </a:solidFill>
                <a:effectLst/>
                <a:latin typeface="+mj-lt"/>
                <a:cs typeface="Times New Roman" panose="02020603050405020304" pitchFamily="18" charset="0"/>
              </a:rPr>
              <a:t>bình an dưới thế, bình an dưới thế cho người thiện tâm. </a:t>
            </a:r>
            <a:endParaRPr lang="vi-VN" sz="72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46582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dirty="0">
                <a:solidFill>
                  <a:srgbClr val="002060"/>
                </a:solidFill>
                <a:effectLst/>
                <a:latin typeface="+mj-lt"/>
              </a:rPr>
              <a:t/>
            </a:r>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ngợi</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chúc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tụng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thờ</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tôn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25442627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dirty="0">
                <a:solidFill>
                  <a:srgbClr val="002060"/>
                </a:solidFill>
                <a:effectLst/>
                <a:latin typeface="+mj-lt"/>
              </a:rPr>
              <a:t/>
            </a:r>
            <a:br>
              <a:rPr lang="en-US" sz="4000" b="0" dirty="0">
                <a:solidFill>
                  <a:srgbClr val="002060"/>
                </a:solidFill>
                <a:effectLst/>
                <a:latin typeface="+mj-lt"/>
              </a:rPr>
            </a:br>
            <a:endParaRPr lang="en-US" sz="4000" b="0" dirty="0">
              <a:solidFill>
                <a:srgbClr val="002060"/>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dirty="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dirty="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42046389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dirty="0">
                <a:solidFill>
                  <a:srgbClr val="002060"/>
                </a:solidFill>
                <a:effectLst/>
                <a:latin typeface="+mj-lt"/>
              </a:rPr>
              <a:t/>
            </a:r>
            <a:br>
              <a:rPr lang="en-US" sz="4000" b="0" dirty="0">
                <a:solidFill>
                  <a:srgbClr val="002060"/>
                </a:solidFill>
                <a:effectLst/>
                <a:latin typeface="+mj-lt"/>
              </a:rPr>
            </a:br>
            <a:endParaRPr lang="en-US" sz="4000" b="0" dirty="0">
              <a:solidFill>
                <a:srgbClr val="002060"/>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dirty="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4164783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dirty="0">
                <a:solidFill>
                  <a:srgbClr val="002060"/>
                </a:solidFill>
                <a:effectLst/>
                <a:latin typeface="+mj-lt"/>
              </a:rPr>
              <a:t/>
            </a:r>
            <a:br>
              <a:rPr lang="en-US" sz="4000" b="0" dirty="0">
                <a:solidFill>
                  <a:srgbClr val="002060"/>
                </a:solidFill>
                <a:effectLst/>
                <a:latin typeface="+mj-lt"/>
              </a:rPr>
            </a:br>
            <a:endParaRPr lang="en-US" sz="4000" b="0" dirty="0">
              <a:solidFill>
                <a:srgbClr val="00206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8699968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dirty="0">
                <a:solidFill>
                  <a:srgbClr val="002060"/>
                </a:solidFill>
                <a:effectLst/>
                <a:latin typeface="+mj-lt"/>
              </a:rPr>
              <a:t/>
            </a:r>
            <a:br>
              <a:rPr lang="en-US" sz="4000" b="0" dirty="0">
                <a:solidFill>
                  <a:srgbClr val="002060"/>
                </a:solidFill>
                <a:effectLst/>
                <a:latin typeface="+mj-lt"/>
              </a:rPr>
            </a:br>
            <a:endParaRPr lang="en-US" sz="4000" b="0" dirty="0">
              <a:solidFill>
                <a:srgbClr val="002060"/>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dirty="0" err="1">
                <a:solidFill>
                  <a:srgbClr val="FFFF00"/>
                </a:solidFill>
                <a:effectLst/>
                <a:latin typeface="+mj-lt"/>
                <a:cs typeface="Times New Roman" panose="02020603050405020304" pitchFamily="18" charset="0"/>
              </a:rPr>
              <a:t>Vì</a:t>
            </a:r>
            <a:r>
              <a:rPr lang="en-US" sz="4400" b="0" dirty="0">
                <a:solidFill>
                  <a:srgbClr val="FFFF00"/>
                </a:solidFill>
                <a:effectLst/>
                <a:latin typeface="+mj-lt"/>
                <a:cs typeface="Times New Roman" panose="02020603050405020304" pitchFamily="18" charset="0"/>
              </a:rPr>
              <a:t> </a:t>
            </a:r>
            <a:r>
              <a:rPr lang="en-US" sz="4400" b="0" dirty="0" err="1">
                <a:solidFill>
                  <a:srgbClr val="FFFF00"/>
                </a:solidFill>
                <a:effectLst/>
                <a:latin typeface="+mj-lt"/>
                <a:cs typeface="Times New Roman" panose="02020603050405020304" pitchFamily="18" charset="0"/>
              </a:rPr>
              <a:t>lạy</a:t>
            </a:r>
            <a:r>
              <a:rPr lang="en-US" sz="4400" b="0" dirty="0">
                <a:solidFill>
                  <a:srgbClr val="FFFF00"/>
                </a:solidFill>
                <a:effectLst/>
                <a:latin typeface="+mj-lt"/>
                <a:cs typeface="Times New Roman" panose="02020603050405020304" pitchFamily="18" charset="0"/>
              </a:rPr>
              <a:t> </a:t>
            </a:r>
            <a:r>
              <a:rPr lang="en-US" sz="4400" b="0" dirty="0" err="1">
                <a:solidFill>
                  <a:srgbClr val="FFFF00"/>
                </a:solidFill>
                <a:effectLst/>
                <a:latin typeface="+mj-lt"/>
                <a:cs typeface="Times New Roman" panose="02020603050405020304" pitchFamily="18" charset="0"/>
              </a:rPr>
              <a:t>Chúa</a:t>
            </a:r>
            <a:r>
              <a:rPr lang="en-US" sz="4400" b="0" dirty="0">
                <a:solidFill>
                  <a:srgbClr val="FFFF00"/>
                </a:solidFill>
                <a:effectLst/>
                <a:latin typeface="+mj-lt"/>
                <a:cs typeface="Times New Roman" panose="02020603050405020304" pitchFamily="18" charset="0"/>
              </a:rPr>
              <a:t> </a:t>
            </a:r>
            <a:r>
              <a:rPr lang="en-US" sz="4400" b="0" dirty="0" err="1">
                <a:solidFill>
                  <a:srgbClr val="FFFF00"/>
                </a:solidFill>
                <a:effectLst/>
                <a:latin typeface="+mj-lt"/>
                <a:cs typeface="Times New Roman" panose="02020603050405020304" pitchFamily="18" charset="0"/>
              </a:rPr>
              <a:t>Giê-su</a:t>
            </a:r>
            <a:r>
              <a:rPr lang="en-US" sz="4400" b="0" dirty="0">
                <a:solidFill>
                  <a:srgbClr val="FFFF00"/>
                </a:solidFill>
                <a:effectLst/>
                <a:latin typeface="+mj-lt"/>
                <a:cs typeface="Times New Roman" panose="02020603050405020304" pitchFamily="18" charset="0"/>
              </a:rPr>
              <a:t> Ki-</a:t>
            </a:r>
            <a:r>
              <a:rPr lang="en-US" sz="4400" b="0" dirty="0" err="1">
                <a:solidFill>
                  <a:srgbClr val="FFFF00"/>
                </a:solidFill>
                <a:effectLst/>
                <a:latin typeface="+mj-lt"/>
                <a:cs typeface="Times New Roman" panose="02020603050405020304" pitchFamily="18" charset="0"/>
              </a:rPr>
              <a:t>tô</a:t>
            </a:r>
            <a:r>
              <a:rPr lang="en-US" sz="4400" b="0" dirty="0">
                <a:solidFill>
                  <a:srgbClr val="C00000"/>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Thánh</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Cao, </a:t>
            </a:r>
            <a:r>
              <a:rPr lang="en-US" sz="4400" b="0" dirty="0" err="1">
                <a:solidFill>
                  <a:schemeClr val="bg1"/>
                </a:solidFill>
                <a:effectLst/>
                <a:latin typeface="+mj-lt"/>
                <a:cs typeface="Times New Roman" panose="02020603050405020304" pitchFamily="18" charset="0"/>
              </a:rPr>
              <a:t>cùng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Đức</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Thánh</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Thần</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trong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vinh</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quang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Đức</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Cha.</a:t>
            </a:r>
            <a:r>
              <a:rPr lang="en-US" sz="4400" b="0" dirty="0">
                <a:solidFill>
                  <a:srgbClr val="002060"/>
                </a:solidFill>
                <a:effectLst/>
                <a:latin typeface="+mj-lt"/>
                <a:cs typeface="Times New Roman" panose="02020603050405020304" pitchFamily="18" charset="0"/>
              </a:rPr>
              <a:t> </a:t>
            </a:r>
            <a:r>
              <a:rPr lang="en-US" sz="4400" b="0" u="sng" dirty="0">
                <a:solidFill>
                  <a:srgbClr val="FFFF00"/>
                </a:solidFill>
                <a:effectLst/>
                <a:latin typeface="+mj-lt"/>
                <a:cs typeface="Times New Roman" panose="02020603050405020304" pitchFamily="18" charset="0"/>
              </a:rPr>
              <a:t>A-men. A-men. </a:t>
            </a:r>
            <a:endParaRPr lang="vi-VN" sz="4400" b="0" u="sng"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7197874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19379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130941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1213114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1FC81064-E743-4B24-895D-430435510C72}"/>
              </a:ext>
            </a:extLst>
          </p:cNvPr>
          <p:cNvSpPr>
            <a:spLocks noGrp="1" noChangeArrowheads="1"/>
          </p:cNvSpPr>
          <p:nvPr>
            <p:ph type="subTitle" idx="1"/>
          </p:nvPr>
        </p:nvSpPr>
        <p:spPr>
          <a:xfrm>
            <a:off x="0" y="0"/>
            <a:ext cx="9144000" cy="5143500"/>
          </a:xfrm>
        </p:spPr>
        <p:txBody>
          <a:bodyPr>
            <a:normAutofit/>
          </a:bodyPr>
          <a:lstStyle/>
          <a:p>
            <a:pPr algn="just">
              <a:lnSpc>
                <a:spcPct val="110000"/>
              </a:lnSpc>
            </a:pPr>
            <a:r>
              <a:rPr lang="en-US" altLang="en-US" sz="8000" b="0" u="sng" dirty="0" err="1" smtClean="0">
                <a:solidFill>
                  <a:srgbClr val="FFFF00"/>
                </a:solidFill>
                <a:effectLst/>
                <a:latin typeface="+mj-lt"/>
                <a:cs typeface="Times New Roman" panose="02020603050405020304" pitchFamily="18" charset="0"/>
              </a:rPr>
              <a:t>Đk</a:t>
            </a:r>
            <a:r>
              <a:rPr lang="en-US" altLang="en-US" sz="8000" b="0" u="sng" dirty="0">
                <a:solidFill>
                  <a:srgbClr val="FFFF00"/>
                </a:solidFill>
                <a:effectLst/>
                <a:latin typeface="+mj-lt"/>
                <a:cs typeface="Times New Roman" panose="02020603050405020304" pitchFamily="18" charset="0"/>
              </a:rPr>
              <a:t>:</a:t>
            </a:r>
            <a:r>
              <a:rPr lang="en-US" altLang="en-US" sz="6600" b="0" dirty="0">
                <a:solidFill>
                  <a:schemeClr val="bg1"/>
                </a:solidFill>
                <a:effectLst/>
                <a:latin typeface="+mj-lt"/>
                <a:cs typeface="Times New Roman" panose="02020603050405020304" pitchFamily="18" charset="0"/>
              </a:rPr>
              <a:t> </a:t>
            </a:r>
            <a:r>
              <a:rPr lang="vi-VN" sz="8800" b="0" dirty="0">
                <a:solidFill>
                  <a:schemeClr val="bg1"/>
                </a:solidFill>
                <a:effectLst/>
                <a:latin typeface="+mj-lt"/>
              </a:rPr>
              <a:t>Lạy Chúa, ngày con kêu cứu Chúa đã thương đáp lời.</a:t>
            </a:r>
            <a:endParaRPr lang="en-US" altLang="en-US" sz="66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26570052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718168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965583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rgbClr val="FFFF00"/>
                </a:solidFill>
                <a:effectLst/>
                <a:latin typeface="+mj-lt"/>
                <a:cs typeface="Times New Roman" panose="02020603050405020304" pitchFamily="18" charset="0"/>
              </a:rPr>
              <a:t>Chúa</a:t>
            </a:r>
            <a:r>
              <a:rPr lang="en-US" sz="4800" b="0" dirty="0">
                <a:solidFill>
                  <a:srgbClr val="FFFF00"/>
                </a:solidFill>
                <a:effectLst/>
                <a:latin typeface="+mj-lt"/>
                <a:cs typeface="Times New Roman" panose="02020603050405020304" pitchFamily="18" charset="0"/>
              </a:rPr>
              <a:t> </a:t>
            </a:r>
            <a:r>
              <a:rPr lang="en-US" sz="4800" b="0" dirty="0" err="1">
                <a:solidFill>
                  <a:srgbClr val="FFFF00"/>
                </a:solidFill>
                <a:effectLst/>
                <a:latin typeface="+mj-lt"/>
                <a:cs typeface="Times New Roman" panose="02020603050405020304" pitchFamily="18" charset="0"/>
              </a:rPr>
              <a:t>Giêsu</a:t>
            </a:r>
            <a:r>
              <a:rPr lang="en-US" sz="4800" b="0" dirty="0">
                <a:solidFill>
                  <a:srgbClr val="FFFF00"/>
                </a:solidFill>
                <a:effectLst/>
                <a:latin typeface="+mj-lt"/>
                <a:cs typeface="Times New Roman" panose="02020603050405020304" pitchFamily="18" charset="0"/>
              </a:rPr>
              <a:t> </a:t>
            </a:r>
            <a:r>
              <a:rPr lang="en-US" sz="4800" b="0" dirty="0" err="1">
                <a:solidFill>
                  <a:srgbClr val="FFFF00"/>
                </a:solidFill>
                <a:effectLst/>
                <a:latin typeface="+mj-lt"/>
                <a:cs typeface="Times New Roman" panose="02020603050405020304" pitchFamily="18" charset="0"/>
              </a:rPr>
              <a:t>Kitô</a:t>
            </a:r>
            <a:r>
              <a:rPr lang="en-US" sz="4800" b="0" dirty="0">
                <a:solidFill>
                  <a:srgbClr val="FFFF00"/>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596276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thương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xót</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nhậm</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lời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cầu</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khẩn</a:t>
            </a:r>
            <a:r>
              <a:rPr lang="en-US" sz="54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991149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ngự</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bên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hữu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Đức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Cha, </a:t>
            </a:r>
            <a:r>
              <a:rPr lang="en-US" sz="4800" b="0" dirty="0" err="1">
                <a:solidFill>
                  <a:schemeClr val="bg1"/>
                </a:solidFill>
                <a:effectLst/>
                <a:latin typeface="+mj-lt"/>
                <a:cs typeface="Times New Roman" panose="02020603050405020304" pitchFamily="18" charset="0"/>
              </a:rPr>
              <a:t>xin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thương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xót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Vì lạy </a:t>
            </a:r>
            <a:r>
              <a:rPr lang="vi-VN" sz="4800" b="0" dirty="0">
                <a:solidFill>
                  <a:srgbClr val="FFFF00"/>
                </a:solidFill>
                <a:effectLst/>
                <a:latin typeface="+mj-lt"/>
                <a:cs typeface="Times New Roman" panose="02020603050405020304" pitchFamily="18" charset="0"/>
              </a:rPr>
              <a:t>Chúa Giêsu Kitô</a:t>
            </a:r>
            <a:r>
              <a:rPr lang="vi-VN" sz="4800" b="0" dirty="0">
                <a:solidFill>
                  <a:schemeClr val="bg1"/>
                </a:solidFill>
                <a:effectLst/>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37871373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cao</a:t>
            </a:r>
            <a:r>
              <a:rPr lang="en-US" sz="44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a:t>
            </a:r>
            <a:r>
              <a:rPr lang="en-US" sz="4400" b="0" u="sng" dirty="0">
                <a:solidFill>
                  <a:srgbClr val="FFFF00"/>
                </a:solidFill>
                <a:effectLst/>
                <a:latin typeface="+mj-lt"/>
                <a:cs typeface="Times New Roman" panose="02020603050405020304" pitchFamily="18" charset="0"/>
              </a:rPr>
              <a:t>B</a:t>
            </a:r>
            <a:r>
              <a:rPr lang="vi-VN" sz="4400" b="0" u="sng" dirty="0">
                <a:solidFill>
                  <a:srgbClr val="FFFF00"/>
                </a:solidFill>
                <a:effectLst/>
                <a:latin typeface="+mj-lt"/>
                <a:cs typeface="Times New Roman" panose="02020603050405020304" pitchFamily="18" charset="0"/>
              </a:rPr>
              <a:t>:</a:t>
            </a:r>
            <a:r>
              <a:rPr lang="vi-VN" sz="4400" b="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42663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endParaRPr lang="en-US" sz="4800" b="0" dirty="0">
              <a:solidFill>
                <a:schemeClr val="bg1"/>
              </a:solidFill>
              <a:effectLst/>
              <a:latin typeface="+mj-lt"/>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 y="0"/>
            <a:ext cx="9160964" cy="5143500"/>
          </a:xfrm>
          <a:prstGeom prst="rect">
            <a:avLst/>
          </a:prstGeom>
        </p:spPr>
      </p:pic>
    </p:spTree>
    <p:extLst>
      <p:ext uri="{BB962C8B-B14F-4D97-AF65-F5344CB8AC3E}">
        <p14:creationId xmlns:p14="http://schemas.microsoft.com/office/powerpoint/2010/main" val="3909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114550"/>
            <a:ext cx="4848225" cy="3232150"/>
          </a:xfrm>
          <a:prstGeom prst="rect">
            <a:avLst/>
          </a:prstGeom>
        </p:spPr>
      </p:pic>
      <p:sp>
        <p:nvSpPr>
          <p:cNvPr id="5" name="Rectangle 4"/>
          <p:cNvSpPr/>
          <p:nvPr/>
        </p:nvSpPr>
        <p:spPr>
          <a:xfrm>
            <a:off x="0" y="12091"/>
            <a:ext cx="9144000" cy="1938992"/>
          </a:xfrm>
          <a:prstGeom prst="rect">
            <a:avLst/>
          </a:prstGeom>
        </p:spPr>
        <p:txBody>
          <a:bodyPr wrap="square">
            <a:spAutoFit/>
          </a:bodyPr>
          <a:lstStyle/>
          <a:p>
            <a:r>
              <a:rPr lang="vi-VN" sz="4000" dirty="0" smtClean="0">
                <a:solidFill>
                  <a:srgbClr val="FFFF00"/>
                </a:solidFill>
              </a:rPr>
              <a:t>Bài </a:t>
            </a:r>
            <a:r>
              <a:rPr lang="vi-VN" sz="4000" dirty="0">
                <a:solidFill>
                  <a:srgbClr val="FFFF00"/>
                </a:solidFill>
              </a:rPr>
              <a:t>đọc </a:t>
            </a:r>
            <a:r>
              <a:rPr lang="vi-VN" sz="4000" dirty="0" smtClean="0">
                <a:solidFill>
                  <a:srgbClr val="FFFF00"/>
                </a:solidFill>
              </a:rPr>
              <a:t>1</a:t>
            </a:r>
            <a:endParaRPr lang="vi-VN" sz="4000" dirty="0">
              <a:solidFill>
                <a:srgbClr val="FFFF00"/>
              </a:solidFill>
            </a:endParaRPr>
          </a:p>
          <a:p>
            <a:r>
              <a:rPr lang="vi-VN" sz="4000" i="1" dirty="0">
                <a:solidFill>
                  <a:prstClr val="white"/>
                </a:solidFill>
              </a:rPr>
              <a:t>Xin Chúa đừng giận, cho con nói tiếp</a:t>
            </a:r>
            <a:r>
              <a:rPr lang="vi-VN" sz="4000" i="1" dirty="0" smtClean="0">
                <a:solidFill>
                  <a:prstClr val="white"/>
                </a:solidFill>
              </a:rPr>
              <a:t>.</a:t>
            </a:r>
            <a:endParaRPr lang="vi-VN" sz="4000" i="1" dirty="0">
              <a:solidFill>
                <a:prstClr val="white"/>
              </a:solidFill>
            </a:endParaRPr>
          </a:p>
          <a:p>
            <a:r>
              <a:rPr lang="vi-VN" sz="4000" dirty="0">
                <a:solidFill>
                  <a:srgbClr val="FFFF00"/>
                </a:solidFill>
              </a:rPr>
              <a:t>Bài trích sách Sáng thế.</a:t>
            </a:r>
          </a:p>
        </p:txBody>
      </p:sp>
    </p:spTree>
    <p:extLst>
      <p:ext uri="{BB962C8B-B14F-4D97-AF65-F5344CB8AC3E}">
        <p14:creationId xmlns:p14="http://schemas.microsoft.com/office/powerpoint/2010/main" val="2049982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60328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1FC81064-E743-4B24-895D-430435510C72}"/>
              </a:ext>
            </a:extLst>
          </p:cNvPr>
          <p:cNvSpPr>
            <a:spLocks noGrp="1" noChangeArrowheads="1"/>
          </p:cNvSpPr>
          <p:nvPr>
            <p:ph type="subTitle" idx="1"/>
          </p:nvPr>
        </p:nvSpPr>
        <p:spPr>
          <a:xfrm>
            <a:off x="0" y="0"/>
            <a:ext cx="9144000" cy="5143500"/>
          </a:xfrm>
        </p:spPr>
        <p:txBody>
          <a:bodyPr>
            <a:normAutofit/>
          </a:bodyPr>
          <a:lstStyle/>
          <a:p>
            <a:pPr algn="just">
              <a:lnSpc>
                <a:spcPct val="110000"/>
              </a:lnSpc>
            </a:pPr>
            <a:r>
              <a:rPr lang="en-US" altLang="en-US" sz="8000" b="0" u="sng" dirty="0" err="1" smtClean="0">
                <a:solidFill>
                  <a:srgbClr val="FFFF00"/>
                </a:solidFill>
                <a:effectLst/>
                <a:latin typeface="+mj-lt"/>
                <a:cs typeface="Times New Roman" panose="02020603050405020304" pitchFamily="18" charset="0"/>
              </a:rPr>
              <a:t>Đk</a:t>
            </a:r>
            <a:r>
              <a:rPr lang="en-US" altLang="en-US" sz="8000" b="0" u="sng" dirty="0">
                <a:solidFill>
                  <a:srgbClr val="FFFF00"/>
                </a:solidFill>
                <a:effectLst/>
                <a:latin typeface="+mj-lt"/>
                <a:cs typeface="Times New Roman" panose="02020603050405020304" pitchFamily="18" charset="0"/>
              </a:rPr>
              <a:t>:</a:t>
            </a:r>
            <a:r>
              <a:rPr lang="en-US" altLang="en-US" sz="6600" b="0" dirty="0">
                <a:solidFill>
                  <a:schemeClr val="bg1"/>
                </a:solidFill>
                <a:effectLst/>
                <a:latin typeface="+mj-lt"/>
                <a:cs typeface="Times New Roman" panose="02020603050405020304" pitchFamily="18" charset="0"/>
              </a:rPr>
              <a:t> </a:t>
            </a:r>
            <a:r>
              <a:rPr lang="vi-VN" sz="8800" b="0" dirty="0">
                <a:solidFill>
                  <a:schemeClr val="bg1"/>
                </a:solidFill>
                <a:effectLst/>
                <a:latin typeface="+mj-lt"/>
              </a:rPr>
              <a:t>Lạy Chúa, ngày con kêu cứu Chúa đã thương đáp lời.</a:t>
            </a:r>
            <a:endParaRPr lang="en-US" altLang="en-US" sz="6600" b="0" dirty="0">
              <a:solidFill>
                <a:schemeClr val="bg1"/>
              </a:solidFill>
              <a:effectLst/>
              <a:latin typeface="+mj-lt"/>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725" y="430709"/>
            <a:ext cx="9144000" cy="4274641"/>
          </a:xfrm>
        </p:spPr>
        <p:txBody>
          <a:bodyPr>
            <a:normAutofit/>
          </a:bodyPr>
          <a:lstStyle/>
          <a:p>
            <a:pPr algn="just"/>
            <a:r>
              <a:rPr lang="vi-VN" sz="6000" b="0" dirty="0">
                <a:solidFill>
                  <a:schemeClr val="bg1"/>
                </a:solidFill>
                <a:effectLst/>
                <a:latin typeface="+mj-lt"/>
              </a:rPr>
              <a:t>Anh em đã được lãnh nhận thần khí trở nên nghĩa tử, nhờ đó ta kêu lên rằng: “Áp-ba, lạy Cha”.</a:t>
            </a:r>
            <a:endParaRPr lang="en-US" sz="16600" b="0" u="sng" dirty="0">
              <a:solidFill>
                <a:schemeClr val="bg1"/>
              </a:solidFill>
              <a:effectLst/>
              <a:latin typeface="+mj-lt"/>
              <a:cs typeface="Times New Roman" pitchFamily="18" charset="0"/>
            </a:endParaRPr>
          </a:p>
        </p:txBody>
      </p:sp>
      <p:sp>
        <p:nvSpPr>
          <p:cNvPr id="3" name="Rectangle 2"/>
          <p:cNvSpPr/>
          <p:nvPr/>
        </p:nvSpPr>
        <p:spPr>
          <a:xfrm>
            <a:off x="0" y="9525"/>
            <a:ext cx="3318537" cy="646331"/>
          </a:xfrm>
          <a:prstGeom prst="rect">
            <a:avLst/>
          </a:prstGeom>
        </p:spPr>
        <p:txBody>
          <a:bodyPr wrap="none">
            <a:spAutoFit/>
          </a:bodyPr>
          <a:lstStyle/>
          <a:p>
            <a:r>
              <a:rPr lang="en-US" sz="3600" u="sng" dirty="0">
                <a:solidFill>
                  <a:srgbClr val="FFFF00"/>
                </a:solidFill>
                <a:latin typeface="+mj-lt"/>
                <a:cs typeface="Times New Roman" pitchFamily="18" charset="0"/>
              </a:rPr>
              <a:t>Alleluia-alleluia:</a:t>
            </a:r>
            <a:r>
              <a:rPr lang="en-US" sz="3600" dirty="0">
                <a:solidFill>
                  <a:srgbClr val="FFFF00"/>
                </a:solidFill>
                <a:latin typeface="+mj-lt"/>
                <a:cs typeface="Times New Roman" pitchFamily="18" charset="0"/>
              </a:rPr>
              <a:t> </a:t>
            </a:r>
          </a:p>
        </p:txBody>
      </p:sp>
      <p:sp>
        <p:nvSpPr>
          <p:cNvPr id="4" name="TextBox 3"/>
          <p:cNvSpPr txBox="1"/>
          <p:nvPr/>
        </p:nvSpPr>
        <p:spPr>
          <a:xfrm>
            <a:off x="76201" y="4248150"/>
            <a:ext cx="9067800" cy="769441"/>
          </a:xfrm>
          <a:prstGeom prst="rect">
            <a:avLst/>
          </a:prstGeom>
          <a:noFill/>
        </p:spPr>
        <p:txBody>
          <a:bodyPr wrap="square" rtlCol="0">
            <a:spAutoFit/>
          </a:bodyPr>
          <a:lstStyle/>
          <a:p>
            <a:pPr algn="just"/>
            <a:r>
              <a:rPr lang="en-US" sz="4400" dirty="0">
                <a:solidFill>
                  <a:srgbClr val="FF0000"/>
                </a:solidFill>
                <a:latin typeface="+mj-lt"/>
                <a:cs typeface="Times New Roman" pitchFamily="18" charset="0"/>
              </a:rPr>
              <a:t>                                       </a:t>
            </a:r>
            <a:r>
              <a:rPr lang="en-US" sz="4400" u="sng" dirty="0">
                <a:solidFill>
                  <a:srgbClr val="FFFF00"/>
                </a:solidFill>
                <a:effectLst>
                  <a:outerShdw blurRad="38100" dist="38100" dir="2700000" algn="tl">
                    <a:srgbClr val="000000">
                      <a:alpha val="43137"/>
                    </a:srgbClr>
                  </a:outerShdw>
                </a:effectLst>
                <a:latin typeface="+mj-lt"/>
                <a:cs typeface="Times New Roman" pitchFamily="18" charset="0"/>
              </a:rPr>
              <a:t>Alleluia...</a:t>
            </a:r>
            <a:r>
              <a:rPr lang="en-US" sz="4400" dirty="0">
                <a:solidFill>
                  <a:srgbClr val="FFFF00"/>
                </a:solidFill>
                <a:effectLst>
                  <a:outerShdw blurRad="38100" dist="38100" dir="2700000" algn="tl">
                    <a:srgbClr val="000000">
                      <a:alpha val="43137"/>
                    </a:srgbClr>
                  </a:outerShdw>
                </a:effectLst>
                <a:latin typeface="+mj-lt"/>
                <a:cs typeface="Times New Roman" pitchFamily="18" charset="0"/>
              </a:rPr>
              <a:t> </a:t>
            </a:r>
          </a:p>
        </p:txBody>
      </p:sp>
    </p:spTree>
    <p:extLst>
      <p:ext uri="{BB962C8B-B14F-4D97-AF65-F5344CB8AC3E}">
        <p14:creationId xmlns:p14="http://schemas.microsoft.com/office/powerpoint/2010/main" val="4067094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88C1FE92-CFFA-48E2-B98B-5CDE97D3A5D0}"/>
              </a:ext>
            </a:extLst>
          </p:cNvPr>
          <p:cNvSpPr>
            <a:spLocks noGrp="1" noChangeArrowheads="1"/>
          </p:cNvSpPr>
          <p:nvPr>
            <p:ph type="subTitle" idx="1"/>
          </p:nvPr>
        </p:nvSpPr>
        <p:spPr>
          <a:xfrm>
            <a:off x="0" y="0"/>
            <a:ext cx="9144000" cy="5143500"/>
          </a:xfrm>
        </p:spPr>
        <p:txBody>
          <a:bodyPr>
            <a:normAutofit fontScale="92500" lnSpcReduction="20000"/>
          </a:bodyPr>
          <a:lstStyle/>
          <a:p>
            <a:pPr algn="just">
              <a:lnSpc>
                <a:spcPct val="118000"/>
              </a:lnSpc>
            </a:pPr>
            <a:r>
              <a:rPr lang="en-US" altLang="en-US" sz="6000" b="0" u="sng" dirty="0" smtClean="0">
                <a:solidFill>
                  <a:srgbClr val="FFFF00"/>
                </a:solidFill>
                <a:effectLst/>
                <a:latin typeface="+mj-lt"/>
                <a:cs typeface="Times New Roman" panose="02020603050405020304" pitchFamily="18" charset="0"/>
              </a:rPr>
              <a:t>Tk1</a:t>
            </a:r>
            <a:r>
              <a:rPr lang="en-US" altLang="en-US" sz="6000" b="0" u="sng" dirty="0">
                <a:solidFill>
                  <a:srgbClr val="FFFF00"/>
                </a:solidFill>
                <a:effectLst/>
                <a:latin typeface="+mj-lt"/>
                <a:cs typeface="Times New Roman" panose="02020603050405020304" pitchFamily="18" charset="0"/>
              </a:rPr>
              <a:t>:</a:t>
            </a:r>
            <a:r>
              <a:rPr lang="en-US" altLang="en-US" sz="6000" b="0" dirty="0">
                <a:solidFill>
                  <a:srgbClr val="FFFF00"/>
                </a:solidFill>
                <a:effectLst/>
                <a:latin typeface="+mj-lt"/>
                <a:cs typeface="Times New Roman" panose="02020603050405020304" pitchFamily="18" charset="0"/>
              </a:rPr>
              <a:t> </a:t>
            </a:r>
            <a:r>
              <a:rPr lang="vi-VN" sz="6000" b="0" dirty="0">
                <a:solidFill>
                  <a:schemeClr val="bg1"/>
                </a:solidFill>
                <a:effectLst/>
                <a:latin typeface="+mj-lt"/>
              </a:rPr>
              <a:t>Con xin hết lòng cảm tạ Chúa, vì Ngài đã nghe tiếng con kêu. Đàn ca kính Ngài giữa muôn thần thánh Ngài. Hướng về đền thánh con phủ phục kính thờ.</a:t>
            </a:r>
            <a:endParaRPr lang="en-US" altLang="en-US" sz="6000" b="0" dirty="0">
              <a:solidFill>
                <a:schemeClr val="bg1"/>
              </a:solidFill>
              <a:effectLst/>
              <a:latin typeface="+mj-lt"/>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1FC81064-E743-4B24-895D-430435510C72}"/>
              </a:ext>
            </a:extLst>
          </p:cNvPr>
          <p:cNvSpPr>
            <a:spLocks noGrp="1" noChangeArrowheads="1"/>
          </p:cNvSpPr>
          <p:nvPr>
            <p:ph type="subTitle" idx="1"/>
          </p:nvPr>
        </p:nvSpPr>
        <p:spPr>
          <a:xfrm>
            <a:off x="0" y="0"/>
            <a:ext cx="9144000" cy="5143500"/>
          </a:xfrm>
        </p:spPr>
        <p:txBody>
          <a:bodyPr>
            <a:normAutofit/>
          </a:bodyPr>
          <a:lstStyle/>
          <a:p>
            <a:pPr algn="just">
              <a:lnSpc>
                <a:spcPct val="110000"/>
              </a:lnSpc>
            </a:pPr>
            <a:r>
              <a:rPr lang="en-US" altLang="en-US" sz="8000" b="0" u="sng" dirty="0" err="1" smtClean="0">
                <a:solidFill>
                  <a:srgbClr val="FFFF00"/>
                </a:solidFill>
                <a:effectLst/>
                <a:latin typeface="+mj-lt"/>
                <a:cs typeface="Times New Roman" panose="02020603050405020304" pitchFamily="18" charset="0"/>
              </a:rPr>
              <a:t>Đk</a:t>
            </a:r>
            <a:r>
              <a:rPr lang="en-US" altLang="en-US" sz="8000" b="0" u="sng" dirty="0">
                <a:solidFill>
                  <a:srgbClr val="FFFF00"/>
                </a:solidFill>
                <a:effectLst/>
                <a:latin typeface="+mj-lt"/>
                <a:cs typeface="Times New Roman" panose="02020603050405020304" pitchFamily="18" charset="0"/>
              </a:rPr>
              <a:t>:</a:t>
            </a:r>
            <a:r>
              <a:rPr lang="en-US" altLang="en-US" sz="6600" b="0" dirty="0">
                <a:solidFill>
                  <a:schemeClr val="bg1"/>
                </a:solidFill>
                <a:effectLst/>
                <a:latin typeface="+mj-lt"/>
                <a:cs typeface="Times New Roman" panose="02020603050405020304" pitchFamily="18" charset="0"/>
              </a:rPr>
              <a:t> </a:t>
            </a:r>
            <a:r>
              <a:rPr lang="vi-VN" sz="8800" b="0" dirty="0">
                <a:solidFill>
                  <a:schemeClr val="bg1"/>
                </a:solidFill>
                <a:effectLst/>
                <a:latin typeface="+mj-lt"/>
              </a:rPr>
              <a:t>Lạy Chúa, ngày con kêu cứu Chúa đã thương đáp lời.</a:t>
            </a:r>
            <a:endParaRPr lang="en-US" altLang="en-US" sz="66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2315688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88C1FE92-CFFA-48E2-B98B-5CDE97D3A5D0}"/>
              </a:ext>
            </a:extLst>
          </p:cNvPr>
          <p:cNvSpPr>
            <a:spLocks noGrp="1" noChangeArrowheads="1"/>
          </p:cNvSpPr>
          <p:nvPr>
            <p:ph type="subTitle" idx="1"/>
          </p:nvPr>
        </p:nvSpPr>
        <p:spPr>
          <a:xfrm>
            <a:off x="0" y="0"/>
            <a:ext cx="9144000" cy="5143500"/>
          </a:xfrm>
        </p:spPr>
        <p:txBody>
          <a:bodyPr>
            <a:normAutofit fontScale="85000" lnSpcReduction="10000"/>
          </a:bodyPr>
          <a:lstStyle/>
          <a:p>
            <a:pPr algn="just">
              <a:lnSpc>
                <a:spcPct val="118000"/>
              </a:lnSpc>
            </a:pPr>
            <a:r>
              <a:rPr lang="en-US" altLang="en-US" sz="7200" b="0" u="sng" dirty="0" smtClean="0">
                <a:solidFill>
                  <a:srgbClr val="FFFF00"/>
                </a:solidFill>
                <a:effectLst/>
                <a:latin typeface="+mj-lt"/>
                <a:cs typeface="Times New Roman" panose="02020603050405020304" pitchFamily="18" charset="0"/>
              </a:rPr>
              <a:t>Tk2</a:t>
            </a:r>
            <a:r>
              <a:rPr lang="en-US" altLang="en-US" sz="7200" b="0" u="sng" dirty="0">
                <a:solidFill>
                  <a:srgbClr val="FFFF00"/>
                </a:solidFill>
                <a:effectLst/>
                <a:latin typeface="+mj-lt"/>
                <a:cs typeface="Times New Roman" panose="02020603050405020304" pitchFamily="18" charset="0"/>
              </a:rPr>
              <a:t>:</a:t>
            </a:r>
            <a:r>
              <a:rPr lang="en-US" altLang="en-US" sz="2400" b="0" dirty="0">
                <a:solidFill>
                  <a:srgbClr val="FFFF00"/>
                </a:solidFill>
                <a:effectLst/>
                <a:latin typeface="+mj-lt"/>
                <a:cs typeface="Times New Roman" panose="02020603050405020304" pitchFamily="18" charset="0"/>
              </a:rPr>
              <a:t>  </a:t>
            </a:r>
            <a:r>
              <a:rPr lang="vi-VN" sz="6000" b="0" dirty="0">
                <a:solidFill>
                  <a:schemeClr val="bg1"/>
                </a:solidFill>
                <a:effectLst/>
                <a:latin typeface="+mj-lt"/>
              </a:rPr>
              <a:t>Con xin cảm tạ bởi vì Chúa một lòng thành tín, mãi yêu thương. Ngày con khấn nài Chúa thương tình đáp lời. Hỗ trợ hồn con, Chúa tăng cường dũng lực.</a:t>
            </a:r>
            <a:endParaRPr lang="en-US" altLang="en-US" sz="60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4978947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1FC81064-E743-4B24-895D-430435510C72}"/>
              </a:ext>
            </a:extLst>
          </p:cNvPr>
          <p:cNvSpPr>
            <a:spLocks noGrp="1" noChangeArrowheads="1"/>
          </p:cNvSpPr>
          <p:nvPr>
            <p:ph type="subTitle" idx="1"/>
          </p:nvPr>
        </p:nvSpPr>
        <p:spPr>
          <a:xfrm>
            <a:off x="0" y="0"/>
            <a:ext cx="9144000" cy="5143500"/>
          </a:xfrm>
        </p:spPr>
        <p:txBody>
          <a:bodyPr>
            <a:normAutofit/>
          </a:bodyPr>
          <a:lstStyle/>
          <a:p>
            <a:pPr algn="just">
              <a:lnSpc>
                <a:spcPct val="110000"/>
              </a:lnSpc>
            </a:pPr>
            <a:r>
              <a:rPr lang="en-US" altLang="en-US" sz="8000" b="0" u="sng" dirty="0" err="1" smtClean="0">
                <a:solidFill>
                  <a:srgbClr val="FFFF00"/>
                </a:solidFill>
                <a:effectLst/>
                <a:latin typeface="+mj-lt"/>
                <a:cs typeface="Times New Roman" panose="02020603050405020304" pitchFamily="18" charset="0"/>
              </a:rPr>
              <a:t>Đk</a:t>
            </a:r>
            <a:r>
              <a:rPr lang="en-US" altLang="en-US" sz="8000" b="0" u="sng" dirty="0">
                <a:solidFill>
                  <a:srgbClr val="FFFF00"/>
                </a:solidFill>
                <a:effectLst/>
                <a:latin typeface="+mj-lt"/>
                <a:cs typeface="Times New Roman" panose="02020603050405020304" pitchFamily="18" charset="0"/>
              </a:rPr>
              <a:t>:</a:t>
            </a:r>
            <a:r>
              <a:rPr lang="en-US" altLang="en-US" sz="6600" b="0" dirty="0">
                <a:solidFill>
                  <a:schemeClr val="bg1"/>
                </a:solidFill>
                <a:effectLst/>
                <a:latin typeface="+mj-lt"/>
                <a:cs typeface="Times New Roman" panose="02020603050405020304" pitchFamily="18" charset="0"/>
              </a:rPr>
              <a:t> </a:t>
            </a:r>
            <a:r>
              <a:rPr lang="vi-VN" sz="8800" b="0" dirty="0">
                <a:solidFill>
                  <a:schemeClr val="bg1"/>
                </a:solidFill>
                <a:effectLst/>
                <a:latin typeface="+mj-lt"/>
              </a:rPr>
              <a:t>Lạy Chúa, ngày con kêu cứu Chúa đã thương đáp lời.</a:t>
            </a:r>
            <a:endParaRPr lang="en-US" altLang="en-US" sz="66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37329679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B10EEBFF-C05F-4B42-B5BC-D0C6288AA7F9}"/>
              </a:ext>
            </a:extLst>
          </p:cNvPr>
          <p:cNvSpPr>
            <a:spLocks noGrp="1" noChangeArrowheads="1"/>
          </p:cNvSpPr>
          <p:nvPr>
            <p:ph type="subTitle" idx="4294967295"/>
          </p:nvPr>
        </p:nvSpPr>
        <p:spPr>
          <a:xfrm>
            <a:off x="0" y="0"/>
            <a:ext cx="9144000" cy="5143500"/>
          </a:xfrm>
        </p:spPr>
        <p:txBody>
          <a:bodyPr>
            <a:normAutofit fontScale="85000" lnSpcReduction="10000"/>
          </a:bodyPr>
          <a:lstStyle/>
          <a:p>
            <a:pPr marL="0" indent="0" algn="just">
              <a:lnSpc>
                <a:spcPct val="120000"/>
              </a:lnSpc>
              <a:buNone/>
            </a:pPr>
            <a:r>
              <a:rPr lang="en-US" altLang="en-US" sz="6000" b="0" u="sng" dirty="0" smtClean="0">
                <a:solidFill>
                  <a:srgbClr val="FFFF00"/>
                </a:solidFill>
                <a:effectLst/>
                <a:latin typeface="+mj-lt"/>
                <a:cs typeface="Times New Roman" panose="02020603050405020304" pitchFamily="18" charset="0"/>
              </a:rPr>
              <a:t>Tk3</a:t>
            </a:r>
            <a:r>
              <a:rPr lang="en-US" altLang="en-US" sz="6000" b="0" u="sng" dirty="0">
                <a:solidFill>
                  <a:srgbClr val="FFFF00"/>
                </a:solidFill>
                <a:effectLst/>
                <a:latin typeface="+mj-lt"/>
                <a:cs typeface="Times New Roman" panose="02020603050405020304" pitchFamily="18" charset="0"/>
              </a:rPr>
              <a:t>:</a:t>
            </a:r>
            <a:r>
              <a:rPr lang="en-US" altLang="en-US" sz="6000" b="0" dirty="0">
                <a:solidFill>
                  <a:srgbClr val="FFFF00"/>
                </a:solidFill>
                <a:effectLst/>
                <a:latin typeface="+mj-lt"/>
                <a:cs typeface="Times New Roman" panose="02020603050405020304" pitchFamily="18" charset="0"/>
              </a:rPr>
              <a:t> </a:t>
            </a:r>
            <a:r>
              <a:rPr lang="vi-VN" sz="6000" b="0" dirty="0">
                <a:solidFill>
                  <a:schemeClr val="bg1"/>
                </a:solidFill>
                <a:effectLst/>
                <a:latin typeface="+mj-lt"/>
              </a:rPr>
              <a:t>Quân vương thế trần cảm tạ Chúa vì đã được nghe Chúa tuyên ngôn. Cùng nhau kết lời tán dương đường lối Ngài: Vinh hiển của Chúa biết bao là vĩ đại.</a:t>
            </a:r>
            <a:endParaRPr lang="en-US" altLang="en-US" sz="6000" b="0" dirty="0">
              <a:solidFill>
                <a:schemeClr val="bg1"/>
              </a:solidFill>
              <a:effectLst/>
              <a:latin typeface="+mj-lt"/>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1FC81064-E743-4B24-895D-430435510C72}"/>
              </a:ext>
            </a:extLst>
          </p:cNvPr>
          <p:cNvSpPr>
            <a:spLocks noGrp="1" noChangeArrowheads="1"/>
          </p:cNvSpPr>
          <p:nvPr>
            <p:ph type="subTitle" idx="1"/>
          </p:nvPr>
        </p:nvSpPr>
        <p:spPr>
          <a:xfrm>
            <a:off x="0" y="0"/>
            <a:ext cx="9144000" cy="5143500"/>
          </a:xfrm>
        </p:spPr>
        <p:txBody>
          <a:bodyPr>
            <a:normAutofit/>
          </a:bodyPr>
          <a:lstStyle/>
          <a:p>
            <a:pPr algn="just">
              <a:lnSpc>
                <a:spcPct val="110000"/>
              </a:lnSpc>
            </a:pPr>
            <a:r>
              <a:rPr lang="en-US" altLang="en-US" sz="8000" b="0" u="sng" dirty="0" err="1" smtClean="0">
                <a:solidFill>
                  <a:srgbClr val="FFFF00"/>
                </a:solidFill>
                <a:effectLst/>
                <a:latin typeface="+mj-lt"/>
                <a:cs typeface="Times New Roman" panose="02020603050405020304" pitchFamily="18" charset="0"/>
              </a:rPr>
              <a:t>Đk</a:t>
            </a:r>
            <a:r>
              <a:rPr lang="en-US" altLang="en-US" sz="8000" b="0" u="sng" dirty="0">
                <a:solidFill>
                  <a:srgbClr val="FFFF00"/>
                </a:solidFill>
                <a:effectLst/>
                <a:latin typeface="+mj-lt"/>
                <a:cs typeface="Times New Roman" panose="02020603050405020304" pitchFamily="18" charset="0"/>
              </a:rPr>
              <a:t>:</a:t>
            </a:r>
            <a:r>
              <a:rPr lang="en-US" altLang="en-US" sz="6600" b="0" dirty="0">
                <a:solidFill>
                  <a:schemeClr val="bg1"/>
                </a:solidFill>
                <a:effectLst/>
                <a:latin typeface="+mj-lt"/>
                <a:cs typeface="Times New Roman" panose="02020603050405020304" pitchFamily="18" charset="0"/>
              </a:rPr>
              <a:t> </a:t>
            </a:r>
            <a:r>
              <a:rPr lang="vi-VN" sz="8800" b="0" dirty="0">
                <a:solidFill>
                  <a:schemeClr val="bg1"/>
                </a:solidFill>
                <a:effectLst/>
                <a:latin typeface="+mj-lt"/>
              </a:rPr>
              <a:t>Lạy Chúa, ngày con kêu cứu Chúa đã thương đáp lời.</a:t>
            </a:r>
            <a:endParaRPr lang="en-US" altLang="en-US" sz="66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235843577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B10EEBFF-C05F-4B42-B5BC-D0C6288AA7F9}"/>
              </a:ext>
            </a:extLst>
          </p:cNvPr>
          <p:cNvSpPr>
            <a:spLocks noGrp="1" noChangeArrowheads="1"/>
          </p:cNvSpPr>
          <p:nvPr>
            <p:ph type="subTitle" idx="4294967295"/>
          </p:nvPr>
        </p:nvSpPr>
        <p:spPr>
          <a:xfrm>
            <a:off x="0" y="0"/>
            <a:ext cx="9144000" cy="5143500"/>
          </a:xfrm>
        </p:spPr>
        <p:txBody>
          <a:bodyPr>
            <a:normAutofit fontScale="77500" lnSpcReduction="20000"/>
          </a:bodyPr>
          <a:lstStyle/>
          <a:p>
            <a:pPr marL="0" indent="0" algn="just">
              <a:lnSpc>
                <a:spcPct val="120000"/>
              </a:lnSpc>
              <a:buNone/>
            </a:pPr>
            <a:r>
              <a:rPr lang="en-US" altLang="en-US" sz="6000" b="0" u="sng" dirty="0" smtClean="0">
                <a:solidFill>
                  <a:srgbClr val="FFFF00"/>
                </a:solidFill>
                <a:effectLst/>
                <a:latin typeface="+mj-lt"/>
                <a:cs typeface="Times New Roman" panose="02020603050405020304" pitchFamily="18" charset="0"/>
              </a:rPr>
              <a:t>Tk4</a:t>
            </a:r>
            <a:r>
              <a:rPr lang="en-US" altLang="en-US" sz="6000" b="0" u="sng" dirty="0">
                <a:solidFill>
                  <a:srgbClr val="FFFF00"/>
                </a:solidFill>
                <a:effectLst/>
                <a:latin typeface="+mj-lt"/>
                <a:cs typeface="Times New Roman" panose="02020603050405020304" pitchFamily="18" charset="0"/>
              </a:rPr>
              <a:t>:</a:t>
            </a:r>
            <a:r>
              <a:rPr lang="en-US" altLang="en-US" sz="6000" b="0" dirty="0">
                <a:solidFill>
                  <a:srgbClr val="FFFF00"/>
                </a:solidFill>
                <a:effectLst/>
                <a:latin typeface="+mj-lt"/>
                <a:cs typeface="Times New Roman" panose="02020603050405020304" pitchFamily="18" charset="0"/>
              </a:rPr>
              <a:t> </a:t>
            </a:r>
            <a:r>
              <a:rPr lang="vi-VN" sz="6500" b="0" dirty="0">
                <a:solidFill>
                  <a:schemeClr val="bg1"/>
                </a:solidFill>
                <a:effectLst/>
                <a:latin typeface="+mj-lt"/>
              </a:rPr>
              <a:t>Con nay đã được Chúa giải thoát, việc Ngài khởi công đã xong xuôi. Tình thương của Ngài đến muôn đời vững bền, chớ bỏ dở dang những công việc Chúa làm.</a:t>
            </a:r>
            <a:endParaRPr lang="en-US" altLang="en-US" sz="65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2961599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1FC81064-E743-4B24-895D-430435510C72}"/>
              </a:ext>
            </a:extLst>
          </p:cNvPr>
          <p:cNvSpPr>
            <a:spLocks noGrp="1" noChangeArrowheads="1"/>
          </p:cNvSpPr>
          <p:nvPr>
            <p:ph type="subTitle" idx="1"/>
          </p:nvPr>
        </p:nvSpPr>
        <p:spPr>
          <a:xfrm>
            <a:off x="0" y="0"/>
            <a:ext cx="9144000" cy="5143500"/>
          </a:xfrm>
        </p:spPr>
        <p:txBody>
          <a:bodyPr>
            <a:normAutofit/>
          </a:bodyPr>
          <a:lstStyle/>
          <a:p>
            <a:pPr algn="just">
              <a:lnSpc>
                <a:spcPct val="110000"/>
              </a:lnSpc>
            </a:pPr>
            <a:r>
              <a:rPr lang="en-US" altLang="en-US" sz="8000" b="0" u="sng" dirty="0" err="1" smtClean="0">
                <a:solidFill>
                  <a:srgbClr val="FFFF00"/>
                </a:solidFill>
                <a:effectLst/>
                <a:latin typeface="+mj-lt"/>
                <a:cs typeface="Times New Roman" panose="02020603050405020304" pitchFamily="18" charset="0"/>
              </a:rPr>
              <a:t>Đk</a:t>
            </a:r>
            <a:r>
              <a:rPr lang="en-US" altLang="en-US" sz="8000" b="0" u="sng" dirty="0">
                <a:solidFill>
                  <a:srgbClr val="FFFF00"/>
                </a:solidFill>
                <a:effectLst/>
                <a:latin typeface="+mj-lt"/>
                <a:cs typeface="Times New Roman" panose="02020603050405020304" pitchFamily="18" charset="0"/>
              </a:rPr>
              <a:t>:</a:t>
            </a:r>
            <a:r>
              <a:rPr lang="en-US" altLang="en-US" sz="6600" b="0" dirty="0">
                <a:solidFill>
                  <a:schemeClr val="bg1"/>
                </a:solidFill>
                <a:effectLst/>
                <a:latin typeface="+mj-lt"/>
                <a:cs typeface="Times New Roman" panose="02020603050405020304" pitchFamily="18" charset="0"/>
              </a:rPr>
              <a:t> </a:t>
            </a:r>
            <a:r>
              <a:rPr lang="vi-VN" sz="8800" b="0" dirty="0">
                <a:solidFill>
                  <a:schemeClr val="bg1"/>
                </a:solidFill>
                <a:effectLst/>
                <a:latin typeface="+mj-lt"/>
              </a:rPr>
              <a:t>Lạy Chúa, ngày con kêu cứu Chúa đã thương đáp lời.</a:t>
            </a:r>
            <a:endParaRPr lang="en-US" altLang="en-US" sz="66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57584363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114550"/>
            <a:ext cx="4848225" cy="3232150"/>
          </a:xfrm>
          <a:prstGeom prst="rect">
            <a:avLst/>
          </a:prstGeom>
        </p:spPr>
      </p:pic>
      <p:sp>
        <p:nvSpPr>
          <p:cNvPr id="5" name="Rectangle 4"/>
          <p:cNvSpPr/>
          <p:nvPr/>
        </p:nvSpPr>
        <p:spPr>
          <a:xfrm>
            <a:off x="0" y="12091"/>
            <a:ext cx="9144000" cy="2554545"/>
          </a:xfrm>
          <a:prstGeom prst="rect">
            <a:avLst/>
          </a:prstGeom>
        </p:spPr>
        <p:txBody>
          <a:bodyPr wrap="square">
            <a:spAutoFit/>
          </a:bodyPr>
          <a:lstStyle/>
          <a:p>
            <a:r>
              <a:rPr lang="vi-VN" sz="4000" dirty="0" smtClean="0">
                <a:solidFill>
                  <a:srgbClr val="FFFF00"/>
                </a:solidFill>
              </a:rPr>
              <a:t>Bài </a:t>
            </a:r>
            <a:r>
              <a:rPr lang="vi-VN" sz="4000" dirty="0">
                <a:solidFill>
                  <a:srgbClr val="FFFF00"/>
                </a:solidFill>
              </a:rPr>
              <a:t>đọc </a:t>
            </a:r>
            <a:r>
              <a:rPr lang="en-US" sz="4000" dirty="0" smtClean="0">
                <a:solidFill>
                  <a:srgbClr val="FFFF00"/>
                </a:solidFill>
              </a:rPr>
              <a:t>2</a:t>
            </a:r>
            <a:endParaRPr lang="vi-VN" sz="4000" dirty="0">
              <a:solidFill>
                <a:srgbClr val="FFFF00"/>
              </a:solidFill>
            </a:endParaRPr>
          </a:p>
          <a:p>
            <a:r>
              <a:rPr lang="vi-VN" sz="2400" i="1" dirty="0">
                <a:solidFill>
                  <a:schemeClr val="bg1"/>
                </a:solidFill>
              </a:rPr>
              <a:t>Thiên Chúa đã cho anh em được cùng sống với Đức Ki-tô : Thiên Chúa đã ban ơn tha thứ mọi sa ngã lỗi lầm của chúng ta</a:t>
            </a:r>
            <a:r>
              <a:rPr lang="vi-VN" sz="2400" i="1" dirty="0" smtClean="0">
                <a:solidFill>
                  <a:schemeClr val="bg1"/>
                </a:solidFill>
              </a:rPr>
              <a:t>.</a:t>
            </a:r>
            <a:endParaRPr lang="vi-VN" sz="2400" i="1" dirty="0">
              <a:solidFill>
                <a:schemeClr val="bg1"/>
              </a:solidFill>
            </a:endParaRPr>
          </a:p>
          <a:p>
            <a:r>
              <a:rPr lang="vi-VN" sz="3600" dirty="0">
                <a:solidFill>
                  <a:srgbClr val="FFFF00"/>
                </a:solidFill>
              </a:rPr>
              <a:t>Bài trích thư của thánh Phao-lô tông đồ gửi tín hữu Cô-lô-xê.</a:t>
            </a:r>
          </a:p>
        </p:txBody>
      </p:sp>
    </p:spTree>
    <p:extLst>
      <p:ext uri="{BB962C8B-B14F-4D97-AF65-F5344CB8AC3E}">
        <p14:creationId xmlns:p14="http://schemas.microsoft.com/office/powerpoint/2010/main" val="1898474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725" y="430709"/>
            <a:ext cx="9144000" cy="4274641"/>
          </a:xfrm>
        </p:spPr>
        <p:txBody>
          <a:bodyPr>
            <a:normAutofit/>
          </a:bodyPr>
          <a:lstStyle/>
          <a:p>
            <a:pPr algn="just"/>
            <a:r>
              <a:rPr lang="vi-VN" sz="6000" b="0" dirty="0">
                <a:solidFill>
                  <a:schemeClr val="bg1"/>
                </a:solidFill>
                <a:effectLst/>
                <a:latin typeface="+mj-lt"/>
              </a:rPr>
              <a:t>Anh em đã được lãnh nhận thần khí trở nên nghĩa tử, nhờ đó ta kêu lên rằng: “Áp-ba, lạy Cha”.</a:t>
            </a:r>
            <a:endParaRPr lang="en-US" sz="16600" b="0" u="sng" dirty="0">
              <a:solidFill>
                <a:schemeClr val="bg1"/>
              </a:solidFill>
              <a:effectLst/>
              <a:latin typeface="+mj-lt"/>
              <a:cs typeface="Times New Roman" pitchFamily="18" charset="0"/>
            </a:endParaRPr>
          </a:p>
        </p:txBody>
      </p:sp>
      <p:sp>
        <p:nvSpPr>
          <p:cNvPr id="3" name="Rectangle 2"/>
          <p:cNvSpPr/>
          <p:nvPr/>
        </p:nvSpPr>
        <p:spPr>
          <a:xfrm>
            <a:off x="0" y="9525"/>
            <a:ext cx="3318537" cy="646331"/>
          </a:xfrm>
          <a:prstGeom prst="rect">
            <a:avLst/>
          </a:prstGeom>
        </p:spPr>
        <p:txBody>
          <a:bodyPr wrap="none">
            <a:spAutoFit/>
          </a:bodyPr>
          <a:lstStyle/>
          <a:p>
            <a:r>
              <a:rPr lang="en-US" sz="3600" u="sng" dirty="0">
                <a:solidFill>
                  <a:srgbClr val="FFFF00"/>
                </a:solidFill>
                <a:latin typeface="+mj-lt"/>
                <a:cs typeface="Times New Roman" pitchFamily="18" charset="0"/>
              </a:rPr>
              <a:t>Alleluia-alleluia:</a:t>
            </a:r>
            <a:r>
              <a:rPr lang="en-US" sz="3600" dirty="0">
                <a:solidFill>
                  <a:srgbClr val="FFFF00"/>
                </a:solidFill>
                <a:latin typeface="+mj-lt"/>
                <a:cs typeface="Times New Roman" pitchFamily="18" charset="0"/>
              </a:rPr>
              <a:t> </a:t>
            </a:r>
          </a:p>
        </p:txBody>
      </p:sp>
      <p:sp>
        <p:nvSpPr>
          <p:cNvPr id="4" name="TextBox 3"/>
          <p:cNvSpPr txBox="1"/>
          <p:nvPr/>
        </p:nvSpPr>
        <p:spPr>
          <a:xfrm>
            <a:off x="76201" y="4248150"/>
            <a:ext cx="7619999" cy="769441"/>
          </a:xfrm>
          <a:prstGeom prst="rect">
            <a:avLst/>
          </a:prstGeom>
          <a:noFill/>
        </p:spPr>
        <p:txBody>
          <a:bodyPr wrap="square" rtlCol="0">
            <a:spAutoFit/>
          </a:bodyPr>
          <a:lstStyle/>
          <a:p>
            <a:pPr algn="just"/>
            <a:r>
              <a:rPr lang="en-US" sz="4400" dirty="0" smtClean="0">
                <a:solidFill>
                  <a:srgbClr val="FF0000"/>
                </a:solidFill>
                <a:latin typeface="+mj-lt"/>
                <a:cs typeface="Times New Roman" pitchFamily="18" charset="0"/>
              </a:rPr>
              <a:t>                                </a:t>
            </a:r>
            <a:r>
              <a:rPr lang="en-US" sz="4400" u="sng" dirty="0">
                <a:solidFill>
                  <a:srgbClr val="FFFF00"/>
                </a:solidFill>
                <a:effectLst>
                  <a:outerShdw blurRad="38100" dist="38100" dir="2700000" algn="tl">
                    <a:srgbClr val="000000">
                      <a:alpha val="43137"/>
                    </a:srgbClr>
                  </a:outerShdw>
                </a:effectLst>
                <a:latin typeface="+mj-lt"/>
                <a:cs typeface="Times New Roman" pitchFamily="18" charset="0"/>
              </a:rPr>
              <a:t>Alleluia</a:t>
            </a:r>
            <a:r>
              <a:rPr lang="en-US" sz="4400" u="sng" dirty="0" smtClean="0">
                <a:solidFill>
                  <a:srgbClr val="FFFF00"/>
                </a:solidFill>
                <a:effectLst>
                  <a:outerShdw blurRad="38100" dist="38100" dir="2700000" algn="tl">
                    <a:srgbClr val="000000">
                      <a:alpha val="43137"/>
                    </a:srgbClr>
                  </a:outerShdw>
                </a:effectLst>
                <a:latin typeface="+mj-lt"/>
                <a:cs typeface="Times New Roman" pitchFamily="18" charset="0"/>
              </a:rPr>
              <a:t>.</a:t>
            </a:r>
            <a:r>
              <a:rPr lang="en-US" sz="4400" dirty="0"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en-US" sz="4400" dirty="0">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88644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997180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72061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3142682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297587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59965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849943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565249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213627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6049450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99290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82796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63740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9947657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492624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7200" b="0" dirty="0">
                <a:solidFill>
                  <a:schemeClr val="bg1"/>
                </a:solidFill>
                <a:effectLst/>
                <a:latin typeface="+mj-lt"/>
              </a:rPr>
              <a:t>Tôi tin Hội Thánh duy nhất thánh thiện công giáo và tông truyền.</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88747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u="sng" dirty="0">
                <a:solidFill>
                  <a:srgbClr val="FFFF00"/>
                </a:solidFill>
                <a:effectLst/>
                <a:latin typeface="+mj-lt"/>
                <a:cs typeface="Times New Roman" pitchFamily="18" charset="0"/>
              </a:rPr>
              <a:t>Amen.</a:t>
            </a:r>
            <a:endParaRPr lang="en-US" sz="6600" b="0" u="sng"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74002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246063"/>
            <a:ext cx="8705850" cy="563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3055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95800" y="0"/>
            <a:ext cx="4267200" cy="2090932"/>
          </a:xfrm>
        </p:spPr>
        <p:txBody>
          <a:bodyPr>
            <a:normAutofit/>
          </a:bodyPr>
          <a:lstStyle/>
          <a:p>
            <a:r>
              <a:rPr lang="en-US" sz="4800" b="0" dirty="0" smtClean="0">
                <a:solidFill>
                  <a:srgbClr val="FFFF00"/>
                </a:solidFill>
                <a:effectLst/>
                <a:latin typeface="+mj-lt"/>
                <a:cs typeface="Times New Roman" pitchFamily="18" charset="0"/>
              </a:rPr>
              <a:t>LỜI NGUYỆN TÍN HỮU</a:t>
            </a:r>
            <a:endParaRPr lang="vi-VN" sz="6000" b="0" dirty="0">
              <a:solidFill>
                <a:srgbClr val="FFFF00"/>
              </a:solidFill>
              <a:effectLst/>
              <a:latin typeface="+mj-lt"/>
              <a:cs typeface="Times New Roman"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66" y="438150"/>
            <a:ext cx="4486665" cy="44866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67200" y="1657350"/>
            <a:ext cx="3200400" cy="39820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799" y="1782586"/>
            <a:ext cx="2209801" cy="3360914"/>
          </a:xfrm>
          <a:prstGeom prst="rect">
            <a:avLst/>
          </a:prstGeom>
        </p:spPr>
      </p:pic>
    </p:spTree>
    <p:extLst>
      <p:ext uri="{BB962C8B-B14F-4D97-AF65-F5344CB8AC3E}">
        <p14:creationId xmlns:p14="http://schemas.microsoft.com/office/powerpoint/2010/main" val="38865977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latin typeface="+mj-lt"/>
                <a:cs typeface="Times New Roman" pitchFamily="18" charset="0"/>
              </a:rPr>
              <a:t>Ca </a:t>
            </a:r>
            <a:r>
              <a:rPr lang="en-US" sz="6600" b="0" dirty="0" err="1">
                <a:solidFill>
                  <a:srgbClr val="FFFF00"/>
                </a:solidFill>
                <a:effectLst/>
                <a:latin typeface="+mj-lt"/>
                <a:cs typeface="Times New Roman" pitchFamily="18" charset="0"/>
              </a:rPr>
              <a:t>Dâng</a:t>
            </a:r>
            <a:r>
              <a:rPr lang="en-US" sz="6600" b="0" dirty="0">
                <a:solidFill>
                  <a:srgbClr val="FFFF00"/>
                </a:solidFill>
                <a:effectLst/>
                <a:latin typeface="+mj-lt"/>
                <a:cs typeface="Times New Roman" pitchFamily="18" charset="0"/>
              </a:rPr>
              <a:t> </a:t>
            </a:r>
            <a:r>
              <a:rPr lang="en-US" sz="6600" b="0" dirty="0" err="1">
                <a:solidFill>
                  <a:srgbClr val="FFFF00"/>
                </a:solidFill>
                <a:effectLst/>
                <a:latin typeface="+mj-lt"/>
                <a:cs typeface="Times New Roman" pitchFamily="18" charset="0"/>
              </a:rPr>
              <a:t>Lễ</a:t>
            </a:r>
            <a:r>
              <a:rPr lang="en-US" sz="8000" b="0" dirty="0">
                <a:solidFill>
                  <a:srgbClr val="FFFF00"/>
                </a:solidFill>
                <a:effectLst/>
                <a:latin typeface="+mj-lt"/>
                <a:cs typeface="Times New Roman" pitchFamily="18" charset="0"/>
              </a:rPr>
              <a:t/>
            </a:r>
            <a:br>
              <a:rPr lang="en-US" sz="8000" b="0" dirty="0">
                <a:solidFill>
                  <a:srgbClr val="FFFF00"/>
                </a:solidFill>
                <a:effectLst/>
                <a:latin typeface="+mj-lt"/>
                <a:cs typeface="Times New Roman" pitchFamily="18" charset="0"/>
              </a:rPr>
            </a:br>
            <a:r>
              <a:rPr lang="en-US" sz="6000" b="0" dirty="0">
                <a:solidFill>
                  <a:srgbClr val="FFFF00"/>
                </a:solidFill>
                <a:effectLst/>
                <a:latin typeface="+mj-lt"/>
                <a:cs typeface="Times New Roman" pitchFamily="18" charset="0"/>
              </a:rPr>
              <a:t>XIN DÂNG ĐỜI CON</a:t>
            </a:r>
            <a:r>
              <a:rPr lang="en-US" sz="8000" b="0" dirty="0">
                <a:solidFill>
                  <a:srgbClr val="FFFF00"/>
                </a:solidFill>
                <a:effectLst/>
                <a:latin typeface="+mj-lt"/>
                <a:cs typeface="Times New Roman" pitchFamily="18" charset="0"/>
              </a:rPr>
              <a:t/>
            </a:r>
            <a:br>
              <a:rPr lang="en-US" sz="8000" b="0" dirty="0">
                <a:solidFill>
                  <a:srgbClr val="FFFF00"/>
                </a:solidFill>
                <a:effectLst/>
                <a:latin typeface="+mj-lt"/>
                <a:cs typeface="Times New Roman" pitchFamily="18" charset="0"/>
              </a:rPr>
            </a:br>
            <a:r>
              <a:rPr lang="en-US" b="0" dirty="0">
                <a:solidFill>
                  <a:srgbClr val="FFFF00"/>
                </a:solidFill>
                <a:effectLst/>
                <a:latin typeface="+mj-lt"/>
                <a:cs typeface="Times New Roman" pitchFamily="18" charset="0"/>
              </a:rPr>
              <a:t>Lm. Pet. </a:t>
            </a:r>
            <a:r>
              <a:rPr lang="en-US" b="0" dirty="0" err="1">
                <a:solidFill>
                  <a:srgbClr val="FFFF00"/>
                </a:solidFill>
                <a:effectLst/>
                <a:latin typeface="+mj-lt"/>
                <a:cs typeface="Times New Roman" pitchFamily="18" charset="0"/>
              </a:rPr>
              <a:t>Huy</a:t>
            </a:r>
            <a:r>
              <a:rPr lang="en-US" b="0" dirty="0">
                <a:solidFill>
                  <a:srgbClr val="FFFF00"/>
                </a:solidFill>
                <a:effectLst/>
                <a:latin typeface="+mj-lt"/>
                <a:cs typeface="Times New Roman" pitchFamily="18" charset="0"/>
              </a:rPr>
              <a:t> </a:t>
            </a:r>
            <a:r>
              <a:rPr lang="en-US" b="0" dirty="0" err="1">
                <a:solidFill>
                  <a:srgbClr val="FFFF00"/>
                </a:solidFill>
                <a:effectLst/>
                <a:latin typeface="+mj-lt"/>
                <a:cs typeface="Times New Roman" pitchFamily="18" charset="0"/>
              </a:rPr>
              <a:t>Hoàng</a:t>
            </a:r>
            <a:endParaRPr lang="vi-VN" sz="80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048538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smtClean="0">
                <a:solidFill>
                  <a:srgbClr val="FFFF00"/>
                </a:solidFill>
                <a:effectLst/>
                <a:latin typeface="+mj-lt"/>
                <a:cs typeface="Times New Roman" pitchFamily="18" charset="0"/>
              </a:rPr>
              <a:t>Đk</a:t>
            </a:r>
            <a:r>
              <a:rPr lang="en-US" sz="4000" b="0" u="sng" dirty="0" smtClean="0">
                <a:solidFill>
                  <a:srgbClr val="FFFF00"/>
                </a:solidFill>
                <a:effectLst/>
                <a:latin typeface="+mj-lt"/>
                <a:cs typeface="Times New Roman" pitchFamily="18" charset="0"/>
              </a:rPr>
              <a:t>:</a:t>
            </a:r>
            <a:r>
              <a:rPr lang="en-US" sz="4000" b="0" dirty="0">
                <a:solidFill>
                  <a:schemeClr val="bg1"/>
                </a:solidFill>
                <a:effectLst/>
                <a:latin typeface="+mj-lt"/>
                <a:cs typeface="Times New Roman" pitchFamily="18" charset="0"/>
              </a:rPr>
              <a:t> </a:t>
            </a:r>
            <a:r>
              <a:rPr lang="vi-VN" sz="4800" b="0" dirty="0" smtClean="0">
                <a:solidFill>
                  <a:schemeClr val="bg1"/>
                </a:solidFill>
                <a:effectLst/>
                <a:latin typeface="+mj-lt"/>
              </a:rPr>
              <a:t>Chúa </a:t>
            </a:r>
            <a:r>
              <a:rPr lang="vi-VN" sz="4800" b="0" dirty="0">
                <a:solidFill>
                  <a:schemeClr val="bg1"/>
                </a:solidFill>
                <a:effectLst/>
                <a:latin typeface="+mj-lt"/>
              </a:rPr>
              <a:t>không muốn nhận, không muốn nhận của lễ hy sinh, cũng không nhận của lễ đền bồi thì con đây dâng trọn hồn xác con, con dâng trót cả đời con làm của lễ hiến dâng lên Ngài</a:t>
            </a:r>
            <a:endParaRPr lang="vi-VN" sz="48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4096893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b="0" u="sng" dirty="0">
                <a:solidFill>
                  <a:srgbClr val="FFFF00"/>
                </a:solidFill>
                <a:effectLst/>
                <a:latin typeface="+mj-lt"/>
                <a:cs typeface="Times New Roman" pitchFamily="18" charset="0"/>
              </a:rPr>
              <a:t>Tk1:</a:t>
            </a:r>
            <a:r>
              <a:rPr lang="en-US" sz="5400" b="0" dirty="0">
                <a:solidFill>
                  <a:schemeClr val="bg1"/>
                </a:solidFill>
                <a:effectLst/>
                <a:latin typeface="+mj-lt"/>
                <a:cs typeface="Times New Roman" pitchFamily="18" charset="0"/>
              </a:rPr>
              <a:t> </a:t>
            </a:r>
            <a:r>
              <a:rPr lang="vi-VN" sz="6000" b="0" dirty="0">
                <a:solidFill>
                  <a:schemeClr val="bg1"/>
                </a:solidFill>
                <a:effectLst/>
                <a:latin typeface="+mj-lt"/>
              </a:rPr>
              <a:t>Đời nhân thế con nào có chi để dâng Chúa như lễ tôn thờ con xin dâng tháng ngày trong đời mọi buồn vui thân kiếp con người.</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481072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smtClean="0">
                <a:solidFill>
                  <a:srgbClr val="FFFF00"/>
                </a:solidFill>
                <a:effectLst/>
                <a:latin typeface="+mj-lt"/>
                <a:cs typeface="Times New Roman" pitchFamily="18" charset="0"/>
              </a:rPr>
              <a:t>Đk</a:t>
            </a:r>
            <a:r>
              <a:rPr lang="en-US" sz="4000" b="0" u="sng" dirty="0" smtClean="0">
                <a:solidFill>
                  <a:srgbClr val="FFFF00"/>
                </a:solidFill>
                <a:effectLst/>
                <a:latin typeface="+mj-lt"/>
                <a:cs typeface="Times New Roman" pitchFamily="18" charset="0"/>
              </a:rPr>
              <a:t>:</a:t>
            </a:r>
            <a:r>
              <a:rPr lang="en-US" sz="4000" b="0" dirty="0">
                <a:solidFill>
                  <a:schemeClr val="bg1"/>
                </a:solidFill>
                <a:effectLst/>
                <a:latin typeface="+mj-lt"/>
                <a:cs typeface="Times New Roman" pitchFamily="18" charset="0"/>
              </a:rPr>
              <a:t> </a:t>
            </a:r>
            <a:r>
              <a:rPr lang="vi-VN" sz="4800" b="0" dirty="0" smtClean="0">
                <a:solidFill>
                  <a:schemeClr val="bg1"/>
                </a:solidFill>
                <a:effectLst/>
                <a:latin typeface="+mj-lt"/>
              </a:rPr>
              <a:t>Chúa </a:t>
            </a:r>
            <a:r>
              <a:rPr lang="vi-VN" sz="4800" b="0" dirty="0">
                <a:solidFill>
                  <a:schemeClr val="bg1"/>
                </a:solidFill>
                <a:effectLst/>
                <a:latin typeface="+mj-lt"/>
              </a:rPr>
              <a:t>không muốn nhận, không muốn nhận của lễ hy sinh, cũng không nhận của lễ đền bồi thì con đây dâng trọn hồn xác con, con dâng trót cả đời con làm của lễ hiến dâng lên Ngài</a:t>
            </a:r>
            <a:endParaRPr lang="vi-VN" sz="48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87213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A988F5E-1C9E-1F5E-BE73-E8D3D9280437}"/>
              </a:ext>
            </a:extLst>
          </p:cNvPr>
          <p:cNvSpPr txBox="1"/>
          <p:nvPr/>
        </p:nvSpPr>
        <p:spPr>
          <a:xfrm>
            <a:off x="0" y="0"/>
            <a:ext cx="9144000" cy="5401479"/>
          </a:xfrm>
          <a:prstGeom prst="rect">
            <a:avLst/>
          </a:prstGeom>
          <a:noFill/>
        </p:spPr>
        <p:txBody>
          <a:bodyPr wrap="square" lIns="68580" tIns="34290" rIns="68580" bIns="34290">
            <a:spAutoFit/>
          </a:bodyPr>
          <a:lstStyle/>
          <a:p>
            <a:pPr algn="just" defTabSz="685800"/>
            <a:r>
              <a:rPr lang="vi-VN" sz="4800" dirty="0">
                <a:solidFill>
                  <a:prstClr val="white"/>
                </a:solidFill>
                <a:latin typeface="+mj-lt"/>
                <a:ea typeface="Segoe UI Black" panose="020B0A02040204020203" pitchFamily="34" charset="0"/>
              </a:rPr>
              <a:t>Lạy Cha trên trời</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Xin cho ơn đức tin mà Cha ban tặng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trong Chúa Giêsu Kitô Con Cha</a:t>
            </a:r>
            <a:r>
              <a:rPr lang="en-US" sz="4800" dirty="0">
                <a:solidFill>
                  <a:srgbClr val="FFFF00"/>
                </a:solidFill>
                <a:ea typeface="Segoe UI Black" panose="020B0A02040204020203" pitchFamily="34" charset="0"/>
              </a:rPr>
              <a:t>/</a:t>
            </a:r>
            <a:r>
              <a:rPr lang="vi-VN" sz="4800" dirty="0">
                <a:solidFill>
                  <a:prstClr val="white"/>
                </a:solidFill>
                <a:latin typeface="+mj-lt"/>
                <a:ea typeface="Segoe UI Black" panose="020B0A02040204020203" pitchFamily="34" charset="0"/>
              </a:rPr>
              <a:t> và Anh của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cùng ngọn lửa đức ái được thắp lên trong tâm hồn chúng con bởi Chúa Thánh Thần</a:t>
            </a:r>
            <a:r>
              <a:rPr lang="en-US" sz="4800" dirty="0">
                <a:solidFill>
                  <a:srgbClr val="FFFF00"/>
                </a:solidFill>
                <a:ea typeface="Segoe UI Black" panose="020B0A02040204020203" pitchFamily="34" charset="0"/>
              </a:rPr>
              <a:t>/</a:t>
            </a:r>
            <a:endParaRPr lang="vi-VN" sz="48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688380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b="0" u="sng" dirty="0">
                <a:solidFill>
                  <a:srgbClr val="FFFF00"/>
                </a:solidFill>
                <a:effectLst/>
                <a:latin typeface="+mj-lt"/>
                <a:cs typeface="Times New Roman" pitchFamily="18" charset="0"/>
              </a:rPr>
              <a:t>Tk2:</a:t>
            </a:r>
            <a:r>
              <a:rPr lang="en-US" b="0" dirty="0">
                <a:solidFill>
                  <a:schemeClr val="bg1"/>
                </a:solidFill>
                <a:effectLst/>
                <a:latin typeface="+mj-lt"/>
                <a:cs typeface="Times New Roman" pitchFamily="18" charset="0"/>
              </a:rPr>
              <a:t> </a:t>
            </a:r>
            <a:r>
              <a:rPr lang="vi-VN" sz="3600" b="0" dirty="0">
                <a:effectLst/>
                <a:latin typeface="+mj-lt"/>
              </a:rPr>
              <a:t> </a:t>
            </a:r>
            <a:r>
              <a:rPr lang="vi-VN" sz="5400" b="0" dirty="0">
                <a:solidFill>
                  <a:schemeClr val="bg1"/>
                </a:solidFill>
                <a:effectLst/>
                <a:latin typeface="+mj-lt"/>
              </a:rPr>
              <a:t>Đời con sống bao là nổi trôi lời đoan hứa con đã dâng Ngài nhưng bao phen sức lực hao mòn và tình con yêu Chúa không tròn.</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4043968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4000" b="0" u="sng" dirty="0" err="1">
                <a:solidFill>
                  <a:srgbClr val="FFFF00"/>
                </a:solidFill>
                <a:effectLst/>
                <a:latin typeface="+mj-lt"/>
                <a:cs typeface="Times New Roman" pitchFamily="18" charset="0"/>
              </a:rPr>
              <a:t>Đk</a:t>
            </a:r>
            <a:r>
              <a:rPr lang="en-US" sz="4000" b="0" u="sng" dirty="0">
                <a:solidFill>
                  <a:srgbClr val="FFFF00"/>
                </a:solidFill>
                <a:effectLst/>
                <a:latin typeface="+mj-lt"/>
                <a:cs typeface="Times New Roman" pitchFamily="18" charset="0"/>
              </a:rPr>
              <a:t>:</a:t>
            </a:r>
            <a:r>
              <a:rPr lang="en-US" sz="4000" b="0" dirty="0">
                <a:solidFill>
                  <a:schemeClr val="bg1"/>
                </a:solidFill>
                <a:effectLst/>
                <a:latin typeface="+mj-lt"/>
                <a:cs typeface="Times New Roman" pitchFamily="18" charset="0"/>
              </a:rPr>
              <a:t> </a:t>
            </a:r>
            <a:r>
              <a:rPr lang="vi-VN" sz="4800" b="0" dirty="0" smtClean="0">
                <a:solidFill>
                  <a:schemeClr val="bg1"/>
                </a:solidFill>
                <a:effectLst/>
                <a:latin typeface="+mj-lt"/>
              </a:rPr>
              <a:t>Chúa </a:t>
            </a:r>
            <a:r>
              <a:rPr lang="vi-VN" sz="4800" b="0" dirty="0">
                <a:solidFill>
                  <a:schemeClr val="bg1"/>
                </a:solidFill>
                <a:effectLst/>
                <a:latin typeface="+mj-lt"/>
              </a:rPr>
              <a:t>không muốn nhận, không muốn nhận của lễ hy sinh, cũng không nhận của lễ đền bồi thì con đây dâng trọn hồn xác con, con dâng trót cả đời con làm của lễ hiến dâng lên Ngài</a:t>
            </a:r>
            <a:endParaRPr lang="vi-VN" sz="48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199269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248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66591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1" dirty="0">
                <a:solidFill>
                  <a:srgbClr val="FFFF00"/>
                </a:solidFill>
                <a:effectLst>
                  <a:outerShdw blurRad="38100" dist="38100" dir="2700000" algn="tl">
                    <a:srgbClr val="000000">
                      <a:alpha val="43137"/>
                    </a:srgbClr>
                  </a:outerShdw>
                </a:effectLst>
                <a:latin typeface="+mj-lt"/>
                <a:cs typeface="Times New Roman" pitchFamily="18" charset="0"/>
              </a:rPr>
              <a:t>Ca </a:t>
            </a:r>
            <a:r>
              <a:rPr lang="en-US" sz="5400" b="1" dirty="0" err="1">
                <a:solidFill>
                  <a:srgbClr val="FFFF00"/>
                </a:solidFill>
                <a:effectLst>
                  <a:outerShdw blurRad="38100" dist="38100" dir="2700000" algn="tl">
                    <a:srgbClr val="000000">
                      <a:alpha val="43137"/>
                    </a:srgbClr>
                  </a:outerShdw>
                </a:effectLst>
                <a:latin typeface="+mj-lt"/>
                <a:cs typeface="Times New Roman" pitchFamily="18" charset="0"/>
              </a:rPr>
              <a:t>Nguyện</a:t>
            </a:r>
            <a:r>
              <a:rPr lang="en-US" sz="5400" b="1" dirty="0">
                <a:solidFill>
                  <a:srgbClr val="FFFF00"/>
                </a:solidFill>
                <a:effectLst>
                  <a:outerShdw blurRad="38100" dist="38100" dir="2700000" algn="tl">
                    <a:srgbClr val="000000">
                      <a:alpha val="43137"/>
                    </a:srgbClr>
                  </a:outerShdw>
                </a:effectLst>
                <a:latin typeface="+mj-lt"/>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mj-lt"/>
                <a:cs typeface="Times New Roman" pitchFamily="18" charset="0"/>
              </a:rPr>
              <a:t>Hiệp</a:t>
            </a:r>
            <a:r>
              <a:rPr lang="en-US" sz="5400" b="1" dirty="0">
                <a:solidFill>
                  <a:srgbClr val="FFFF00"/>
                </a:solidFill>
                <a:effectLst>
                  <a:outerShdw blurRad="38100" dist="38100" dir="2700000" algn="tl">
                    <a:srgbClr val="000000">
                      <a:alpha val="43137"/>
                    </a:srgbClr>
                  </a:outerShdw>
                </a:effectLst>
                <a:latin typeface="+mj-lt"/>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mj-lt"/>
                <a:cs typeface="Times New Roman" pitchFamily="18" charset="0"/>
              </a:rPr>
              <a:t>Lễ</a:t>
            </a:r>
            <a:r>
              <a:rPr lang="en-US" sz="5400" b="1" dirty="0">
                <a:solidFill>
                  <a:srgbClr val="FFFF00"/>
                </a:solidFill>
                <a:effectLst>
                  <a:outerShdw blurRad="38100" dist="38100" dir="2700000" algn="tl">
                    <a:srgbClr val="000000">
                      <a:alpha val="43137"/>
                    </a:srgbClr>
                  </a:outerShdw>
                </a:effectLst>
                <a:latin typeface="+mj-lt"/>
                <a:cs typeface="Times New Roman" pitchFamily="18" charset="0"/>
              </a:rPr>
              <a:t/>
            </a:r>
            <a:br>
              <a:rPr lang="en-US" sz="5400" b="1" dirty="0">
                <a:solidFill>
                  <a:srgbClr val="FFFF00"/>
                </a:solidFill>
                <a:effectLst>
                  <a:outerShdw blurRad="38100" dist="38100" dir="2700000" algn="tl">
                    <a:srgbClr val="000000">
                      <a:alpha val="43137"/>
                    </a:srgbClr>
                  </a:outerShdw>
                </a:effectLst>
                <a:latin typeface="+mj-lt"/>
                <a:cs typeface="Times New Roman" pitchFamily="18" charset="0"/>
              </a:rPr>
            </a:br>
            <a:r>
              <a:rPr lang="vi-VN" sz="6600" b="1" dirty="0" smtClean="0">
                <a:solidFill>
                  <a:srgbClr val="FFFF00"/>
                </a:solidFill>
                <a:effectLst>
                  <a:outerShdw blurRad="38100" dist="38100" dir="2700000" algn="tl">
                    <a:srgbClr val="000000">
                      <a:alpha val="43137"/>
                    </a:srgbClr>
                  </a:outerShdw>
                </a:effectLst>
                <a:latin typeface="+mj-lt"/>
                <a:cs typeface="Times New Roman" pitchFamily="18" charset="0"/>
              </a:rPr>
              <a:t>Hãy Xin Thì Sẽ Được</a:t>
            </a:r>
            <a:r>
              <a:rPr lang="en-US" sz="8000" b="1" dirty="0">
                <a:solidFill>
                  <a:srgbClr val="FFFF00"/>
                </a:solidFill>
                <a:effectLst>
                  <a:outerShdw blurRad="38100" dist="38100" dir="2700000" algn="tl">
                    <a:srgbClr val="000000">
                      <a:alpha val="43137"/>
                    </a:srgbClr>
                  </a:outerShdw>
                </a:effectLst>
                <a:latin typeface="+mj-lt"/>
                <a:cs typeface="Times New Roman" pitchFamily="18" charset="0"/>
              </a:rPr>
              <a:t/>
            </a:r>
            <a:br>
              <a:rPr lang="en-US" sz="8000" b="1" dirty="0">
                <a:solidFill>
                  <a:srgbClr val="FFFF00"/>
                </a:solidFill>
                <a:effectLst>
                  <a:outerShdw blurRad="38100" dist="38100" dir="2700000" algn="tl">
                    <a:srgbClr val="000000">
                      <a:alpha val="43137"/>
                    </a:srgbClr>
                  </a:outerShdw>
                </a:effectLst>
                <a:latin typeface="+mj-lt"/>
                <a:cs typeface="Times New Roman" pitchFamily="18" charset="0"/>
              </a:rPr>
            </a:br>
            <a:r>
              <a:rPr lang="vi-VN" i="1" dirty="0" smtClean="0">
                <a:solidFill>
                  <a:schemeClr val="bg1"/>
                </a:solidFill>
                <a:latin typeface="+mj-lt"/>
                <a:cs typeface="Times New Roman" pitchFamily="18" charset="0"/>
              </a:rPr>
              <a:t>Huỳnh Minh Kỳ</a:t>
            </a:r>
            <a:br>
              <a:rPr lang="vi-VN" i="1" dirty="0" smtClean="0">
                <a:solidFill>
                  <a:schemeClr val="bg1"/>
                </a:solidFill>
                <a:latin typeface="+mj-lt"/>
                <a:cs typeface="Times New Roman" pitchFamily="18" charset="0"/>
              </a:rPr>
            </a:br>
            <a:r>
              <a:rPr lang="vi-VN" i="1" dirty="0" smtClean="0">
                <a:solidFill>
                  <a:schemeClr val="bg1"/>
                </a:solidFill>
                <a:latin typeface="+mj-lt"/>
                <a:cs typeface="Times New Roman" pitchFamily="18" charset="0"/>
              </a:rPr>
              <a:t>Đinh Công Huỳnh</a:t>
            </a:r>
            <a:endParaRPr lang="vi-VN" i="1" dirty="0">
              <a:solidFill>
                <a:schemeClr val="bg1"/>
              </a:solidFill>
              <a:latin typeface="+mj-lt"/>
              <a:cs typeface="Times New Roman" pitchFamily="18" charset="0"/>
            </a:endParaRPr>
          </a:p>
        </p:txBody>
      </p:sp>
    </p:spTree>
    <p:extLst>
      <p:ext uri="{BB962C8B-B14F-4D97-AF65-F5344CB8AC3E}">
        <p14:creationId xmlns:p14="http://schemas.microsoft.com/office/powerpoint/2010/main" val="24962145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078313"/>
          </a:xfrm>
          <a:prstGeom prst="rect">
            <a:avLst/>
          </a:prstGeom>
          <a:noFill/>
        </p:spPr>
        <p:txBody>
          <a:bodyPr wrap="square">
            <a:spAutoFit/>
          </a:bodyPr>
          <a:lstStyle/>
          <a:p>
            <a:pPr algn="just"/>
            <a:r>
              <a:rPr lang="vi-VN" sz="5400" u="sng" dirty="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Đ</a:t>
            </a:r>
            <a:r>
              <a:rPr lang="en-US" sz="5400" u="sng" dirty="0" smtClean="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k:</a:t>
            </a:r>
            <a:r>
              <a:rPr lang="en-US" sz="5400" dirty="0" smtClean="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 </a:t>
            </a:r>
            <a:r>
              <a:rPr lang="vi-VN" sz="5400" dirty="0" smtClean="0">
                <a:solidFill>
                  <a:prstClr val="white"/>
                </a:solidFill>
                <a:latin typeface="+mj-lt"/>
              </a:rPr>
              <a:t>Các con hãy xin thì sẽ được, các con hãy tìm thì sẽ gặp, các con hãy gõ thì sẽ mở cho. Vì hễ ai xin thì được, vì hễ ai tìm thì gặp, vì hễ ai gõ thì sẽ mở cho.</a:t>
            </a:r>
            <a:endParaRPr lang="en-US" sz="54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4522397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262979"/>
          </a:xfrm>
          <a:prstGeom prst="rect">
            <a:avLst/>
          </a:prstGeom>
        </p:spPr>
        <p:txBody>
          <a:bodyPr wrap="square">
            <a:spAutoFit/>
          </a:bodyPr>
          <a:lstStyle/>
          <a:p>
            <a:pPr algn="just"/>
            <a:r>
              <a:rPr lang="vi-VN" sz="4800" u="sng"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T</a:t>
            </a:r>
            <a:r>
              <a:rPr lang="en-US" sz="4800" u="sng"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k</a:t>
            </a:r>
            <a:r>
              <a:rPr lang="vi-VN" sz="4800" u="sng"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1</a:t>
            </a:r>
            <a:r>
              <a:rPr lang="en-US" sz="4800" u="sng" dirty="0" smtClean="0">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en-US" sz="4800" dirty="0" smtClean="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vi-VN" sz="4800" dirty="0" smtClean="0">
                <a:solidFill>
                  <a:prstClr val="white"/>
                </a:solidFill>
                <a:latin typeface="+mj-lt"/>
                <a:cs typeface="Times New Roman" panose="02020603050405020304" pitchFamily="18" charset="0"/>
              </a:rPr>
              <a:t>Lạy Cha! Nguyện xin danh Cha cả sáng nước Cha trị đến, xin Cha cho chúng con hôm nay lương thực hằng ngày. Và tha nợ chúng con như chúng con cũng tha kẻ có nợ chúng con. Xin chớ để chúng con sa chước cám dỗ.</a:t>
            </a:r>
            <a:endParaRPr lang="en-US" sz="48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40570373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078313"/>
          </a:xfrm>
          <a:prstGeom prst="rect">
            <a:avLst/>
          </a:prstGeom>
          <a:noFill/>
        </p:spPr>
        <p:txBody>
          <a:bodyPr wrap="square">
            <a:spAutoFit/>
          </a:bodyPr>
          <a:lstStyle/>
          <a:p>
            <a:pPr algn="just">
              <a:defRPr/>
            </a:pPr>
            <a:r>
              <a:rPr lang="vi-VN" sz="5400" u="sng" dirty="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Đ</a:t>
            </a:r>
            <a:r>
              <a:rPr lang="en-US" sz="5400" u="sng" dirty="0" smtClean="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k:</a:t>
            </a:r>
            <a:r>
              <a:rPr lang="en-US" sz="5400" dirty="0" smtClean="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 </a:t>
            </a:r>
            <a:r>
              <a:rPr lang="vi-VN" sz="5400" dirty="0" smtClean="0">
                <a:solidFill>
                  <a:prstClr val="white"/>
                </a:solidFill>
                <a:latin typeface="+mj-lt"/>
              </a:rPr>
              <a:t>Các con hãy xin thì sẽ được, các con hãy tìm thì sẽ gặp, các con hãy gõ thì sẽ mở cho. Vì hễ ai xin thì được, vì hễ ai tìm thì gặp, vì hễ ai gõ thì sẽ mở cho.</a:t>
            </a:r>
            <a:endParaRPr lang="en-US" sz="54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8173045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262979"/>
          </a:xfrm>
          <a:prstGeom prst="rect">
            <a:avLst/>
          </a:prstGeom>
          <a:noFill/>
        </p:spPr>
        <p:txBody>
          <a:bodyPr wrap="square">
            <a:spAutoFit/>
          </a:bodyPr>
          <a:lstStyle/>
          <a:p>
            <a:pPr algn="just"/>
            <a:r>
              <a:rPr lang="en-US" sz="4800" u="sng" dirty="0" smtClean="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Tk2</a:t>
            </a:r>
            <a:r>
              <a:rPr lang="en-US" sz="4800" u="sng" dirty="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a:t>
            </a:r>
            <a:r>
              <a:rPr lang="en-US" sz="48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 </a:t>
            </a:r>
            <a:r>
              <a:rPr lang="vi-VN" sz="4800" dirty="0" smtClean="0">
                <a:solidFill>
                  <a:prstClr val="white"/>
                </a:solidFill>
                <a:latin typeface="+mj-lt"/>
                <a:cs typeface="Times New Roman" panose="02020603050405020304" pitchFamily="18" charset="0"/>
              </a:rPr>
              <a:t>Tràn gian còn bao lo toan vương vấn cuốn xoay bể dâu, cho con luôn vững tâm tin yêu trông cậu và Ngài. Lòng chân thành mến yêu luôn khát khao sống kết hiệp với Ngài, Chúa ơi! Xin giữ gìn chúng con theo thánh ý Chúa.</a:t>
            </a:r>
            <a:endParaRPr lang="en-US" sz="48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736287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078313"/>
          </a:xfrm>
          <a:prstGeom prst="rect">
            <a:avLst/>
          </a:prstGeom>
          <a:noFill/>
        </p:spPr>
        <p:txBody>
          <a:bodyPr wrap="square">
            <a:spAutoFit/>
          </a:bodyPr>
          <a:lstStyle/>
          <a:p>
            <a:pPr algn="just">
              <a:defRPr/>
            </a:pPr>
            <a:r>
              <a:rPr lang="vi-VN" sz="5400" u="sng" dirty="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Đ</a:t>
            </a:r>
            <a:r>
              <a:rPr lang="en-US" sz="5400" u="sng" dirty="0" smtClean="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k:</a:t>
            </a:r>
            <a:r>
              <a:rPr lang="en-US" sz="5400" dirty="0" smtClean="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 </a:t>
            </a:r>
            <a:r>
              <a:rPr lang="vi-VN" sz="5400" dirty="0" smtClean="0">
                <a:solidFill>
                  <a:prstClr val="white"/>
                </a:solidFill>
                <a:latin typeface="+mj-lt"/>
              </a:rPr>
              <a:t>Các con hãy xin thì sẽ được, các con hãy tìm thì sẽ gặp, các con hãy gõ thì sẽ mở cho. Vì hễ ai xin thì được, vì hễ ai tìm thì gặp, vì hễ ai gõ thì sẽ mở cho.</a:t>
            </a:r>
            <a:endParaRPr lang="en-US" sz="54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1074789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DCE95F5-73C1-CF22-B229-14A13429CD3C}"/>
              </a:ext>
            </a:extLst>
          </p:cNvPr>
          <p:cNvSpPr txBox="1"/>
          <p:nvPr/>
        </p:nvSpPr>
        <p:spPr>
          <a:xfrm>
            <a:off x="1" y="0"/>
            <a:ext cx="9092741" cy="4916731"/>
          </a:xfrm>
          <a:prstGeom prst="rect">
            <a:avLst/>
          </a:prstGeom>
          <a:noFill/>
        </p:spPr>
        <p:txBody>
          <a:bodyPr wrap="square" lIns="68580" tIns="34290" rIns="68580" bIns="34290">
            <a:spAutoFit/>
          </a:bodyPr>
          <a:lstStyle/>
          <a:p>
            <a:pPr algn="just" defTabSz="685800"/>
            <a:r>
              <a:rPr lang="vi-VN" sz="5300" dirty="0">
                <a:solidFill>
                  <a:prstClr val="white"/>
                </a:solidFill>
                <a:latin typeface="+mj-lt"/>
                <a:ea typeface="Segoe UI Black" panose="020B0A02040204020203" pitchFamily="34" charset="0"/>
              </a:rPr>
              <a:t>khơi dậy trong chúng con niềm hy vọng</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hồng phúc</a:t>
            </a:r>
            <a:r>
              <a:rPr lang="en-US" sz="5300" dirty="0">
                <a:solidFill>
                  <a:srgbClr val="FFFF00"/>
                </a:solidFill>
                <a:ea typeface="Segoe UI Black" panose="020B0A02040204020203" pitchFamily="34" charset="0"/>
              </a:rPr>
              <a:t>/</a:t>
            </a:r>
            <a:r>
              <a:rPr lang="vi-VN" sz="5300" dirty="0">
                <a:solidFill>
                  <a:prstClr val="white"/>
                </a:solidFill>
                <a:latin typeface="+mj-lt"/>
                <a:ea typeface="Segoe UI Black" panose="020B0A02040204020203" pitchFamily="34" charset="0"/>
              </a:rPr>
              <a:t> hướng về Nước Cha trị </a:t>
            </a:r>
            <a:r>
              <a:rPr lang="vi-VN" sz="5300" dirty="0" smtClean="0">
                <a:solidFill>
                  <a:prstClr val="white"/>
                </a:solidFill>
                <a:latin typeface="+mj-lt"/>
                <a:ea typeface="Segoe UI Black" panose="020B0A02040204020203" pitchFamily="34" charset="0"/>
              </a:rPr>
              <a:t>đến</a:t>
            </a:r>
            <a:r>
              <a:rPr lang="en-US" sz="5300" dirty="0" smtClean="0">
                <a:solidFill>
                  <a:srgbClr val="FFFF00"/>
                </a:solidFill>
                <a:ea typeface="Segoe UI Black" panose="020B0A02040204020203" pitchFamily="34" charset="0"/>
              </a:rPr>
              <a:t>/</a:t>
            </a:r>
            <a:r>
              <a:rPr lang="en-US" sz="5300" dirty="0" smtClean="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Xin ân sủng Cha biến đổi chúng con</a:t>
            </a:r>
            <a:r>
              <a:rPr lang="en-US" sz="5300" dirty="0">
                <a:solidFill>
                  <a:srgbClr val="FFFF00"/>
                </a:solidFill>
                <a:ea typeface="Segoe UI Black" panose="020B0A02040204020203" pitchFamily="34" charset="0"/>
              </a:rPr>
              <a:t>/</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thành những người miệt mài vun trồng hạt giống Tin Mừng</a:t>
            </a:r>
            <a:r>
              <a:rPr lang="en-US" sz="5300" dirty="0">
                <a:solidFill>
                  <a:srgbClr val="FFFF00"/>
                </a:solidFill>
                <a:ea typeface="Segoe UI Black" panose="020B0A02040204020203" pitchFamily="34" charset="0"/>
              </a:rPr>
              <a:t>/</a:t>
            </a:r>
            <a:endParaRPr lang="vi-VN" sz="53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1807537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262979"/>
          </a:xfrm>
          <a:prstGeom prst="rect">
            <a:avLst/>
          </a:prstGeom>
        </p:spPr>
        <p:txBody>
          <a:bodyPr wrap="square">
            <a:spAutoFit/>
          </a:bodyPr>
          <a:lstStyle/>
          <a:p>
            <a:pPr algn="just"/>
            <a:r>
              <a:rPr lang="en-US" sz="48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Tk3:</a:t>
            </a:r>
            <a:r>
              <a:rPr lang="en-US" sz="4800" dirty="0">
                <a:solidFill>
                  <a:prstClr val="white"/>
                </a:solidFill>
                <a:effectLst>
                  <a:outerShdw blurRad="38100" dist="38100" dir="2700000" algn="tl">
                    <a:srgbClr val="000000">
                      <a:alpha val="43137"/>
                    </a:srgbClr>
                  </a:outerShdw>
                </a:effectLst>
                <a:latin typeface="+mj-lt"/>
                <a:cs typeface="Times New Roman" panose="02020603050405020304" pitchFamily="18" charset="0"/>
              </a:rPr>
              <a:t> </a:t>
            </a:r>
            <a:r>
              <a:rPr lang="vi-VN" sz="4800" dirty="0">
                <a:solidFill>
                  <a:prstClr val="black"/>
                </a:solidFill>
                <a:latin typeface="+mj-lt"/>
              </a:rPr>
              <a:t> </a:t>
            </a:r>
            <a:r>
              <a:rPr lang="vi-VN" sz="4800" dirty="0" smtClean="0">
                <a:solidFill>
                  <a:prstClr val="white"/>
                </a:solidFill>
                <a:latin typeface="+mj-lt"/>
                <a:cs typeface="Times New Roman" panose="02020603050405020304" pitchFamily="18" charset="0"/>
              </a:rPr>
              <a:t>Nguyện xin một đời con luôn trung tín kiên trì thực thi, siêng năng luôn sớm hôm say mê thiết tha nguyện cầu. Lời Chúa là đuốc thiêng chiếu soi dẫn con về chính lộ Chúa ơi! Xin suốt đời kết hiệp trong Chúa mãi mãi.</a:t>
            </a:r>
            <a:endParaRPr lang="en-US" sz="48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268142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078313"/>
          </a:xfrm>
          <a:prstGeom prst="rect">
            <a:avLst/>
          </a:prstGeom>
          <a:noFill/>
        </p:spPr>
        <p:txBody>
          <a:bodyPr wrap="square">
            <a:spAutoFit/>
          </a:bodyPr>
          <a:lstStyle/>
          <a:p>
            <a:pPr algn="just">
              <a:defRPr/>
            </a:pPr>
            <a:r>
              <a:rPr lang="vi-VN" sz="5400" u="sng" dirty="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Đ</a:t>
            </a:r>
            <a:r>
              <a:rPr lang="en-US" sz="5400" u="sng" dirty="0" smtClean="0">
                <a:solidFill>
                  <a:srgbClr val="FFFF00"/>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k:</a:t>
            </a:r>
            <a:r>
              <a:rPr lang="en-US" sz="5400" dirty="0" smtClean="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rPr>
              <a:t> </a:t>
            </a:r>
            <a:r>
              <a:rPr lang="vi-VN" sz="5400" dirty="0" smtClean="0">
                <a:solidFill>
                  <a:prstClr val="white"/>
                </a:solidFill>
                <a:latin typeface="+mj-lt"/>
              </a:rPr>
              <a:t>Các con hãy xin thì sẽ được, các con hãy tìm thì sẽ gặp, các con hãy gõ thì sẽ mở cho. Vì hễ ai xin thì được, vì hễ ai tìm thì gặp, vì hễ ai gõ thì sẽ mở cho.</a:t>
            </a:r>
            <a:endParaRPr lang="en-US" sz="5400" dirty="0">
              <a:solidFill>
                <a:prstClr val="white"/>
              </a:solidFill>
              <a:effectLst>
                <a:outerShdw blurRad="38100" dist="38100" dir="2700000" algn="tl">
                  <a:srgbClr val="000000">
                    <a:alpha val="43137"/>
                  </a:srgbClr>
                </a:outerShdw>
              </a:effectLst>
              <a:latin typeface="+mj-l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873769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9"/>
            <a:ext cx="9144000" cy="5133442"/>
          </a:xfrm>
          <a:prstGeom prst="rect">
            <a:avLst/>
          </a:prstGeom>
        </p:spPr>
      </p:pic>
    </p:spTree>
    <p:extLst>
      <p:ext uri="{BB962C8B-B14F-4D97-AF65-F5344CB8AC3E}">
        <p14:creationId xmlns:p14="http://schemas.microsoft.com/office/powerpoint/2010/main" val="32151535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a:solidFill>
                  <a:srgbClr val="FFFF00"/>
                </a:solidFill>
                <a:effectLst/>
                <a:latin typeface="+mj-lt"/>
                <a:cs typeface="Times New Roman" pitchFamily="18" charset="0"/>
              </a:rPr>
              <a:t>Ca </a:t>
            </a:r>
            <a:r>
              <a:rPr lang="en-US" sz="6000" b="0" dirty="0" err="1">
                <a:solidFill>
                  <a:srgbClr val="FFFF00"/>
                </a:solidFill>
                <a:effectLst/>
                <a:latin typeface="+mj-lt"/>
                <a:cs typeface="Times New Roman" pitchFamily="18" charset="0"/>
              </a:rPr>
              <a:t>Kết</a:t>
            </a:r>
            <a:r>
              <a:rPr lang="en-US" sz="6000" b="0" dirty="0">
                <a:solidFill>
                  <a:srgbClr val="FFFF00"/>
                </a:solidFill>
                <a:effectLst/>
                <a:latin typeface="+mj-lt"/>
                <a:cs typeface="Times New Roman" pitchFamily="18" charset="0"/>
              </a:rPr>
              <a:t> </a:t>
            </a:r>
            <a:r>
              <a:rPr lang="en-US" sz="6000" b="0" dirty="0" err="1">
                <a:solidFill>
                  <a:srgbClr val="FFFF00"/>
                </a:solidFill>
                <a:effectLst/>
                <a:latin typeface="+mj-lt"/>
                <a:cs typeface="Times New Roman" pitchFamily="18" charset="0"/>
              </a:rPr>
              <a:t>Lễ</a:t>
            </a:r>
            <a:r>
              <a:rPr lang="en-US" sz="8000" b="0" dirty="0">
                <a:solidFill>
                  <a:srgbClr val="FFFF00"/>
                </a:solidFill>
                <a:effectLst/>
                <a:latin typeface="+mj-lt"/>
                <a:cs typeface="Times New Roman" pitchFamily="18" charset="0"/>
              </a:rPr>
              <a:t/>
            </a:r>
            <a:br>
              <a:rPr lang="en-US" sz="8000" b="0" dirty="0">
                <a:solidFill>
                  <a:srgbClr val="FFFF00"/>
                </a:solidFill>
                <a:effectLst/>
                <a:latin typeface="+mj-lt"/>
                <a:cs typeface="Times New Roman" pitchFamily="18" charset="0"/>
              </a:rPr>
            </a:br>
            <a:r>
              <a:rPr lang="vi-VN" sz="6600" b="0" dirty="0">
                <a:solidFill>
                  <a:srgbClr val="FFFF00"/>
                </a:solidFill>
                <a:effectLst/>
                <a:latin typeface="+mj-lt"/>
                <a:cs typeface="Times New Roman" pitchFamily="18" charset="0"/>
              </a:rPr>
              <a:t>MẸ ĐẸP TƯƠI</a:t>
            </a:r>
            <a:br>
              <a:rPr lang="vi-VN" sz="6600" b="0" dirty="0">
                <a:solidFill>
                  <a:srgbClr val="FFFF00"/>
                </a:solidFill>
                <a:effectLst/>
                <a:latin typeface="+mj-lt"/>
                <a:cs typeface="Times New Roman" pitchFamily="18" charset="0"/>
              </a:rPr>
            </a:br>
            <a:r>
              <a:rPr lang="vi-VN" sz="5400" b="0" dirty="0">
                <a:solidFill>
                  <a:srgbClr val="FFFF00"/>
                </a:solidFill>
                <a:effectLst/>
                <a:latin typeface="+mj-lt"/>
                <a:cs typeface="Times New Roman" pitchFamily="18" charset="0"/>
              </a:rPr>
              <a:t>Lm. Kim Long</a:t>
            </a:r>
            <a:endParaRPr lang="vi-VN" sz="3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955508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5143500"/>
          </a:xfrm>
        </p:spPr>
        <p:txBody>
          <a:bodyPr>
            <a:noAutofit/>
          </a:bodyPr>
          <a:lstStyle/>
          <a:p>
            <a:pPr algn="just"/>
            <a:r>
              <a:rPr lang="en-US" sz="6000" b="0" u="sng" dirty="0" smtClean="0">
                <a:solidFill>
                  <a:srgbClr val="FFFF00"/>
                </a:solidFill>
                <a:effectLst/>
                <a:latin typeface="+mj-lt"/>
                <a:cs typeface="Times New Roman" pitchFamily="18" charset="0"/>
              </a:rPr>
              <a:t>Tk1</a:t>
            </a:r>
            <a:r>
              <a:rPr lang="en-US" sz="6000" b="0" u="sng" dirty="0">
                <a:solidFill>
                  <a:srgbClr val="FFFF00"/>
                </a:solidFill>
                <a:effectLst/>
                <a:latin typeface="+mj-lt"/>
                <a:cs typeface="Times New Roman" pitchFamily="18" charset="0"/>
              </a:rPr>
              <a:t>:</a:t>
            </a:r>
            <a:r>
              <a:rPr lang="en-US" sz="6000" b="0" dirty="0">
                <a:solidFill>
                  <a:schemeClr val="bg1"/>
                </a:solidFill>
                <a:effectLst/>
                <a:latin typeface="+mj-lt"/>
                <a:cs typeface="Times New Roman" pitchFamily="18" charset="0"/>
              </a:rPr>
              <a:t> </a:t>
            </a:r>
            <a:r>
              <a:rPr lang="vi-VN" sz="6000" b="0" dirty="0">
                <a:solidFill>
                  <a:schemeClr val="bg1"/>
                </a:solidFill>
                <a:effectLst/>
                <a:latin typeface="+mj-lt"/>
                <a:cs typeface="Times New Roman" pitchFamily="18" charset="0"/>
              </a:rPr>
              <a:t> Mẹ Ma-ri-a đẹp tươi như bình minh chiếu rạng ngời. Vầng trăng lung linh màn đêm, so với Mẹ còn kém xa.</a:t>
            </a:r>
          </a:p>
        </p:txBody>
      </p:sp>
    </p:spTree>
    <p:extLst>
      <p:ext uri="{BB962C8B-B14F-4D97-AF65-F5344CB8AC3E}">
        <p14:creationId xmlns:p14="http://schemas.microsoft.com/office/powerpoint/2010/main" val="34087549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en-US" sz="4800" b="0" u="sng" dirty="0" err="1" smtClean="0">
                <a:solidFill>
                  <a:srgbClr val="FFFF00"/>
                </a:solidFill>
                <a:effectLst/>
                <a:latin typeface="+mj-lt"/>
                <a:cs typeface="Times New Roman" pitchFamily="18" charset="0"/>
              </a:rPr>
              <a:t>Đk</a:t>
            </a:r>
            <a:r>
              <a:rPr lang="en-US" sz="4800" b="0" u="sng" dirty="0">
                <a:solidFill>
                  <a:srgbClr val="FFFF00"/>
                </a:solidFill>
                <a:effectLst/>
                <a:latin typeface="+mj-lt"/>
                <a:cs typeface="Times New Roman" pitchFamily="18" charset="0"/>
              </a:rPr>
              <a:t>:</a:t>
            </a:r>
            <a:r>
              <a:rPr lang="en-US" sz="4800" b="0" dirty="0">
                <a:solidFill>
                  <a:schemeClr val="bg1"/>
                </a:solidFill>
                <a:effectLst/>
                <a:latin typeface="+mj-lt"/>
                <a:cs typeface="Times New Roman" pitchFamily="18" charset="0"/>
              </a:rPr>
              <a:t> </a:t>
            </a:r>
            <a:r>
              <a:rPr lang="vi-VN" sz="6000" b="0" dirty="0">
                <a:solidFill>
                  <a:schemeClr val="bg1"/>
                </a:solidFill>
                <a:effectLst/>
                <a:latin typeface="+mj-lt"/>
              </a:rPr>
              <a:t>Con thành tâm kính mừng Mẹ, mừng Mẹ đầy ơn phúc. Lòng khiết trinh như huệ thắm xinh muôn đời hiển vinh.</a:t>
            </a:r>
          </a:p>
        </p:txBody>
      </p:sp>
    </p:spTree>
    <p:extLst>
      <p:ext uri="{BB962C8B-B14F-4D97-AF65-F5344CB8AC3E}">
        <p14:creationId xmlns:p14="http://schemas.microsoft.com/office/powerpoint/2010/main" val="12958063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400" b="0" u="sng" dirty="0">
                <a:solidFill>
                  <a:srgbClr val="FFFF00"/>
                </a:solidFill>
                <a:effectLst/>
                <a:latin typeface="+mj-lt"/>
                <a:cs typeface="Times New Roman" pitchFamily="18" charset="0"/>
              </a:rPr>
              <a:t>Tk2:</a:t>
            </a:r>
            <a:r>
              <a:rPr lang="en-US" sz="5400" b="0" dirty="0">
                <a:solidFill>
                  <a:schemeClr val="bg1"/>
                </a:solidFill>
                <a:effectLst/>
                <a:latin typeface="+mj-lt"/>
                <a:cs typeface="Times New Roman" pitchFamily="18" charset="0"/>
              </a:rPr>
              <a:t> </a:t>
            </a:r>
            <a:r>
              <a:rPr lang="vi-VN" sz="5400" b="0" dirty="0">
                <a:solidFill>
                  <a:schemeClr val="bg1"/>
                </a:solidFill>
                <a:effectLst/>
                <a:latin typeface="+mj-lt"/>
                <a:cs typeface="Times New Roman" panose="02020603050405020304" pitchFamily="18" charset="0"/>
              </a:rPr>
              <a:t> </a:t>
            </a:r>
            <a:r>
              <a:rPr lang="vi-VN" sz="6000" b="0" dirty="0">
                <a:solidFill>
                  <a:schemeClr val="bg1"/>
                </a:solidFill>
                <a:effectLst/>
                <a:latin typeface="+mj-lt"/>
              </a:rPr>
              <a:t>Mẹ như hoa thơm ngàn hương luôn tỏa bay chín tầng trời. Mọi ô nhơ không hề vương, ôi xác hồn Mẹ sáng tươi.</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81934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en-US" sz="4800" b="0" u="sng" dirty="0" err="1" smtClean="0">
                <a:solidFill>
                  <a:srgbClr val="FFFF00"/>
                </a:solidFill>
                <a:effectLst/>
                <a:latin typeface="+mj-lt"/>
                <a:cs typeface="Times New Roman" pitchFamily="18" charset="0"/>
              </a:rPr>
              <a:t>Đk</a:t>
            </a:r>
            <a:r>
              <a:rPr lang="en-US" sz="4800" b="0" u="sng" dirty="0">
                <a:solidFill>
                  <a:srgbClr val="FFFF00"/>
                </a:solidFill>
                <a:effectLst/>
                <a:latin typeface="+mj-lt"/>
                <a:cs typeface="Times New Roman" pitchFamily="18" charset="0"/>
              </a:rPr>
              <a:t>:</a:t>
            </a:r>
            <a:r>
              <a:rPr lang="en-US" sz="4800" b="0" dirty="0">
                <a:solidFill>
                  <a:schemeClr val="bg1"/>
                </a:solidFill>
                <a:effectLst/>
                <a:latin typeface="+mj-lt"/>
                <a:cs typeface="Times New Roman" pitchFamily="18" charset="0"/>
              </a:rPr>
              <a:t> </a:t>
            </a:r>
            <a:r>
              <a:rPr lang="vi-VN" sz="6000" b="0" dirty="0">
                <a:solidFill>
                  <a:schemeClr val="bg1"/>
                </a:solidFill>
                <a:effectLst/>
                <a:latin typeface="+mj-lt"/>
              </a:rPr>
              <a:t>Con thành tâm kính mừng Mẹ, mừng Mẹ đầy ơn phúc. Lòng khiết trinh như huệ thắm xinh muôn đời hiển vinh.</a:t>
            </a:r>
          </a:p>
        </p:txBody>
      </p:sp>
    </p:spTree>
    <p:extLst>
      <p:ext uri="{BB962C8B-B14F-4D97-AF65-F5344CB8AC3E}">
        <p14:creationId xmlns:p14="http://schemas.microsoft.com/office/powerpoint/2010/main" val="8408907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912824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21E4E54-D9DE-0AFC-529C-74FD7C78669F}"/>
              </a:ext>
            </a:extLst>
          </p:cNvPr>
          <p:cNvSpPr txBox="1"/>
          <p:nvPr/>
        </p:nvSpPr>
        <p:spPr>
          <a:xfrm>
            <a:off x="0" y="1"/>
            <a:ext cx="9144000" cy="4916731"/>
          </a:xfrm>
          <a:prstGeom prst="rect">
            <a:avLst/>
          </a:prstGeom>
          <a:noFill/>
        </p:spPr>
        <p:txBody>
          <a:bodyPr wrap="square" lIns="68580" tIns="34290" rIns="68580" bIns="34290">
            <a:spAutoFit/>
          </a:bodyPr>
          <a:lstStyle/>
          <a:p>
            <a:pPr algn="just" defTabSz="685800"/>
            <a:r>
              <a:rPr lang="vi-VN" sz="4500" dirty="0">
                <a:solidFill>
                  <a:prstClr val="white"/>
                </a:solidFill>
                <a:latin typeface="+mj-lt"/>
                <a:ea typeface="Segoe UI Black" panose="020B0A02040204020203" pitchFamily="34" charset="0"/>
              </a:rPr>
              <a:t>Ước gì những hạt giống ấy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biến đổi từ bên trong nhân loại và toàn thể vũ trụ này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trong khi vững</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lòng mong đợi trời mới đất mới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lúc mà quyền lực Sự Dữ sẽ bị đánh bại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và vinh quang Cha sẽ chiếu sáng muôn đời</a:t>
            </a:r>
            <a:r>
              <a:rPr lang="en-US" sz="4500" dirty="0">
                <a:solidFill>
                  <a:srgbClr val="FFFF00"/>
                </a:solidFill>
                <a:ea typeface="Segoe UI Black" panose="020B0A02040204020203" pitchFamily="34" charset="0"/>
              </a:rPr>
              <a:t>/</a:t>
            </a:r>
            <a:endParaRPr lang="vi-VN" sz="45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2636578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1941</Words>
  <Application>Microsoft Office PowerPoint</Application>
  <PresentationFormat>On-screen Show (16:9)</PresentationFormat>
  <Paragraphs>126</Paragraphs>
  <Slides>88</Slides>
  <Notes>19</Notes>
  <HiddenSlides>0</HiddenSlides>
  <MMClips>0</MMClips>
  <ScaleCrop>false</ScaleCrop>
  <HeadingPairs>
    <vt:vector size="4" baseType="variant">
      <vt:variant>
        <vt:lpstr>Theme</vt:lpstr>
      </vt:variant>
      <vt:variant>
        <vt:i4>17</vt:i4>
      </vt:variant>
      <vt:variant>
        <vt:lpstr>Slide Titles</vt:lpstr>
      </vt:variant>
      <vt:variant>
        <vt:i4>88</vt:i4>
      </vt:variant>
    </vt:vector>
  </HeadingPairs>
  <TitlesOfParts>
    <vt:vector size="105" baseType="lpstr">
      <vt:lpstr>Office Theme</vt:lpstr>
      <vt:lpstr>5_Office Theme</vt:lpstr>
      <vt:lpstr>4_Office Theme</vt:lpstr>
      <vt:lpstr>7_Office Theme</vt:lpstr>
      <vt:lpstr>2_Office Theme</vt:lpstr>
      <vt:lpstr>9_Office Theme</vt:lpstr>
      <vt:lpstr>10_Office Theme</vt:lpstr>
      <vt:lpstr>17_Office Theme</vt:lpstr>
      <vt:lpstr>1_Office Theme</vt:lpstr>
      <vt:lpstr>3_Office Theme</vt:lpstr>
      <vt:lpstr>8_Office Theme</vt:lpstr>
      <vt:lpstr>11_Office Theme</vt:lpstr>
      <vt:lpstr>38_Default Design</vt:lpstr>
      <vt:lpstr>36_Default Design</vt:lpstr>
      <vt:lpstr>37_Default Design</vt:lpstr>
      <vt:lpstr>12_Office Theme</vt:lpstr>
      <vt:lpstr>13_Office Theme</vt:lpstr>
      <vt:lpstr>PowerPoint Presentation</vt:lpstr>
      <vt:lpstr>TẬP HÁT CỘNG ĐOÀN</vt:lpstr>
      <vt:lpstr>PowerPoint Presentation</vt:lpstr>
      <vt:lpstr>Anh em đã được lãnh nhận thần khí trở nên nghĩa tử, nhờ đó ta kêu lên rằng: “Áp-ba, lạy Cha”.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Nhập Lễ CON HÂN HOAN Lm. Kim Long</vt:lpstr>
      <vt:lpstr>Đk:  Con hân hoan bước lên bàn thờ Chúa, Chúa là hoan lạc tuổi xuân xanh con. Con nâng muôn phím tơ ngợi khen Chúa, tiếng lòng rung nhịp với muôn tâm hồn.</vt:lpstr>
      <vt:lpstr>Tk1: Vào thánh cung dâng tiến hương nguyện cầu ngát bay tỏa tới ngai tòa Chúa. Tâm tư sẽ reo mừng bước lên bàn thánh trong niềm tin.</vt:lpstr>
      <vt:lpstr>Đk:  Con hân hoan bước lên bàn thờ Chúa, Chúa là hoan lạc tuổi xuân xanh con. Con nâng muôn phím tơ ngợi khen Chúa, tiếng lòng rung nhịp với muôn tâm hồn.</vt:lpstr>
      <vt:lpstr>Tk2: Hồn ta ơi, sao đớn đau u sầu ? Hãy tín nhiệm sức mạnh của Chúa. Sao xao xuyến băn khoăn ? Chúa chính là sức mạnh ủi an.</vt:lpstr>
      <vt:lpstr>Đk:  Con hân hoan bước lên bàn thờ Chúa, Chúa là hoan lạc tuổi xuân xanh con. Con nâng muôn phím tơ ngợi khen Chúa, tiếng lòng rung nhịp với muôn tâm hồn.</vt:lpstr>
      <vt:lpstr>PowerPoint Presentation</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Anh em đã được lãnh nhận thần khí trở nên nghĩa tử, nhờ đó ta kêu lên rằng: “Áp-ba, lạy Cha”.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LỜI NGUYỆN TÍN HỮU</vt:lpstr>
      <vt:lpstr>Ca Dâng Lễ XIN DÂNG ĐỜI CON Lm. Pet. Huy Hoàng</vt:lpstr>
      <vt:lpstr>Đk: Chúa không muốn nhận, không muốn nhận của lễ hy sinh, cũng không nhận của lễ đền bồi thì con đây dâng trọn hồn xác con, con dâng trót cả đời con làm của lễ hiến dâng lên Ngài</vt:lpstr>
      <vt:lpstr>Tk1: Đời nhân thế con nào có chi để dâng Chúa như lễ tôn thờ con xin dâng tháng ngày trong đời mọi buồn vui thân kiếp con người.</vt:lpstr>
      <vt:lpstr>Đk: Chúa không muốn nhận, không muốn nhận của lễ hy sinh, cũng không nhận của lễ đền bồi thì con đây dâng trọn hồn xác con, con dâng trót cả đời con làm của lễ hiến dâng lên Ngài</vt:lpstr>
      <vt:lpstr>Tk2:  Đời con sống bao là nổi trôi lời đoan hứa con đã dâng Ngài nhưng bao phen sức lực hao mòn và tình con yêu Chúa không tròn.</vt:lpstr>
      <vt:lpstr>Đk: Chúa không muốn nhận, không muốn nhận của lễ hy sinh, cũng không nhận của lễ đền bồi thì con đây dâng trọn hồn xác con, con dâng trót cả đời con làm của lễ hiến dâng lên Ngài</vt:lpstr>
      <vt:lpstr>PowerPoint Presentation</vt:lpstr>
      <vt:lpstr>PowerPoint Presentation</vt:lpstr>
      <vt:lpstr>Ca Nguyện Hiệp Lễ Hãy Xin Thì Sẽ Được Huỳnh Minh Kỳ Đinh Công Huỳnh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Kết Lễ MẸ ĐẸP TƯƠI Lm. Kim Long</vt:lpstr>
      <vt:lpstr>Tk1:  Mẹ Ma-ri-a đẹp tươi như bình minh chiếu rạng ngời. Vầng trăng lung linh màn đêm, so với Mẹ còn kém xa.</vt:lpstr>
      <vt:lpstr>Đk: Con thành tâm kính mừng Mẹ, mừng Mẹ đầy ơn phúc. Lòng khiết trinh như huệ thắm xinh muôn đời hiển vinh.</vt:lpstr>
      <vt:lpstr>Tk2:  Mẹ như hoa thơm ngàn hương luôn tỏa bay chín tầng trời. Mọi ô nhơ không hề vương, ôi xác hồn Mẹ sáng tươi.</vt:lpstr>
      <vt:lpstr>Đk: Con thành tâm kính mừng Mẹ, mừng Mẹ đầy ơn phúc. Lòng khiết trinh như huệ thắm xinh muôn đời hiển vinh.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Thánh Vịnh 103 Chúa Giêsu Chịu Phép Rửa Năm C Lm Kim Long</dc:title>
  <dc:creator>Hung Nam</dc:creator>
  <cp:lastModifiedBy>Hùng Nam</cp:lastModifiedBy>
  <cp:revision>132</cp:revision>
  <dcterms:created xsi:type="dcterms:W3CDTF">2021-12-05T01:20:54Z</dcterms:created>
  <dcterms:modified xsi:type="dcterms:W3CDTF">2025-06-16T08:53:56Z</dcterms:modified>
</cp:coreProperties>
</file>