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8" r:id="rId2"/>
    <p:sldMasterId id="2147483760" r:id="rId3"/>
    <p:sldMasterId id="2147483772" r:id="rId4"/>
    <p:sldMasterId id="2147483796" r:id="rId5"/>
    <p:sldMasterId id="2147483864" r:id="rId6"/>
    <p:sldMasterId id="2147483888" r:id="rId7"/>
    <p:sldMasterId id="2147483924" r:id="rId8"/>
    <p:sldMasterId id="2147483936" r:id="rId9"/>
    <p:sldMasterId id="2147483960" r:id="rId10"/>
    <p:sldMasterId id="2147483972" r:id="rId11"/>
    <p:sldMasterId id="2147483984" r:id="rId12"/>
    <p:sldMasterId id="2147483992" r:id="rId13"/>
    <p:sldMasterId id="2147484004" r:id="rId14"/>
    <p:sldMasterId id="2147484016" r:id="rId15"/>
  </p:sldMasterIdLst>
  <p:notesMasterIdLst>
    <p:notesMasterId r:id="rId97"/>
  </p:notesMasterIdLst>
  <p:sldIdLst>
    <p:sldId id="268" r:id="rId16"/>
    <p:sldId id="9551" r:id="rId17"/>
    <p:sldId id="9529" r:id="rId18"/>
    <p:sldId id="9540" r:id="rId19"/>
    <p:sldId id="9584" r:id="rId20"/>
    <p:sldId id="9585" r:id="rId21"/>
    <p:sldId id="9586" r:id="rId22"/>
    <p:sldId id="9587" r:id="rId23"/>
    <p:sldId id="9588" r:id="rId24"/>
    <p:sldId id="9589" r:id="rId25"/>
    <p:sldId id="9577" r:id="rId26"/>
    <p:sldId id="9620" r:id="rId27"/>
    <p:sldId id="9621" r:id="rId28"/>
    <p:sldId id="9622" r:id="rId29"/>
    <p:sldId id="9623" r:id="rId30"/>
    <p:sldId id="9624" r:id="rId31"/>
    <p:sldId id="9590" r:id="rId32"/>
    <p:sldId id="9591" r:id="rId33"/>
    <p:sldId id="9592" r:id="rId34"/>
    <p:sldId id="9593" r:id="rId35"/>
    <p:sldId id="9594" r:id="rId36"/>
    <p:sldId id="9595" r:id="rId37"/>
    <p:sldId id="9596" r:id="rId38"/>
    <p:sldId id="9625" r:id="rId39"/>
    <p:sldId id="9597" r:id="rId40"/>
    <p:sldId id="9598" r:id="rId41"/>
    <p:sldId id="9599" r:id="rId42"/>
    <p:sldId id="9600" r:id="rId43"/>
    <p:sldId id="9601" r:id="rId44"/>
    <p:sldId id="9602" r:id="rId45"/>
    <p:sldId id="9603" r:id="rId46"/>
    <p:sldId id="9604" r:id="rId47"/>
    <p:sldId id="9578" r:id="rId48"/>
    <p:sldId id="9605" r:id="rId49"/>
    <p:sldId id="9574" r:id="rId50"/>
    <p:sldId id="9556" r:id="rId51"/>
    <p:sldId id="9555" r:id="rId52"/>
    <p:sldId id="9576" r:id="rId53"/>
    <p:sldId id="9557" r:id="rId54"/>
    <p:sldId id="9564" r:id="rId55"/>
    <p:sldId id="9559" r:id="rId56"/>
    <p:sldId id="9565" r:id="rId57"/>
    <p:sldId id="9561" r:id="rId58"/>
    <p:sldId id="9566" r:id="rId59"/>
    <p:sldId id="9606" r:id="rId60"/>
    <p:sldId id="9412" r:id="rId61"/>
    <p:sldId id="9580" r:id="rId62"/>
    <p:sldId id="9607" r:id="rId63"/>
    <p:sldId id="9608" r:id="rId64"/>
    <p:sldId id="9609" r:id="rId65"/>
    <p:sldId id="9610" r:id="rId66"/>
    <p:sldId id="9611" r:id="rId67"/>
    <p:sldId id="9612" r:id="rId68"/>
    <p:sldId id="9613" r:id="rId69"/>
    <p:sldId id="9614" r:id="rId70"/>
    <p:sldId id="9615" r:id="rId71"/>
    <p:sldId id="9616" r:id="rId72"/>
    <p:sldId id="9617" r:id="rId73"/>
    <p:sldId id="9618" r:id="rId74"/>
    <p:sldId id="9619" r:id="rId75"/>
    <p:sldId id="9414" r:id="rId76"/>
    <p:sldId id="341" r:id="rId77"/>
    <p:sldId id="342" r:id="rId78"/>
    <p:sldId id="9425" r:id="rId79"/>
    <p:sldId id="9567" r:id="rId80"/>
    <p:sldId id="9493" r:id="rId81"/>
    <p:sldId id="9581" r:id="rId82"/>
    <p:sldId id="346" r:id="rId83"/>
    <p:sldId id="2187" r:id="rId84"/>
    <p:sldId id="9369" r:id="rId85"/>
    <p:sldId id="9570" r:id="rId86"/>
    <p:sldId id="9571" r:id="rId87"/>
    <p:sldId id="9568" r:id="rId88"/>
    <p:sldId id="9569" r:id="rId89"/>
    <p:sldId id="9582" r:id="rId90"/>
    <p:sldId id="359" r:id="rId91"/>
    <p:sldId id="360" r:id="rId92"/>
    <p:sldId id="361" r:id="rId93"/>
    <p:sldId id="9572" r:id="rId94"/>
    <p:sldId id="9573" r:id="rId95"/>
    <p:sldId id="9583"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362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DAA1B-6C37-4EC5-BBC8-F5F527005C0A}" type="slidenum">
              <a:rPr lang="en-US" smtClean="0"/>
              <a:t>79</a:t>
            </a:fld>
            <a:endParaRPr lang="en-US"/>
          </a:p>
        </p:txBody>
      </p:sp>
    </p:spTree>
    <p:extLst>
      <p:ext uri="{BB962C8B-B14F-4D97-AF65-F5344CB8AC3E}">
        <p14:creationId xmlns:p14="http://schemas.microsoft.com/office/powerpoint/2010/main" val="2655070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9723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284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155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9125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850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40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608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00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8826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32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7914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253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5793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97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3175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5165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6454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8493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515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675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8088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3241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721292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233195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9036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11113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631793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323945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208016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716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648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4665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0097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2378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1392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6371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7551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0954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7627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293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83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1351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2901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1895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3183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3838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5729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9764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8833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185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7774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9287536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573650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24786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7698682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537957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20678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040756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483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699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68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7258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139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1130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5822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0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842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8608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2928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9723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2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15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9125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85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40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608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00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8826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3239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7914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97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28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155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9125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850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40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608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0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8826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3239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79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6028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40238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7674180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72581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0247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2266974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23656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6028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6028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2862322"/>
          </a:xfrm>
          <a:prstGeom prst="rect">
            <a:avLst/>
          </a:prstGeom>
          <a:no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CHÚA NHẬT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XVIII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THƯỜNG NIÊN NĂM C</a:t>
            </a:r>
            <a:endPar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40132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194927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2862322"/>
          </a:xfrm>
          <a:prstGeom prst="rect">
            <a:avLst/>
          </a:prstGeom>
          <a:no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CHÚA NHẬT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XVIII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THƯỜNG NIÊN NĂM C</a:t>
            </a:r>
            <a:endPar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62225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Nhập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8800" b="0" dirty="0" err="1" smtClean="0">
                <a:solidFill>
                  <a:srgbClr val="FFFF00"/>
                </a:solidFill>
                <a:effectLst/>
                <a:latin typeface="+mj-lt"/>
                <a:cs typeface="Times New Roman" pitchFamily="18" charset="0"/>
              </a:rPr>
              <a:t>Về</a:t>
            </a:r>
            <a:r>
              <a:rPr lang="en-US" sz="8800" b="0" dirty="0" smtClean="0">
                <a:solidFill>
                  <a:srgbClr val="FFFF00"/>
                </a:solidFill>
                <a:effectLst/>
                <a:latin typeface="+mj-lt"/>
                <a:cs typeface="Times New Roman" pitchFamily="18" charset="0"/>
              </a:rPr>
              <a:t> </a:t>
            </a:r>
            <a:r>
              <a:rPr lang="en-US" sz="8800" b="0" dirty="0" err="1" smtClean="0">
                <a:solidFill>
                  <a:srgbClr val="FFFF00"/>
                </a:solidFill>
                <a:effectLst/>
                <a:latin typeface="+mj-lt"/>
                <a:cs typeface="Times New Roman" pitchFamily="18" charset="0"/>
              </a:rPr>
              <a:t>Nơi</a:t>
            </a:r>
            <a:r>
              <a:rPr lang="en-US" sz="8800" b="0" dirty="0" smtClean="0">
                <a:solidFill>
                  <a:srgbClr val="FFFF00"/>
                </a:solidFill>
                <a:effectLst/>
                <a:latin typeface="+mj-lt"/>
                <a:cs typeface="Times New Roman" pitchFamily="18" charset="0"/>
              </a:rPr>
              <a:t> </a:t>
            </a:r>
            <a:r>
              <a:rPr lang="en-US" sz="8800" b="0" dirty="0" err="1" smtClean="0">
                <a:solidFill>
                  <a:srgbClr val="FFFF00"/>
                </a:solidFill>
                <a:effectLst/>
                <a:latin typeface="+mj-lt"/>
                <a:cs typeface="Times New Roman" pitchFamily="18" charset="0"/>
              </a:rPr>
              <a:t>Đây</a:t>
            </a:r>
            <a:r>
              <a:rPr lang="en-US" sz="8800" b="0" dirty="0">
                <a:solidFill>
                  <a:srgbClr val="FFFF00"/>
                </a:solidFill>
                <a:effectLst/>
                <a:latin typeface="+mj-lt"/>
                <a:cs typeface="Times New Roman" pitchFamily="18" charset="0"/>
              </a:rPr>
              <a:t/>
            </a:r>
            <a:br>
              <a:rPr lang="en-US" sz="8800" b="0" dirty="0">
                <a:solidFill>
                  <a:srgbClr val="FFFF00"/>
                </a:solidFill>
                <a:effectLst/>
                <a:latin typeface="+mj-lt"/>
                <a:cs typeface="Times New Roman" pitchFamily="18" charset="0"/>
              </a:rPr>
            </a:br>
            <a:r>
              <a:rPr lang="en-US" sz="5400" b="0" i="1" dirty="0" err="1" smtClean="0">
                <a:solidFill>
                  <a:schemeClr val="bg1"/>
                </a:solidFill>
                <a:effectLst/>
                <a:latin typeface="+mj-lt"/>
                <a:cs typeface="Times New Roman" pitchFamily="18" charset="0"/>
              </a:rPr>
              <a:t>Nguyễn</a:t>
            </a:r>
            <a:r>
              <a:rPr lang="en-US" sz="5400" b="0" i="1" dirty="0" smtClean="0">
                <a:solidFill>
                  <a:schemeClr val="bg1"/>
                </a:solidFill>
                <a:effectLst/>
                <a:latin typeface="+mj-lt"/>
                <a:cs typeface="Times New Roman" pitchFamily="18" charset="0"/>
              </a:rPr>
              <a:t> </a:t>
            </a:r>
            <a:r>
              <a:rPr lang="en-US" sz="5400" b="0" i="1" dirty="0" err="1" smtClean="0">
                <a:solidFill>
                  <a:schemeClr val="bg1"/>
                </a:solidFill>
                <a:effectLst/>
                <a:latin typeface="+mj-lt"/>
                <a:cs typeface="Times New Roman" pitchFamily="18" charset="0"/>
              </a:rPr>
              <a:t>Duy</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7029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4800" b="0" u="sng" dirty="0" err="1">
                <a:solidFill>
                  <a:srgbClr val="FFFF00"/>
                </a:solidFill>
                <a:effectLst/>
                <a:latin typeface="+mj-lt"/>
                <a:cs typeface="Times New Roman" pitchFamily="18" charset="0"/>
              </a:rPr>
              <a:t>Đk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về</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nơi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đây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dâng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tiếng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về</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nơi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đây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để</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tạ</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ơn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Thiên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Qua </a:t>
            </a:r>
            <a:r>
              <a:rPr lang="en-US" sz="4800" b="0" dirty="0" err="1" smtClean="0">
                <a:solidFill>
                  <a:schemeClr val="bg1"/>
                </a:solidFill>
                <a:effectLst/>
                <a:latin typeface="+mj-lt"/>
                <a:cs typeface="Times New Roman" pitchFamily="18" charset="0"/>
              </a:rPr>
              <a:t>bao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năm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mong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chờ</a:t>
            </a:r>
            <a:r>
              <a:rPr lang="en-US" sz="4800" b="0" dirty="0" smtClean="0">
                <a:solidFill>
                  <a:schemeClr val="bg1"/>
                </a:solidFill>
                <a:effectLst/>
                <a:latin typeface="+mj-lt"/>
                <a:cs typeface="Times New Roman" pitchFamily="18" charset="0"/>
              </a:rPr>
              <a:t> say </a:t>
            </a:r>
            <a:r>
              <a:rPr lang="en-US" sz="4800" b="0" dirty="0" err="1" smtClean="0">
                <a:solidFill>
                  <a:schemeClr val="bg1"/>
                </a:solidFill>
                <a:effectLst/>
                <a:latin typeface="+mj-lt"/>
                <a:cs typeface="Times New Roman" pitchFamily="18" charset="0"/>
              </a:rPr>
              <a:t>sưa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thánh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ân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vô</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bờ</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được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cùng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nhau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thỏa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lòng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ước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mơ</a:t>
            </a:r>
            <a:r>
              <a:rPr lang="en-US" sz="4800" b="0" dirty="0" smtClean="0">
                <a:solidFill>
                  <a:schemeClr val="bg1"/>
                </a:solidFill>
                <a:effectLst/>
                <a:latin typeface="+mj-lt"/>
                <a:cs typeface="Times New Roman" pitchFamily="18" charset="0"/>
              </a:rPr>
              <a:t>. </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10637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4800" b="0" u="sng" dirty="0" smtClean="0">
                <a:solidFill>
                  <a:srgbClr val="FFFF00"/>
                </a:solidFill>
                <a:effectLst/>
                <a:latin typeface="+mj-lt"/>
                <a:cs typeface="Times New Roman" pitchFamily="18" charset="0"/>
              </a:rPr>
              <a:t>Tk2</a:t>
            </a:r>
            <a:r>
              <a:rPr lang="vi-VN" sz="48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Hãy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đón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lấy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một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trời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hồng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ân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hãy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giữ</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lấy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một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mùa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xuân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thương</a:t>
            </a:r>
            <a:r>
              <a:rPr lang="en-US" sz="4800" b="0" dirty="0" smtClean="0">
                <a:solidFill>
                  <a:schemeClr val="bg1"/>
                </a:solidFill>
                <a:effectLst/>
                <a:latin typeface="+mj-lt"/>
                <a:cs typeface="Times New Roman" pitchFamily="18" charset="0"/>
              </a:rPr>
              <a:t> ban </a:t>
            </a:r>
            <a:r>
              <a:rPr lang="en-US" sz="4800" b="0" dirty="0" err="1" smtClean="0">
                <a:solidFill>
                  <a:schemeClr val="bg1"/>
                </a:solidFill>
                <a:effectLst/>
                <a:latin typeface="+mj-lt"/>
                <a:cs typeface="Times New Roman" pitchFamily="18" charset="0"/>
              </a:rPr>
              <a:t>cho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người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thế</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trần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Một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lần</a:t>
            </a:r>
            <a:r>
              <a:rPr lang="en-US" sz="4800" b="0" dirty="0" smtClean="0">
                <a:solidFill>
                  <a:schemeClr val="bg1"/>
                </a:solidFill>
                <a:effectLst/>
                <a:latin typeface="+mj-lt"/>
                <a:cs typeface="Times New Roman" pitchFamily="18" charset="0"/>
              </a:rPr>
              <a:t> ta </a:t>
            </a:r>
            <a:r>
              <a:rPr lang="en-US" sz="4800" b="0" dirty="0" err="1" smtClean="0">
                <a:solidFill>
                  <a:schemeClr val="bg1"/>
                </a:solidFill>
                <a:effectLst/>
                <a:latin typeface="+mj-lt"/>
                <a:cs typeface="Times New Roman" pitchFamily="18" charset="0"/>
              </a:rPr>
              <a:t>đến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dự</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tiệc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thánh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đời</a:t>
            </a:r>
            <a:r>
              <a:rPr lang="en-US" sz="4800" b="0" dirty="0" smtClean="0">
                <a:solidFill>
                  <a:schemeClr val="bg1"/>
                </a:solidFill>
                <a:effectLst/>
                <a:latin typeface="+mj-lt"/>
                <a:cs typeface="Times New Roman" pitchFamily="18" charset="0"/>
              </a:rPr>
              <a:t> ta no </a:t>
            </a:r>
            <a:r>
              <a:rPr lang="en-US" sz="4800" b="0" dirty="0" err="1" smtClean="0">
                <a:solidFill>
                  <a:schemeClr val="bg1"/>
                </a:solidFill>
                <a:effectLst/>
                <a:latin typeface="+mj-lt"/>
                <a:cs typeface="Times New Roman" pitchFamily="18" charset="0"/>
              </a:rPr>
              <a:t>thỏa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hạnh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phúc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nguồn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bình</a:t>
            </a:r>
            <a:r>
              <a:rPr lang="en-US" sz="4800" b="0" dirty="0" smtClean="0">
                <a:solidFill>
                  <a:schemeClr val="bg1"/>
                </a:solidFill>
                <a:effectLst/>
                <a:latin typeface="+mj-lt"/>
                <a:cs typeface="Times New Roman" pitchFamily="18" charset="0"/>
              </a:rPr>
              <a:t> an </a:t>
            </a:r>
            <a:r>
              <a:rPr lang="en-US" sz="4800" b="0" dirty="0" err="1" smtClean="0">
                <a:solidFill>
                  <a:schemeClr val="bg1"/>
                </a:solidFill>
                <a:effectLst/>
                <a:latin typeface="+mj-lt"/>
                <a:cs typeface="Times New Roman" pitchFamily="18" charset="0"/>
              </a:rPr>
              <a:t>chan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chứa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đời</a:t>
            </a:r>
            <a:r>
              <a:rPr lang="en-US" sz="4800" b="0" dirty="0" smtClean="0">
                <a:solidFill>
                  <a:schemeClr val="bg1"/>
                </a:solidFill>
                <a:effectLst/>
                <a:latin typeface="+mj-lt"/>
                <a:cs typeface="Times New Roman" pitchFamily="18" charset="0"/>
              </a:rPr>
              <a:t> ta.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79365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4800" b="0" u="sng" dirty="0" err="1">
                <a:solidFill>
                  <a:srgbClr val="FFFF00"/>
                </a:solidFill>
                <a:effectLst/>
                <a:latin typeface="+mj-lt"/>
                <a:cs typeface="Times New Roman" pitchFamily="18" charset="0"/>
              </a:rPr>
              <a:t>Đk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4000" b="0" dirty="0">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về</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nơi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đây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dâng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tiếng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về</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nơi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đây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để</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tạ</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ơn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Thiên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Qua </a:t>
            </a:r>
            <a:r>
              <a:rPr lang="en-US" sz="4800" b="0" dirty="0" err="1" smtClean="0">
                <a:solidFill>
                  <a:schemeClr val="bg1"/>
                </a:solidFill>
                <a:effectLst/>
                <a:latin typeface="+mj-lt"/>
                <a:cs typeface="Times New Roman" pitchFamily="18" charset="0"/>
              </a:rPr>
              <a:t>bao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năm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mong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chờ</a:t>
            </a:r>
            <a:r>
              <a:rPr lang="en-US" sz="4800" b="0" dirty="0" smtClean="0">
                <a:solidFill>
                  <a:schemeClr val="bg1"/>
                </a:solidFill>
                <a:effectLst/>
                <a:latin typeface="+mj-lt"/>
                <a:cs typeface="Times New Roman" pitchFamily="18" charset="0"/>
              </a:rPr>
              <a:t> say </a:t>
            </a:r>
            <a:r>
              <a:rPr lang="en-US" sz="4800" b="0" dirty="0" err="1" smtClean="0">
                <a:solidFill>
                  <a:schemeClr val="bg1"/>
                </a:solidFill>
                <a:effectLst/>
                <a:latin typeface="+mj-lt"/>
                <a:cs typeface="Times New Roman" pitchFamily="18" charset="0"/>
              </a:rPr>
              <a:t>sưa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thánh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ân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vô</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bờ</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được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cùng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nhau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thỏa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lòng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ước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mơ</a:t>
            </a:r>
            <a:r>
              <a:rPr lang="en-US" sz="4800" b="0" dirty="0" smtClean="0">
                <a:solidFill>
                  <a:schemeClr val="bg1"/>
                </a:solidFill>
                <a:effectLst/>
                <a:latin typeface="+mj-lt"/>
                <a:cs typeface="Times New Roman" pitchFamily="18" charset="0"/>
              </a:rPr>
              <a:t>. </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38484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2862322"/>
          </a:xfrm>
          <a:prstGeom prst="rect">
            <a:avLst/>
          </a:prstGeom>
          <a:no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CHÚA NHẬT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XVIII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THƯỜNG NIÊN NĂM C</a:t>
            </a:r>
            <a:endPar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56131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113011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52243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17704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1015663"/>
          </a:xfrm>
          <a:prstGeom prst="rect">
            <a:avLst/>
          </a:prstGeom>
          <a:noFill/>
        </p:spPr>
        <p:txBody>
          <a:bodyPr wrap="square" rtlCol="0">
            <a:spAutoFit/>
          </a:bodyPr>
          <a:lstStyle/>
          <a:p>
            <a:pPr algn="ctr"/>
            <a:r>
              <a:rPr lang="en-US" sz="6000" dirty="0">
                <a:solidFill>
                  <a:srgbClr val="FFFF00"/>
                </a:solidFill>
                <a:latin typeface="+mj-lt"/>
                <a:cs typeface="Times New Roman" pitchFamily="18" charset="0"/>
              </a:rPr>
              <a:t>TẬP HÁT CỘNG ĐOÀN</a:t>
            </a:r>
          </a:p>
        </p:txBody>
      </p:sp>
    </p:spTree>
    <p:extLst>
      <p:ext uri="{BB962C8B-B14F-4D97-AF65-F5344CB8AC3E}">
        <p14:creationId xmlns:p14="http://schemas.microsoft.com/office/powerpoint/2010/main" val="2340496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0911985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843503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413675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75730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2862322"/>
          </a:xfrm>
          <a:prstGeom prst="rect">
            <a:avLst/>
          </a:prstGeom>
          <a:no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CHÚA NHẬT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XVIII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THƯỜNG NIÊN NĂM C</a:t>
            </a:r>
            <a:endPar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56131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16726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760519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8441439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094464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9109957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endParaRPr lang="en-US" altLang="en-US" sz="1600" b="0" u="sng" dirty="0">
              <a:solidFill>
                <a:srgbClr val="FFFF00"/>
              </a:solidFill>
              <a:effectLst/>
              <a:latin typeface="+mj-lt"/>
              <a:cs typeface="Times New Roman" panose="02020603050405020304" pitchFamily="18" charset="0"/>
            </a:endParaRPr>
          </a:p>
          <a:p>
            <a:pPr algn="just">
              <a:lnSpc>
                <a:spcPct val="110000"/>
              </a:lnSpc>
            </a:pPr>
            <a:r>
              <a:rPr lang="en-US" altLang="en-US" sz="6600" b="0" u="sng" dirty="0" err="1">
                <a:solidFill>
                  <a:srgbClr val="FFFF00"/>
                </a:solidFill>
                <a:effectLst/>
                <a:latin typeface="+mj-lt"/>
                <a:cs typeface="Times New Roman" panose="02020603050405020304" pitchFamily="18" charset="0"/>
              </a:rPr>
              <a:t>Đk</a:t>
            </a:r>
            <a:r>
              <a:rPr lang="en-US" altLang="en-US" sz="6600" b="0" u="sng" dirty="0">
                <a:solidFill>
                  <a:srgbClr val="FFFF00"/>
                </a:solidFill>
                <a:effectLst/>
                <a:latin typeface="+mj-lt"/>
                <a:cs typeface="Times New Roman" panose="02020603050405020304" pitchFamily="18" charset="0"/>
              </a:rPr>
              <a:t>:</a:t>
            </a:r>
            <a:r>
              <a:rPr lang="en-US" altLang="en-US" sz="5400" b="0" dirty="0">
                <a:solidFill>
                  <a:schemeClr val="bg1"/>
                </a:solidFill>
                <a:effectLst/>
                <a:latin typeface="+mj-lt"/>
                <a:cs typeface="Times New Roman" panose="02020603050405020304" pitchFamily="18" charset="0"/>
              </a:rPr>
              <a:t> </a:t>
            </a:r>
            <a:r>
              <a:rPr lang="vi-VN" sz="7200" b="0" dirty="0">
                <a:solidFill>
                  <a:schemeClr val="bg1"/>
                </a:solidFill>
                <a:effectLst/>
                <a:latin typeface="+mj-lt"/>
                <a:cs typeface="Times New Roman" pitchFamily="18" charset="0"/>
              </a:rPr>
              <a:t>Lạy Chúa, </a:t>
            </a:r>
            <a:r>
              <a:rPr lang="en-US" sz="7200" b="0" dirty="0" smtClean="0">
                <a:solidFill>
                  <a:schemeClr val="bg1"/>
                </a:solidFill>
                <a:effectLst/>
                <a:latin typeface="+mj-lt"/>
                <a:cs typeface="Times New Roman" pitchFamily="18" charset="0"/>
              </a:rPr>
              <a:t>qua </a:t>
            </a:r>
            <a:r>
              <a:rPr lang="en-US" sz="7200" b="0" dirty="0" err="1" smtClean="0">
                <a:solidFill>
                  <a:schemeClr val="bg1"/>
                </a:solidFill>
                <a:effectLst/>
                <a:latin typeface="+mj-lt"/>
                <a:cs typeface="Times New Roman" pitchFamily="18" charset="0"/>
              </a:rPr>
              <a:t>bao</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thế</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hệ</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Ngài</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vẫn</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là</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nơi</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ẩn</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náu</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của</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chúng</a:t>
            </a:r>
            <a:r>
              <a:rPr lang="en-US" sz="7200" b="0" dirty="0" smtClean="0">
                <a:solidFill>
                  <a:schemeClr val="bg1"/>
                </a:solidFill>
                <a:effectLst/>
                <a:latin typeface="+mj-lt"/>
                <a:cs typeface="Times New Roman" pitchFamily="18" charset="0"/>
              </a:rPr>
              <a:t> con</a:t>
            </a:r>
            <a:endParaRPr lang="en-US" alt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712755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2378601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573346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731161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2862322"/>
          </a:xfrm>
          <a:prstGeom prst="rect">
            <a:avLst/>
          </a:prstGeom>
          <a:no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CHÚA NHẬT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XVIII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THƯỜNG NIÊN NĂM C</a:t>
            </a:r>
            <a:endPar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62225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114550"/>
            <a:ext cx="4848225" cy="3232150"/>
          </a:xfrm>
          <a:prstGeom prst="rect">
            <a:avLst/>
          </a:prstGeom>
        </p:spPr>
      </p:pic>
      <p:sp>
        <p:nvSpPr>
          <p:cNvPr id="5" name="Rectangle 4"/>
          <p:cNvSpPr/>
          <p:nvPr/>
        </p:nvSpPr>
        <p:spPr>
          <a:xfrm>
            <a:off x="0" y="12091"/>
            <a:ext cx="9144000" cy="2185214"/>
          </a:xfrm>
          <a:prstGeom prst="rect">
            <a:avLst/>
          </a:prstGeom>
        </p:spPr>
        <p:txBody>
          <a:bodyPr wrap="square">
            <a:spAutoFit/>
          </a:bodyPr>
          <a:lstStyle/>
          <a:p>
            <a:r>
              <a:rPr lang="vi-VN" sz="4000" dirty="0" smtClean="0">
                <a:solidFill>
                  <a:srgbClr val="FFFF00"/>
                </a:solidFill>
              </a:rPr>
              <a:t>Bài </a:t>
            </a:r>
            <a:r>
              <a:rPr lang="vi-VN" sz="4000" dirty="0">
                <a:solidFill>
                  <a:srgbClr val="FFFF00"/>
                </a:solidFill>
              </a:rPr>
              <a:t>đọc </a:t>
            </a:r>
            <a:r>
              <a:rPr lang="vi-VN" sz="4000" dirty="0" smtClean="0">
                <a:solidFill>
                  <a:srgbClr val="FFFF00"/>
                </a:solidFill>
              </a:rPr>
              <a:t>1</a:t>
            </a:r>
            <a:endParaRPr lang="vi-VN" sz="4000" dirty="0">
              <a:solidFill>
                <a:srgbClr val="FFFF00"/>
              </a:solidFill>
            </a:endParaRPr>
          </a:p>
          <a:p>
            <a:r>
              <a:rPr lang="vi-VN" sz="2800" i="1" dirty="0">
                <a:solidFill>
                  <a:prstClr val="white"/>
                </a:solidFill>
              </a:rPr>
              <a:t>Chuyện gì xảy ra cho con người sau bao mối bận tâm và bao gian lao vất vả nó phải chịu dưới ánh mặt trời </a:t>
            </a:r>
            <a:r>
              <a:rPr lang="vi-VN" sz="2800" i="1" dirty="0" smtClean="0">
                <a:solidFill>
                  <a:prstClr val="white"/>
                </a:solidFill>
              </a:rPr>
              <a:t>?</a:t>
            </a:r>
            <a:endParaRPr lang="vi-VN" sz="2800" i="1" dirty="0">
              <a:solidFill>
                <a:prstClr val="white"/>
              </a:solidFill>
            </a:endParaRPr>
          </a:p>
          <a:p>
            <a:r>
              <a:rPr lang="vi-VN" sz="4000" dirty="0">
                <a:solidFill>
                  <a:srgbClr val="FFFF00"/>
                </a:solidFill>
              </a:rPr>
              <a:t>Bài trích sách Giảng viên.</a:t>
            </a:r>
          </a:p>
        </p:txBody>
      </p:sp>
    </p:spTree>
    <p:extLst>
      <p:ext uri="{BB962C8B-B14F-4D97-AF65-F5344CB8AC3E}">
        <p14:creationId xmlns:p14="http://schemas.microsoft.com/office/powerpoint/2010/main" val="3160137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7054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sz="8000" b="0" u="sng" dirty="0" err="1">
                <a:solidFill>
                  <a:srgbClr val="FFFF00"/>
                </a:solidFill>
                <a:effectLst/>
                <a:latin typeface="+mj-lt"/>
                <a:cs typeface="Times New Roman" pitchFamily="18" charset="0"/>
              </a:rPr>
              <a:t>Đk</a:t>
            </a:r>
            <a:r>
              <a:rPr lang="en-US" sz="8000" b="0" dirty="0">
                <a:solidFill>
                  <a:srgbClr val="FFFF00"/>
                </a:solidFill>
                <a:effectLst/>
                <a:latin typeface="+mj-lt"/>
                <a:cs typeface="Times New Roman" pitchFamily="18" charset="0"/>
              </a:rPr>
              <a:t>:</a:t>
            </a:r>
            <a:r>
              <a:rPr lang="en-US" sz="8000" b="0" dirty="0">
                <a:solidFill>
                  <a:srgbClr val="0000FF"/>
                </a:solidFill>
                <a:effectLst/>
                <a:latin typeface="+mj-lt"/>
                <a:cs typeface="Times New Roman" pitchFamily="18" charset="0"/>
              </a:rPr>
              <a:t> </a:t>
            </a:r>
            <a:r>
              <a:rPr lang="en-US" sz="8000" b="0" dirty="0" err="1">
                <a:solidFill>
                  <a:schemeClr val="bg1"/>
                </a:solidFill>
                <a:effectLst/>
                <a:latin typeface="+mj-lt"/>
                <a:cs typeface="Times New Roman" pitchFamily="18" charset="0"/>
              </a:rPr>
              <a:t>Lạy</a:t>
            </a:r>
            <a:r>
              <a:rPr lang="en-US" sz="8000" b="0" dirty="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Chúa</a:t>
            </a:r>
            <a:r>
              <a:rPr lang="en-US" sz="8000" b="0" dirty="0" smtClean="0">
                <a:solidFill>
                  <a:schemeClr val="bg1"/>
                </a:solidFill>
                <a:effectLst/>
                <a:latin typeface="+mj-lt"/>
                <a:cs typeface="Times New Roman" pitchFamily="18" charset="0"/>
              </a:rPr>
              <a:t> qua </a:t>
            </a:r>
            <a:r>
              <a:rPr lang="en-US" sz="8000" b="0" dirty="0" err="1" smtClean="0">
                <a:solidFill>
                  <a:schemeClr val="bg1"/>
                </a:solidFill>
                <a:effectLst/>
                <a:latin typeface="+mj-lt"/>
                <a:cs typeface="Times New Roman" pitchFamily="18" charset="0"/>
              </a:rPr>
              <a:t>bao</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thế</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hệ</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Ngài</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vẫn</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là</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nơi</a:t>
            </a:r>
            <a:r>
              <a:rPr lang="en-US" sz="8000" b="0" dirty="0" smtClean="0">
                <a:solidFill>
                  <a:schemeClr val="bg1"/>
                </a:solidFill>
                <a:effectLst/>
                <a:latin typeface="+mj-lt"/>
                <a:cs typeface="Times New Roman" pitchFamily="18" charset="0"/>
              </a:rPr>
              <a:t> </a:t>
            </a:r>
            <a:r>
              <a:rPr lang="en-US" sz="8000" b="0" dirty="0" err="1">
                <a:solidFill>
                  <a:schemeClr val="bg1"/>
                </a:solidFill>
                <a:effectLst/>
                <a:latin typeface="+mj-lt"/>
                <a:cs typeface="Times New Roman" pitchFamily="18" charset="0"/>
              </a:rPr>
              <a:t>ẩ</a:t>
            </a:r>
            <a:r>
              <a:rPr lang="en-US" sz="8000" b="0" dirty="0" err="1" smtClean="0">
                <a:solidFill>
                  <a:schemeClr val="bg1"/>
                </a:solidFill>
                <a:effectLst/>
                <a:latin typeface="+mj-lt"/>
                <a:cs typeface="Times New Roman" pitchFamily="18" charset="0"/>
              </a:rPr>
              <a:t>n</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náu</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của</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chúng</a:t>
            </a:r>
            <a:r>
              <a:rPr lang="en-US" sz="8000" b="0" dirty="0" smtClean="0">
                <a:solidFill>
                  <a:schemeClr val="bg1"/>
                </a:solidFill>
                <a:effectLst/>
                <a:latin typeface="+mj-lt"/>
                <a:cs typeface="Times New Roman" pitchFamily="18" charset="0"/>
              </a:rPr>
              <a:t> con.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21987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8000"/>
              </a:lnSpc>
            </a:pPr>
            <a:r>
              <a:rPr lang="en-US" sz="5400" b="0" u="sng" cap="all" dirty="0" smtClean="0">
                <a:solidFill>
                  <a:srgbClr val="FFFF00"/>
                </a:solidFill>
                <a:effectLst/>
                <a:latin typeface="+mj-lt"/>
                <a:cs typeface="Times New Roman" panose="02020603050405020304" pitchFamily="18" charset="0"/>
              </a:rPr>
              <a:t>Tk1</a:t>
            </a:r>
            <a:r>
              <a:rPr lang="en-US" sz="5400" b="0" cap="all" dirty="0" smtClean="0">
                <a:solidFill>
                  <a:srgbClr val="FFFF00"/>
                </a:solidFill>
                <a:effectLst/>
                <a:latin typeface="+mj-lt"/>
                <a:cs typeface="Times New Roman" panose="02020603050405020304" pitchFamily="18" charset="0"/>
              </a:rPr>
              <a:t>:</a:t>
            </a:r>
            <a:r>
              <a:rPr lang="en-US" sz="5400" b="0" dirty="0" smtClean="0">
                <a:solidFill>
                  <a:srgbClr val="0000FF"/>
                </a:solidFill>
                <a:effectLst/>
                <a:latin typeface="+mj-lt"/>
                <a:cs typeface="Times New Roman" pitchFamily="18" charset="0"/>
              </a:rPr>
              <a:t> </a:t>
            </a:r>
            <a:r>
              <a:rPr lang="en-US" sz="5400" b="0" dirty="0" err="1">
                <a:solidFill>
                  <a:schemeClr val="bg1"/>
                </a:solidFill>
                <a:effectLst/>
                <a:latin typeface="+mj-lt"/>
                <a:cs typeface="Times New Roman" pitchFamily="18" charset="0"/>
              </a:rPr>
              <a:t>Đây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Thiên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truyền</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người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trở</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về</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trở</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về</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cùng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bụi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cát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mau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phàm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nhân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ơi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năm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nào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khác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một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mới</a:t>
            </a:r>
            <a:r>
              <a:rPr lang="en-US" sz="5400" b="0" dirty="0">
                <a:solidFill>
                  <a:schemeClr val="bg1"/>
                </a:solidFill>
                <a:effectLst/>
                <a:latin typeface="+mj-lt"/>
                <a:cs typeface="Times New Roman" pitchFamily="18" charset="0"/>
              </a:rPr>
              <a:t> qua </a:t>
            </a:r>
            <a:r>
              <a:rPr lang="en-US" sz="5400" b="0" dirty="0" err="1" smtClean="0">
                <a:solidFill>
                  <a:schemeClr val="bg1"/>
                </a:solidFill>
                <a:effectLst/>
                <a:latin typeface="+mj-lt"/>
                <a:cs typeface="Times New Roman" pitchFamily="18" charset="0"/>
              </a:rPr>
              <a:t>tựa</a:t>
            </a:r>
            <a:r>
              <a:rPr lang="en-US" sz="5400" b="0" dirty="0" smtClean="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canh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tàn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đêm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vắng</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10013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sz="8000" b="0" u="sng" dirty="0" err="1">
                <a:solidFill>
                  <a:srgbClr val="FFFF00"/>
                </a:solidFill>
                <a:effectLst/>
                <a:latin typeface="+mj-lt"/>
                <a:cs typeface="Times New Roman" pitchFamily="18" charset="0"/>
              </a:rPr>
              <a:t>Đk</a:t>
            </a:r>
            <a:r>
              <a:rPr lang="en-US" sz="8000" b="0" dirty="0">
                <a:solidFill>
                  <a:srgbClr val="FFFF00"/>
                </a:solidFill>
                <a:effectLst/>
                <a:latin typeface="+mj-lt"/>
                <a:cs typeface="Times New Roman" pitchFamily="18" charset="0"/>
              </a:rPr>
              <a:t>:</a:t>
            </a:r>
            <a:r>
              <a:rPr lang="en-US" sz="8000" b="0" dirty="0">
                <a:solidFill>
                  <a:srgbClr val="0000FF"/>
                </a:solidFill>
                <a:effectLst/>
                <a:latin typeface="+mj-lt"/>
                <a:cs typeface="Times New Roman" pitchFamily="18" charset="0"/>
              </a:rPr>
              <a:t> </a:t>
            </a:r>
            <a:r>
              <a:rPr lang="en-US" sz="8000" b="0" dirty="0" err="1">
                <a:solidFill>
                  <a:schemeClr val="bg1"/>
                </a:solidFill>
                <a:effectLst/>
                <a:latin typeface="+mj-lt"/>
                <a:cs typeface="Times New Roman" pitchFamily="18" charset="0"/>
              </a:rPr>
              <a:t>Lạy</a:t>
            </a:r>
            <a:r>
              <a:rPr lang="en-US" sz="8000" b="0" dirty="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Chúa</a:t>
            </a:r>
            <a:r>
              <a:rPr lang="en-US" sz="8000" b="0" dirty="0" smtClean="0">
                <a:solidFill>
                  <a:schemeClr val="bg1"/>
                </a:solidFill>
                <a:effectLst/>
                <a:latin typeface="+mj-lt"/>
                <a:cs typeface="Times New Roman" pitchFamily="18" charset="0"/>
              </a:rPr>
              <a:t> qua </a:t>
            </a:r>
            <a:r>
              <a:rPr lang="en-US" sz="8000" b="0" dirty="0" err="1" smtClean="0">
                <a:solidFill>
                  <a:schemeClr val="bg1"/>
                </a:solidFill>
                <a:effectLst/>
                <a:latin typeface="+mj-lt"/>
                <a:cs typeface="Times New Roman" pitchFamily="18" charset="0"/>
              </a:rPr>
              <a:t>bao</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thế</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hệ</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Ngài</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vẫn</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là</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nơi</a:t>
            </a:r>
            <a:r>
              <a:rPr lang="en-US" sz="8000" b="0" dirty="0" smtClean="0">
                <a:solidFill>
                  <a:schemeClr val="bg1"/>
                </a:solidFill>
                <a:effectLst/>
                <a:latin typeface="+mj-lt"/>
                <a:cs typeface="Times New Roman" pitchFamily="18" charset="0"/>
              </a:rPr>
              <a:t> </a:t>
            </a:r>
            <a:r>
              <a:rPr lang="en-US" sz="8000" b="0" dirty="0" err="1">
                <a:solidFill>
                  <a:schemeClr val="bg1"/>
                </a:solidFill>
                <a:effectLst/>
                <a:latin typeface="+mj-lt"/>
                <a:cs typeface="Times New Roman" pitchFamily="18" charset="0"/>
              </a:rPr>
              <a:t>ẩ</a:t>
            </a:r>
            <a:r>
              <a:rPr lang="en-US" sz="8000" b="0" dirty="0" err="1" smtClean="0">
                <a:solidFill>
                  <a:schemeClr val="bg1"/>
                </a:solidFill>
                <a:effectLst/>
                <a:latin typeface="+mj-lt"/>
                <a:cs typeface="Times New Roman" pitchFamily="18" charset="0"/>
              </a:rPr>
              <a:t>n</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náu</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của</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chúng</a:t>
            </a:r>
            <a:r>
              <a:rPr lang="en-US" sz="8000" b="0" dirty="0" smtClean="0">
                <a:solidFill>
                  <a:schemeClr val="bg1"/>
                </a:solidFill>
                <a:effectLst/>
                <a:latin typeface="+mj-lt"/>
                <a:cs typeface="Times New Roman" pitchFamily="18" charset="0"/>
              </a:rPr>
              <a:t> con.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85072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861"/>
            <a:ext cx="9144000" cy="5143499"/>
          </a:xfrm>
        </p:spPr>
        <p:txBody>
          <a:bodyPr>
            <a:noAutofit/>
          </a:bodyPr>
          <a:lstStyle/>
          <a:p>
            <a:pPr algn="just">
              <a:lnSpc>
                <a:spcPct val="98000"/>
              </a:lnSpc>
            </a:pPr>
            <a:r>
              <a:rPr lang="en-US" sz="5400" b="0" u="sng" cap="all" dirty="0" smtClean="0">
                <a:solidFill>
                  <a:srgbClr val="FFFF00"/>
                </a:solidFill>
                <a:effectLst/>
                <a:latin typeface="+mj-lt"/>
                <a:cs typeface="Times New Roman" panose="02020603050405020304" pitchFamily="18" charset="0"/>
              </a:rPr>
              <a:t>tk2</a:t>
            </a:r>
            <a:r>
              <a:rPr lang="en-US" sz="5400" b="0" cap="all" dirty="0" smtClean="0">
                <a:solidFill>
                  <a:srgbClr val="FFFF00"/>
                </a:solidFill>
                <a:effectLst/>
                <a:latin typeface="+mj-lt"/>
                <a:cs typeface="Times New Roman" panose="02020603050405020304" pitchFamily="18" charset="0"/>
              </a:rPr>
              <a:t>:</a:t>
            </a:r>
            <a:r>
              <a:rPr lang="en-US" sz="5400" b="0" dirty="0" smtClean="0">
                <a:solidFill>
                  <a:srgbClr val="0000FF"/>
                </a:solidFill>
                <a:effectLst/>
                <a:latin typeface="+mj-lt"/>
                <a:cs typeface="Times New Roman" pitchFamily="18" charset="0"/>
              </a:rPr>
              <a:t> </a:t>
            </a:r>
            <a:r>
              <a:rPr lang="en-US" sz="5400" b="0" dirty="0">
                <a:solidFill>
                  <a:schemeClr val="bg1"/>
                </a:solidFill>
                <a:effectLst/>
                <a:latin typeface="+mj-lt"/>
                <a:cs typeface="Times New Roman" pitchFamily="18" charset="0"/>
              </a:rPr>
              <a:t>Tan </a:t>
            </a:r>
            <a:r>
              <a:rPr lang="en-US" sz="5400" b="0" dirty="0" err="1">
                <a:solidFill>
                  <a:schemeClr val="bg1"/>
                </a:solidFill>
                <a:effectLst/>
                <a:latin typeface="+mj-lt"/>
                <a:cs typeface="Times New Roman" pitchFamily="18" charset="0"/>
              </a:rPr>
              <a:t>như</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giấc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mộng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khi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cuộn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tựa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cỏ</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ngoài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đồng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mới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trổ</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mọc</a:t>
            </a:r>
            <a:r>
              <a:rPr lang="en-US" sz="5400" b="0" dirty="0">
                <a:solidFill>
                  <a:schemeClr val="bg1"/>
                </a:solidFill>
                <a:effectLst/>
                <a:latin typeface="+mj-lt"/>
                <a:cs typeface="Times New Roman" pitchFamily="18" charset="0"/>
              </a:rPr>
              <a:t> ban </a:t>
            </a:r>
            <a:r>
              <a:rPr lang="en-US" sz="5400" b="0" dirty="0" err="1">
                <a:solidFill>
                  <a:schemeClr val="bg1"/>
                </a:solidFill>
                <a:effectLst/>
                <a:latin typeface="+mj-lt"/>
                <a:cs typeface="Times New Roman" pitchFamily="18" charset="0"/>
              </a:rPr>
              <a:t>mai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Bình</a:t>
            </a:r>
            <a:r>
              <a:rPr lang="en-US" sz="5400" b="0" dirty="0">
                <a:solidFill>
                  <a:schemeClr val="bg1"/>
                </a:solidFill>
                <a:effectLst/>
                <a:latin typeface="+mj-lt"/>
                <a:cs typeface="Times New Roman" pitchFamily="18" charset="0"/>
              </a:rPr>
              <a:t> minh </a:t>
            </a:r>
            <a:r>
              <a:rPr lang="en-US" sz="5400" b="0" dirty="0" err="1">
                <a:solidFill>
                  <a:schemeClr val="bg1"/>
                </a:solidFill>
                <a:effectLst/>
                <a:latin typeface="+mj-lt"/>
                <a:cs typeface="Times New Roman" pitchFamily="18" charset="0"/>
              </a:rPr>
              <a:t>vừa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mới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vươn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dậy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nở</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hoa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hoàng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hôn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vội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khô</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héo</a:t>
            </a:r>
            <a:r>
              <a:rPr lang="en-US" sz="5400" b="0" dirty="0">
                <a:solidFill>
                  <a:schemeClr val="bg1"/>
                </a:solidFill>
                <a:effectLst/>
                <a:latin typeface="+mj-lt"/>
                <a:cs typeface="Times New Roman" pitchFamily="18" charset="0"/>
              </a:rPr>
              <a:t>.  </a:t>
            </a:r>
          </a:p>
        </p:txBody>
      </p:sp>
    </p:spTree>
    <p:extLst>
      <p:ext uri="{BB962C8B-B14F-4D97-AF65-F5344CB8AC3E}">
        <p14:creationId xmlns:p14="http://schemas.microsoft.com/office/powerpoint/2010/main" val="44367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sz="6000" b="0" dirty="0" err="1" smtClean="0">
                <a:solidFill>
                  <a:schemeClr val="bg1"/>
                </a:solidFill>
                <a:effectLst/>
                <a:latin typeface="+mj-lt"/>
                <a:cs typeface="Times New Roman" pitchFamily="18" charset="0"/>
              </a:rPr>
              <a:t>Phúc</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thay</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ai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có</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tinh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thần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nghèo</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khó</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vì</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nước</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trời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là</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của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họ</a:t>
            </a:r>
            <a:r>
              <a:rPr lang="en-US" sz="6000" b="0" dirty="0" smtClean="0">
                <a:solidFill>
                  <a:schemeClr val="bg1"/>
                </a:solidFill>
                <a:effectLst/>
                <a:latin typeface="+mj-lt"/>
                <a:cs typeface="Times New Roman" pitchFamily="18" charset="0"/>
              </a:rPr>
              <a:t>. </a:t>
            </a:r>
            <a:endParaRPr lang="en-US" sz="16600" b="0" u="sng" dirty="0">
              <a:solidFill>
                <a:schemeClr val="bg1"/>
              </a:solidFill>
              <a:effectLst/>
              <a:latin typeface="+mj-lt"/>
              <a:cs typeface="Times New Roman" pitchFamily="18" charset="0"/>
            </a:endParaRPr>
          </a:p>
        </p:txBody>
      </p:sp>
      <p:sp>
        <p:nvSpPr>
          <p:cNvPr id="3" name="Rectangle 2"/>
          <p:cNvSpPr/>
          <p:nvPr/>
        </p:nvSpPr>
        <p:spPr>
          <a:xfrm>
            <a:off x="0" y="9525"/>
            <a:ext cx="3429144"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8000999" cy="769441"/>
          </a:xfrm>
          <a:prstGeom prst="rect">
            <a:avLst/>
          </a:prstGeom>
          <a:noFill/>
        </p:spPr>
        <p:txBody>
          <a:bodyPr wrap="square" rtlCol="0">
            <a:spAutoFit/>
          </a:bodyPr>
          <a:lstStyle/>
          <a:p>
            <a:pPr algn="r"/>
            <a:r>
              <a:rPr lang="en-US" sz="4400" u="sng" dirty="0" smtClean="0">
                <a:solidFill>
                  <a:srgbClr val="FFFF00"/>
                </a:solidFill>
                <a:latin typeface="+mj-lt"/>
                <a:cs typeface="Times New Roman" pitchFamily="18" charset="0"/>
              </a:rPr>
              <a:t>Alleluia</a:t>
            </a:r>
            <a:r>
              <a:rPr lang="en-US" sz="4400" u="sng" dirty="0">
                <a:solidFill>
                  <a:srgbClr val="FFFF00"/>
                </a:solidFill>
                <a:latin typeface="+mj-lt"/>
                <a:cs typeface="Times New Roman" pitchFamily="18" charset="0"/>
              </a:rPr>
              <a:t>...</a:t>
            </a:r>
            <a:r>
              <a:rPr lang="en-US" sz="4400" dirty="0">
                <a:solidFill>
                  <a:srgbClr val="FFFF00"/>
                </a:solidFill>
                <a:latin typeface="+mj-lt"/>
                <a:cs typeface="Times New Roman" pitchFamily="18" charset="0"/>
              </a:rPr>
              <a:t> </a:t>
            </a:r>
          </a:p>
        </p:txBody>
      </p:sp>
    </p:spTree>
    <p:extLst>
      <p:ext uri="{BB962C8B-B14F-4D97-AF65-F5344CB8AC3E}">
        <p14:creationId xmlns:p14="http://schemas.microsoft.com/office/powerpoint/2010/main" val="4408185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sz="8000" b="0" u="sng" dirty="0" err="1">
                <a:solidFill>
                  <a:srgbClr val="FFFF00"/>
                </a:solidFill>
                <a:effectLst/>
                <a:latin typeface="+mj-lt"/>
                <a:cs typeface="Times New Roman" pitchFamily="18" charset="0"/>
              </a:rPr>
              <a:t>Đk</a:t>
            </a:r>
            <a:r>
              <a:rPr lang="en-US" sz="8000" b="0" dirty="0">
                <a:solidFill>
                  <a:srgbClr val="FFFF00"/>
                </a:solidFill>
                <a:effectLst/>
                <a:latin typeface="+mj-lt"/>
                <a:cs typeface="Times New Roman" pitchFamily="18" charset="0"/>
              </a:rPr>
              <a:t>:</a:t>
            </a:r>
            <a:r>
              <a:rPr lang="en-US" sz="8000" b="0" dirty="0">
                <a:solidFill>
                  <a:srgbClr val="0000FF"/>
                </a:solidFill>
                <a:effectLst/>
                <a:latin typeface="+mj-lt"/>
                <a:cs typeface="Times New Roman" pitchFamily="18" charset="0"/>
              </a:rPr>
              <a:t> </a:t>
            </a:r>
            <a:r>
              <a:rPr lang="en-US" sz="8000" b="0" dirty="0" err="1">
                <a:solidFill>
                  <a:schemeClr val="bg1"/>
                </a:solidFill>
                <a:effectLst/>
                <a:latin typeface="+mj-lt"/>
                <a:cs typeface="Times New Roman" pitchFamily="18" charset="0"/>
              </a:rPr>
              <a:t>Lạy</a:t>
            </a:r>
            <a:r>
              <a:rPr lang="en-US" sz="8000" b="0" dirty="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Chúa</a:t>
            </a:r>
            <a:r>
              <a:rPr lang="en-US" sz="8000" b="0" dirty="0" smtClean="0">
                <a:solidFill>
                  <a:schemeClr val="bg1"/>
                </a:solidFill>
                <a:effectLst/>
                <a:latin typeface="+mj-lt"/>
                <a:cs typeface="Times New Roman" pitchFamily="18" charset="0"/>
              </a:rPr>
              <a:t> qua </a:t>
            </a:r>
            <a:r>
              <a:rPr lang="en-US" sz="8000" b="0" dirty="0" err="1" smtClean="0">
                <a:solidFill>
                  <a:schemeClr val="bg1"/>
                </a:solidFill>
                <a:effectLst/>
                <a:latin typeface="+mj-lt"/>
                <a:cs typeface="Times New Roman" pitchFamily="18" charset="0"/>
              </a:rPr>
              <a:t>bao</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thế</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hệ</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Ngài</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vẫn</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là</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nơi</a:t>
            </a:r>
            <a:r>
              <a:rPr lang="en-US" sz="8000" b="0" dirty="0" smtClean="0">
                <a:solidFill>
                  <a:schemeClr val="bg1"/>
                </a:solidFill>
                <a:effectLst/>
                <a:latin typeface="+mj-lt"/>
                <a:cs typeface="Times New Roman" pitchFamily="18" charset="0"/>
              </a:rPr>
              <a:t> </a:t>
            </a:r>
            <a:r>
              <a:rPr lang="en-US" sz="8000" b="0" dirty="0" err="1">
                <a:solidFill>
                  <a:schemeClr val="bg1"/>
                </a:solidFill>
                <a:effectLst/>
                <a:latin typeface="+mj-lt"/>
                <a:cs typeface="Times New Roman" pitchFamily="18" charset="0"/>
              </a:rPr>
              <a:t>ẩ</a:t>
            </a:r>
            <a:r>
              <a:rPr lang="en-US" sz="8000" b="0" dirty="0" err="1" smtClean="0">
                <a:solidFill>
                  <a:schemeClr val="bg1"/>
                </a:solidFill>
                <a:effectLst/>
                <a:latin typeface="+mj-lt"/>
                <a:cs typeface="Times New Roman" pitchFamily="18" charset="0"/>
              </a:rPr>
              <a:t>n</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náu</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của</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chúng</a:t>
            </a:r>
            <a:r>
              <a:rPr lang="en-US" sz="8000" b="0" dirty="0" smtClean="0">
                <a:solidFill>
                  <a:schemeClr val="bg1"/>
                </a:solidFill>
                <a:effectLst/>
                <a:latin typeface="+mj-lt"/>
                <a:cs typeface="Times New Roman" pitchFamily="18" charset="0"/>
              </a:rPr>
              <a:t> con.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01941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8000"/>
              </a:lnSpc>
            </a:pPr>
            <a:r>
              <a:rPr lang="en-US" sz="5400" b="0" u="sng" cap="all" dirty="0" smtClean="0">
                <a:solidFill>
                  <a:srgbClr val="FFFF00"/>
                </a:solidFill>
                <a:effectLst/>
                <a:latin typeface="+mj-lt"/>
                <a:cs typeface="Times New Roman" panose="02020603050405020304" pitchFamily="18" charset="0"/>
              </a:rPr>
              <a:t>Tk3</a:t>
            </a:r>
            <a:r>
              <a:rPr lang="en-US" sz="5400" b="0" cap="all" dirty="0" smtClean="0">
                <a:solidFill>
                  <a:srgbClr val="FFFF00"/>
                </a:solidFill>
                <a:effectLst/>
                <a:latin typeface="+mj-lt"/>
                <a:cs typeface="Times New Roman" panose="02020603050405020304" pitchFamily="18" charset="0"/>
              </a:rPr>
              <a:t>:</a:t>
            </a:r>
            <a:r>
              <a:rPr lang="en-US" sz="5400" b="0" dirty="0" smtClean="0">
                <a:solidFill>
                  <a:srgbClr val="FFFF00"/>
                </a:solidFill>
                <a:effectLst/>
                <a:latin typeface="+mj-lt"/>
                <a:cs typeface="Times New Roman" pitchFamily="18" charset="0"/>
              </a:rPr>
              <a:t> </a:t>
            </a:r>
            <a:r>
              <a:rPr lang="en-US" sz="5400" b="0" dirty="0" err="1">
                <a:solidFill>
                  <a:schemeClr val="bg1"/>
                </a:solidFill>
                <a:effectLst/>
                <a:latin typeface="+mj-lt"/>
                <a:cs typeface="Times New Roman" pitchFamily="18" charset="0"/>
              </a:rPr>
              <a:t>Ôi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Thiên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đợi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bao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giờ</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trở</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lại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mà</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chạnh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lòng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nhìn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đến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thương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bầy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tôi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đây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và</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răn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dạy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tính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sổ</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đời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chúng</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hầu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thêm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phấn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khôn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khéo</a:t>
            </a:r>
            <a:r>
              <a:rPr lang="en-US" sz="5400" b="0" dirty="0">
                <a:solidFill>
                  <a:schemeClr val="bg1"/>
                </a:solidFill>
                <a:effectLst/>
                <a:latin typeface="+mj-lt"/>
                <a:cs typeface="Times New Roman" pitchFamily="18" charset="0"/>
              </a:rPr>
              <a:t> </a:t>
            </a:r>
          </a:p>
        </p:txBody>
      </p:sp>
    </p:spTree>
    <p:extLst>
      <p:ext uri="{BB962C8B-B14F-4D97-AF65-F5344CB8AC3E}">
        <p14:creationId xmlns:p14="http://schemas.microsoft.com/office/powerpoint/2010/main" val="1194816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sz="8000" b="0" u="sng" dirty="0" err="1">
                <a:solidFill>
                  <a:srgbClr val="FFFF00"/>
                </a:solidFill>
                <a:effectLst/>
                <a:latin typeface="+mj-lt"/>
                <a:cs typeface="Times New Roman" pitchFamily="18" charset="0"/>
              </a:rPr>
              <a:t>Đk</a:t>
            </a:r>
            <a:r>
              <a:rPr lang="en-US" sz="8000" b="0" dirty="0">
                <a:solidFill>
                  <a:srgbClr val="FFFF00"/>
                </a:solidFill>
                <a:effectLst/>
                <a:latin typeface="+mj-lt"/>
                <a:cs typeface="Times New Roman" pitchFamily="18" charset="0"/>
              </a:rPr>
              <a:t>:</a:t>
            </a:r>
            <a:r>
              <a:rPr lang="en-US" sz="8000" b="0" dirty="0">
                <a:solidFill>
                  <a:srgbClr val="0000FF"/>
                </a:solidFill>
                <a:effectLst/>
                <a:latin typeface="+mj-lt"/>
                <a:cs typeface="Times New Roman" pitchFamily="18" charset="0"/>
              </a:rPr>
              <a:t> </a:t>
            </a:r>
            <a:r>
              <a:rPr lang="en-US" sz="8000" b="0" dirty="0" err="1">
                <a:solidFill>
                  <a:schemeClr val="bg1"/>
                </a:solidFill>
                <a:effectLst/>
                <a:latin typeface="+mj-lt"/>
                <a:cs typeface="Times New Roman" pitchFamily="18" charset="0"/>
              </a:rPr>
              <a:t>Lạy</a:t>
            </a:r>
            <a:r>
              <a:rPr lang="en-US" sz="8000" b="0" dirty="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Chúa</a:t>
            </a:r>
            <a:r>
              <a:rPr lang="en-US" sz="8000" b="0" dirty="0" smtClean="0">
                <a:solidFill>
                  <a:schemeClr val="bg1"/>
                </a:solidFill>
                <a:effectLst/>
                <a:latin typeface="+mj-lt"/>
                <a:cs typeface="Times New Roman" pitchFamily="18" charset="0"/>
              </a:rPr>
              <a:t> qua </a:t>
            </a:r>
            <a:r>
              <a:rPr lang="en-US" sz="8000" b="0" dirty="0" err="1" smtClean="0">
                <a:solidFill>
                  <a:schemeClr val="bg1"/>
                </a:solidFill>
                <a:effectLst/>
                <a:latin typeface="+mj-lt"/>
                <a:cs typeface="Times New Roman" pitchFamily="18" charset="0"/>
              </a:rPr>
              <a:t>bao</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thế</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hệ</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Ngài</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vẫn</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là</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nơi</a:t>
            </a:r>
            <a:r>
              <a:rPr lang="en-US" sz="8000" b="0" dirty="0" smtClean="0">
                <a:solidFill>
                  <a:schemeClr val="bg1"/>
                </a:solidFill>
                <a:effectLst/>
                <a:latin typeface="+mj-lt"/>
                <a:cs typeface="Times New Roman" pitchFamily="18" charset="0"/>
              </a:rPr>
              <a:t> </a:t>
            </a:r>
            <a:r>
              <a:rPr lang="en-US" sz="8000" b="0" dirty="0" err="1">
                <a:solidFill>
                  <a:schemeClr val="bg1"/>
                </a:solidFill>
                <a:effectLst/>
                <a:latin typeface="+mj-lt"/>
                <a:cs typeface="Times New Roman" pitchFamily="18" charset="0"/>
              </a:rPr>
              <a:t>ẩ</a:t>
            </a:r>
            <a:r>
              <a:rPr lang="en-US" sz="8000" b="0" dirty="0" err="1" smtClean="0">
                <a:solidFill>
                  <a:schemeClr val="bg1"/>
                </a:solidFill>
                <a:effectLst/>
                <a:latin typeface="+mj-lt"/>
                <a:cs typeface="Times New Roman" pitchFamily="18" charset="0"/>
              </a:rPr>
              <a:t>n</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náu</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của</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chúng</a:t>
            </a:r>
            <a:r>
              <a:rPr lang="en-US" sz="8000" b="0" dirty="0" smtClean="0">
                <a:solidFill>
                  <a:schemeClr val="bg1"/>
                </a:solidFill>
                <a:effectLst/>
                <a:latin typeface="+mj-lt"/>
                <a:cs typeface="Times New Roman" pitchFamily="18" charset="0"/>
              </a:rPr>
              <a:t> con.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01941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8000"/>
              </a:lnSpc>
            </a:pPr>
            <a:r>
              <a:rPr lang="en-US" sz="5400" b="0" u="sng" cap="all" dirty="0" smtClean="0">
                <a:solidFill>
                  <a:srgbClr val="FFFF00"/>
                </a:solidFill>
                <a:effectLst/>
                <a:latin typeface="+mj-lt"/>
                <a:cs typeface="Times New Roman" panose="02020603050405020304" pitchFamily="18" charset="0"/>
              </a:rPr>
              <a:t>tk4</a:t>
            </a:r>
            <a:r>
              <a:rPr lang="en-US" sz="5400" b="0" cap="all" dirty="0" smtClean="0">
                <a:solidFill>
                  <a:srgbClr val="FFFF00"/>
                </a:solidFill>
                <a:effectLst/>
                <a:latin typeface="+mj-lt"/>
                <a:cs typeface="Times New Roman" panose="02020603050405020304" pitchFamily="18" charset="0"/>
              </a:rPr>
              <a:t>:</a:t>
            </a:r>
            <a:r>
              <a:rPr lang="en-US" sz="5400" b="0" dirty="0" smtClean="0">
                <a:solidFill>
                  <a:srgbClr val="0000FF"/>
                </a:solidFill>
                <a:effectLst/>
                <a:latin typeface="+mj-lt"/>
                <a:cs typeface="Times New Roman" pitchFamily="18" charset="0"/>
              </a:rPr>
              <a:t> </a:t>
            </a:r>
            <a:r>
              <a:rPr lang="en-US" sz="5400" b="0" dirty="0">
                <a:solidFill>
                  <a:schemeClr val="bg1"/>
                </a:solidFill>
                <a:effectLst/>
                <a:latin typeface="+mj-lt"/>
                <a:cs typeface="Times New Roman" pitchFamily="18" charset="0"/>
              </a:rPr>
              <a:t>Cho ban </a:t>
            </a:r>
            <a:r>
              <a:rPr lang="en-US" sz="5400" b="0" dirty="0" err="1">
                <a:solidFill>
                  <a:schemeClr val="bg1"/>
                </a:solidFill>
                <a:effectLst/>
                <a:latin typeface="+mj-lt"/>
                <a:cs typeface="Times New Roman" pitchFamily="18" charset="0"/>
              </a:rPr>
              <a:t>sáng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được</a:t>
            </a:r>
            <a:r>
              <a:rPr lang="en-US" sz="5400" b="0" dirty="0">
                <a:solidFill>
                  <a:schemeClr val="bg1"/>
                </a:solidFill>
                <a:effectLst/>
                <a:latin typeface="+mj-lt"/>
                <a:cs typeface="Times New Roman" pitchFamily="18" charset="0"/>
              </a:rPr>
              <a:t> no </a:t>
            </a:r>
            <a:r>
              <a:rPr lang="en-US" sz="5400" b="0" dirty="0" err="1">
                <a:solidFill>
                  <a:schemeClr val="bg1"/>
                </a:solidFill>
                <a:effectLst/>
                <a:latin typeface="+mj-lt"/>
                <a:cs typeface="Times New Roman" pitchFamily="18" charset="0"/>
              </a:rPr>
              <a:t>thỏa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tình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để</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mừng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rỡ</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vang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lời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hoan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ca</a:t>
            </a:r>
            <a:r>
              <a:rPr lang="en-US" sz="5400" b="0" dirty="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bầy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tôi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được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thấy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trình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đây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và</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miêu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duệ</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chiêm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bái</a:t>
            </a:r>
            <a:r>
              <a:rPr lang="en-US" sz="5400" b="0" dirty="0" smtClean="0">
                <a:solidFill>
                  <a:schemeClr val="bg1"/>
                </a:solidFill>
                <a:effectLst/>
                <a:latin typeface="+mj-lt"/>
                <a:cs typeface="Times New Roman" pitchFamily="18" charset="0"/>
              </a:rPr>
              <a:t>. </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2373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sz="8000" b="0" u="sng" dirty="0" err="1">
                <a:solidFill>
                  <a:srgbClr val="FFFF00"/>
                </a:solidFill>
                <a:effectLst/>
                <a:latin typeface="+mj-lt"/>
                <a:cs typeface="Times New Roman" pitchFamily="18" charset="0"/>
              </a:rPr>
              <a:t>Đk</a:t>
            </a:r>
            <a:r>
              <a:rPr lang="en-US" sz="8000" b="0" dirty="0">
                <a:solidFill>
                  <a:srgbClr val="FFFF00"/>
                </a:solidFill>
                <a:effectLst/>
                <a:latin typeface="+mj-lt"/>
                <a:cs typeface="Times New Roman" pitchFamily="18" charset="0"/>
              </a:rPr>
              <a:t>:</a:t>
            </a:r>
            <a:r>
              <a:rPr lang="en-US" sz="8000" b="0" dirty="0">
                <a:solidFill>
                  <a:srgbClr val="0000FF"/>
                </a:solidFill>
                <a:effectLst/>
                <a:latin typeface="+mj-lt"/>
                <a:cs typeface="Times New Roman" pitchFamily="18" charset="0"/>
              </a:rPr>
              <a:t> </a:t>
            </a:r>
            <a:r>
              <a:rPr lang="en-US" sz="8000" b="0" dirty="0" err="1">
                <a:solidFill>
                  <a:schemeClr val="bg1"/>
                </a:solidFill>
                <a:effectLst/>
                <a:latin typeface="+mj-lt"/>
                <a:cs typeface="Times New Roman" pitchFamily="18" charset="0"/>
              </a:rPr>
              <a:t>Lạy</a:t>
            </a:r>
            <a:r>
              <a:rPr lang="en-US" sz="8000" b="0" dirty="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Chúa</a:t>
            </a:r>
            <a:r>
              <a:rPr lang="en-US" sz="8000" b="0" dirty="0" smtClean="0">
                <a:solidFill>
                  <a:schemeClr val="bg1"/>
                </a:solidFill>
                <a:effectLst/>
                <a:latin typeface="+mj-lt"/>
                <a:cs typeface="Times New Roman" pitchFamily="18" charset="0"/>
              </a:rPr>
              <a:t> qua </a:t>
            </a:r>
            <a:r>
              <a:rPr lang="en-US" sz="8000" b="0" dirty="0" err="1" smtClean="0">
                <a:solidFill>
                  <a:schemeClr val="bg1"/>
                </a:solidFill>
                <a:effectLst/>
                <a:latin typeface="+mj-lt"/>
                <a:cs typeface="Times New Roman" pitchFamily="18" charset="0"/>
              </a:rPr>
              <a:t>bao</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thế</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hệ</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Ngài</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vẫn</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là</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nơi</a:t>
            </a:r>
            <a:r>
              <a:rPr lang="en-US" sz="8000" b="0" dirty="0" smtClean="0">
                <a:solidFill>
                  <a:schemeClr val="bg1"/>
                </a:solidFill>
                <a:effectLst/>
                <a:latin typeface="+mj-lt"/>
                <a:cs typeface="Times New Roman" pitchFamily="18" charset="0"/>
              </a:rPr>
              <a:t> </a:t>
            </a:r>
            <a:r>
              <a:rPr lang="en-US" sz="8000" b="0" dirty="0" err="1">
                <a:solidFill>
                  <a:schemeClr val="bg1"/>
                </a:solidFill>
                <a:effectLst/>
                <a:latin typeface="+mj-lt"/>
                <a:cs typeface="Times New Roman" pitchFamily="18" charset="0"/>
              </a:rPr>
              <a:t>ẩ</a:t>
            </a:r>
            <a:r>
              <a:rPr lang="en-US" sz="8000" b="0" dirty="0" err="1" smtClean="0">
                <a:solidFill>
                  <a:schemeClr val="bg1"/>
                </a:solidFill>
                <a:effectLst/>
                <a:latin typeface="+mj-lt"/>
                <a:cs typeface="Times New Roman" pitchFamily="18" charset="0"/>
              </a:rPr>
              <a:t>n</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náu</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của</a:t>
            </a:r>
            <a:r>
              <a:rPr lang="en-US" sz="8000" b="0" dirty="0" smtClean="0">
                <a:solidFill>
                  <a:schemeClr val="bg1"/>
                </a:solidFill>
                <a:effectLst/>
                <a:latin typeface="+mj-lt"/>
                <a:cs typeface="Times New Roman" pitchFamily="18" charset="0"/>
              </a:rPr>
              <a:t> </a:t>
            </a:r>
            <a:r>
              <a:rPr lang="en-US" sz="8000" b="0" dirty="0" err="1" smtClean="0">
                <a:solidFill>
                  <a:schemeClr val="bg1"/>
                </a:solidFill>
                <a:effectLst/>
                <a:latin typeface="+mj-lt"/>
                <a:cs typeface="Times New Roman" pitchFamily="18" charset="0"/>
              </a:rPr>
              <a:t>chúng</a:t>
            </a:r>
            <a:r>
              <a:rPr lang="en-US" sz="8000" b="0" dirty="0" smtClean="0">
                <a:solidFill>
                  <a:schemeClr val="bg1"/>
                </a:solidFill>
                <a:effectLst/>
                <a:latin typeface="+mj-lt"/>
                <a:cs typeface="Times New Roman" pitchFamily="18" charset="0"/>
              </a:rPr>
              <a:t> con.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01941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114550"/>
            <a:ext cx="4848225" cy="3232150"/>
          </a:xfrm>
          <a:prstGeom prst="rect">
            <a:avLst/>
          </a:prstGeom>
        </p:spPr>
      </p:pic>
      <p:sp>
        <p:nvSpPr>
          <p:cNvPr id="5" name="Rectangle 4"/>
          <p:cNvSpPr/>
          <p:nvPr/>
        </p:nvSpPr>
        <p:spPr>
          <a:xfrm>
            <a:off x="0" y="12091"/>
            <a:ext cx="9144000" cy="2554545"/>
          </a:xfrm>
          <a:prstGeom prst="rect">
            <a:avLst/>
          </a:prstGeom>
        </p:spPr>
        <p:txBody>
          <a:bodyPr wrap="square">
            <a:spAutoFit/>
          </a:bodyPr>
          <a:lstStyle/>
          <a:p>
            <a:r>
              <a:rPr lang="vi-VN" sz="4000" dirty="0" smtClean="0">
                <a:solidFill>
                  <a:srgbClr val="FFFF00"/>
                </a:solidFill>
              </a:rPr>
              <a:t>Bài </a:t>
            </a:r>
            <a:r>
              <a:rPr lang="vi-VN" sz="4000" dirty="0">
                <a:solidFill>
                  <a:srgbClr val="FFFF00"/>
                </a:solidFill>
              </a:rPr>
              <a:t>đọc </a:t>
            </a:r>
            <a:r>
              <a:rPr lang="en-US" sz="4000" dirty="0" smtClean="0">
                <a:solidFill>
                  <a:srgbClr val="FFFF00"/>
                </a:solidFill>
              </a:rPr>
              <a:t>2</a:t>
            </a:r>
            <a:endParaRPr lang="vi-VN" sz="4000" dirty="0">
              <a:solidFill>
                <a:srgbClr val="FFFF00"/>
              </a:solidFill>
            </a:endParaRPr>
          </a:p>
          <a:p>
            <a:r>
              <a:rPr lang="vi-VN" sz="2800" i="1" dirty="0">
                <a:solidFill>
                  <a:prstClr val="white"/>
                </a:solidFill>
              </a:rPr>
              <a:t>Anh em hãy tìm kiếm những gì thuộc thượng giới, nơi Đức Ki-tô đang ngự</a:t>
            </a:r>
            <a:r>
              <a:rPr lang="vi-VN" sz="2800" i="1" dirty="0" smtClean="0">
                <a:solidFill>
                  <a:prstClr val="white"/>
                </a:solidFill>
              </a:rPr>
              <a:t>.</a:t>
            </a:r>
            <a:endParaRPr lang="vi-VN" sz="2800" i="1" dirty="0">
              <a:solidFill>
                <a:prstClr val="white"/>
              </a:solidFill>
            </a:endParaRPr>
          </a:p>
          <a:p>
            <a:r>
              <a:rPr lang="vi-VN" sz="3200" dirty="0">
                <a:solidFill>
                  <a:srgbClr val="FFFF00"/>
                </a:solidFill>
              </a:rPr>
              <a:t>Bài trích thư của thánh Phao-lô tông đồ gửi tín hữu Cô-lô-xê.</a:t>
            </a:r>
            <a:endParaRPr lang="vi-VN" sz="4400" dirty="0">
              <a:solidFill>
                <a:srgbClr val="FFFF00"/>
              </a:solidFill>
            </a:endParaRPr>
          </a:p>
        </p:txBody>
      </p:sp>
    </p:spTree>
    <p:extLst>
      <p:ext uri="{BB962C8B-B14F-4D97-AF65-F5344CB8AC3E}">
        <p14:creationId xmlns:p14="http://schemas.microsoft.com/office/powerpoint/2010/main" val="2150174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5" y="438150"/>
            <a:ext cx="9144000" cy="4274641"/>
          </a:xfrm>
        </p:spPr>
        <p:txBody>
          <a:bodyPr>
            <a:normAutofit/>
          </a:bodyPr>
          <a:lstStyle/>
          <a:p>
            <a:pPr algn="just"/>
            <a:r>
              <a:rPr lang="en-US" sz="7200" b="0" dirty="0" err="1" smtClean="0">
                <a:solidFill>
                  <a:schemeClr val="bg1"/>
                </a:solidFill>
                <a:effectLst/>
                <a:latin typeface="+mj-lt"/>
                <a:cs typeface="Times New Roman" pitchFamily="18" charset="0"/>
              </a:rPr>
              <a:t>Phúc</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thay</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ai</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có</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tinh</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thần</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nghèo</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khó</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vì</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nước</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trời</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là</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của</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họ</a:t>
            </a:r>
            <a:r>
              <a:rPr lang="en-US" sz="7200" b="0" dirty="0" smtClean="0">
                <a:solidFill>
                  <a:schemeClr val="bg1"/>
                </a:solidFill>
                <a:effectLst/>
                <a:latin typeface="+mj-lt"/>
                <a:cs typeface="Times New Roman" pitchFamily="18" charset="0"/>
              </a:rPr>
              <a:t>.</a:t>
            </a:r>
            <a:endParaRPr lang="en-US" sz="239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8229599" cy="769441"/>
          </a:xfrm>
          <a:prstGeom prst="rect">
            <a:avLst/>
          </a:prstGeom>
          <a:noFill/>
        </p:spPr>
        <p:txBody>
          <a:bodyPr wrap="square" rtlCol="0">
            <a:spAutoFit/>
          </a:bodyPr>
          <a:lstStyle/>
          <a:p>
            <a:pPr algn="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400" dirty="0">
                <a:solidFill>
                  <a:srgbClr val="FFFF00"/>
                </a:solidFill>
                <a:effectLst>
                  <a:outerShdw blurRad="38100" dist="38100" dir="2700000" algn="tl">
                    <a:srgbClr val="000000">
                      <a:alpha val="43137"/>
                    </a:srgbClr>
                  </a:outerShdw>
                </a:effectLst>
                <a:latin typeface="+mj-lt"/>
                <a:cs typeface="Times New Roman" pitchFamily="18" charset="0"/>
              </a:rPr>
              <a:t> </a:t>
            </a:r>
          </a:p>
        </p:txBody>
      </p:sp>
    </p:spTree>
    <p:extLst>
      <p:ext uri="{BB962C8B-B14F-4D97-AF65-F5344CB8AC3E}">
        <p14:creationId xmlns:p14="http://schemas.microsoft.com/office/powerpoint/2010/main" val="4088644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2862322"/>
          </a:xfrm>
          <a:prstGeom prst="rect">
            <a:avLst/>
          </a:prstGeom>
          <a:no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CHÚA NHẬT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XVIII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THƯỜNG NIÊN NĂM C</a:t>
            </a:r>
            <a:endPar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622257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221281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619413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0904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68545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143620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62270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99750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96412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36336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158896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40958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488225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26185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737370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614269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8000" b="0" dirty="0" err="1" smtClean="0">
                <a:solidFill>
                  <a:srgbClr val="FFFF00"/>
                </a:solidFill>
                <a:effectLst/>
                <a:latin typeface="+mj-lt"/>
                <a:cs typeface="Times New Roman" pitchFamily="18" charset="0"/>
              </a:rPr>
              <a:t>Chúng</a:t>
            </a:r>
            <a:r>
              <a:rPr lang="en-US" sz="8000" b="0" dirty="0" smtClean="0">
                <a:solidFill>
                  <a:srgbClr val="FFFF00"/>
                </a:solidFill>
                <a:effectLst/>
                <a:latin typeface="+mj-lt"/>
                <a:cs typeface="Times New Roman" pitchFamily="18" charset="0"/>
              </a:rPr>
              <a:t> con </a:t>
            </a:r>
            <a:r>
              <a:rPr lang="en-US" sz="8000" b="0" dirty="0" err="1" smtClean="0">
                <a:solidFill>
                  <a:srgbClr val="FFFF00"/>
                </a:solidFill>
                <a:effectLst/>
                <a:latin typeface="+mj-lt"/>
                <a:cs typeface="Times New Roman" pitchFamily="18" charset="0"/>
              </a:rPr>
              <a:t>Dâng</a:t>
            </a:r>
            <a:r>
              <a:rPr lang="en-US" sz="8000" b="0" dirty="0" smtClean="0">
                <a:solidFill>
                  <a:srgbClr val="FFFF00"/>
                </a:solidFill>
                <a:effectLst/>
                <a:latin typeface="+mj-lt"/>
                <a:cs typeface="Times New Roman" pitchFamily="18" charset="0"/>
              </a:rPr>
              <a:t> </a:t>
            </a:r>
            <a:br>
              <a:rPr lang="en-US" sz="8000" b="0" dirty="0" smtClean="0">
                <a:solidFill>
                  <a:srgbClr val="FFFF00"/>
                </a:solidFill>
                <a:effectLst/>
                <a:latin typeface="+mj-lt"/>
                <a:cs typeface="Times New Roman" pitchFamily="18" charset="0"/>
              </a:rPr>
            </a:br>
            <a:r>
              <a:rPr lang="en-US" sz="4000" b="0" dirty="0" smtClean="0">
                <a:solidFill>
                  <a:srgbClr val="FFFF00"/>
                </a:solidFill>
                <a:effectLst/>
                <a:latin typeface="+mj-lt"/>
                <a:cs typeface="Times New Roman" pitchFamily="18" charset="0"/>
              </a:rPr>
              <a:t>Kim Long</a:t>
            </a:r>
            <a:endParaRPr lang="vi-VN" sz="9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b="0" u="sng" dirty="0" err="1" smtClean="0">
                <a:solidFill>
                  <a:srgbClr val="FFFF00"/>
                </a:solidFill>
                <a:effectLst/>
                <a:latin typeface="+mj-lt"/>
                <a:cs typeface="Times New Roman" pitchFamily="18" charset="0"/>
              </a:rPr>
              <a:t>Đk</a:t>
            </a:r>
            <a:r>
              <a:rPr lang="en-US" b="0" u="sng" dirty="0" smtClean="0">
                <a:solidFill>
                  <a:srgbClr val="FFFF00"/>
                </a:solidFill>
                <a:effectLst/>
                <a:latin typeface="+mj-lt"/>
                <a:cs typeface="Times New Roman" pitchFamily="18" charset="0"/>
              </a:rPr>
              <a:t>:</a:t>
            </a:r>
            <a:r>
              <a:rPr lang="en-US"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dâng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về</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uy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linh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bánh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miến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trắng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tinh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và</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rượu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thơm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ngát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niềm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yêu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dâng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dạt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dào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hương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khói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triền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miên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Nguyện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thương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nhận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của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lễ</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vẹn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tuyền</a:t>
            </a:r>
            <a:r>
              <a:rPr lang="en-US" sz="4800" b="0" dirty="0" smtClean="0">
                <a:solidFill>
                  <a:schemeClr val="bg1"/>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481072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b="0" u="sng" dirty="0" smtClean="0">
                <a:solidFill>
                  <a:srgbClr val="FFFF00"/>
                </a:solidFill>
                <a:effectLst/>
                <a:latin typeface="+mj-lt"/>
                <a:cs typeface="Times New Roman" pitchFamily="18" charset="0"/>
              </a:rPr>
              <a:t>Tk1:</a:t>
            </a:r>
            <a:r>
              <a:rPr lang="en-US" b="0" dirty="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Muôn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tâm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hồn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ước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nguyện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luôn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yêu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luôn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yêu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một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Và</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tấm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thân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này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yếu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hèn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hiệp</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dâng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hiệp</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dâng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trước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Thiên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tòa</a:t>
            </a:r>
            <a:r>
              <a:rPr lang="en-US" sz="5400" b="0" dirty="0" smtClean="0">
                <a:solidFill>
                  <a:schemeClr val="bg1"/>
                </a:solidFill>
                <a:effectLst/>
                <a:latin typeface="+mj-lt"/>
                <a:cs typeface="Times New Roman"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b="0" u="sng" dirty="0" err="1" smtClean="0">
                <a:solidFill>
                  <a:srgbClr val="FFFF00"/>
                </a:solidFill>
                <a:effectLst/>
                <a:latin typeface="+mj-lt"/>
                <a:cs typeface="Times New Roman" pitchFamily="18" charset="0"/>
              </a:rPr>
              <a:t>Đk</a:t>
            </a:r>
            <a:r>
              <a:rPr lang="en-US" b="0" u="sng" dirty="0" smtClean="0">
                <a:solidFill>
                  <a:srgbClr val="FFFF00"/>
                </a:solidFill>
                <a:effectLst/>
                <a:latin typeface="+mj-lt"/>
                <a:cs typeface="Times New Roman" pitchFamily="18" charset="0"/>
              </a:rPr>
              <a:t>:</a:t>
            </a:r>
            <a:r>
              <a:rPr lang="en-US"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dâng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về</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uy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linh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bánh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miến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trắng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tinh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và</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rượu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thơm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ngát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niềm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yêu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dâng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dạt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dào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hương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khói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triền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miên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Nguyện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thương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nhận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của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lễ</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vẹn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tuyền</a:t>
            </a:r>
            <a:r>
              <a:rPr lang="en-US" sz="4800" b="0" dirty="0" smtClean="0">
                <a:solidFill>
                  <a:schemeClr val="bg1"/>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192149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2862322"/>
          </a:xfrm>
          <a:prstGeom prst="rect">
            <a:avLst/>
          </a:prstGeom>
          <a:no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CHÚA NHẬT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XVIII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THƯỜNG NIÊN NĂM C</a:t>
            </a:r>
            <a:endPar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421189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Nguyện</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Hiệp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7200" b="0" dirty="0" err="1" smtClean="0">
                <a:solidFill>
                  <a:srgbClr val="FFFF00"/>
                </a:solidFill>
                <a:effectLst/>
                <a:latin typeface="+mj-lt"/>
                <a:cs typeface="Times New Roman" pitchFamily="18" charset="0"/>
              </a:rPr>
              <a:t>Tích</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Trữ</a:t>
            </a:r>
            <a:r>
              <a:rPr lang="en-US" sz="7200" b="0" dirty="0" smtClean="0">
                <a:solidFill>
                  <a:srgbClr val="FFFF00"/>
                </a:solidFill>
                <a:effectLst/>
                <a:latin typeface="+mj-lt"/>
                <a:cs typeface="Times New Roman" pitchFamily="18" charset="0"/>
              </a:rPr>
              <a:t> Cho </a:t>
            </a:r>
            <a:r>
              <a:rPr lang="en-US" sz="7200" b="0" dirty="0" err="1" smtClean="0">
                <a:solidFill>
                  <a:srgbClr val="FFFF00"/>
                </a:solidFill>
                <a:effectLst/>
                <a:latin typeface="+mj-lt"/>
                <a:cs typeface="Times New Roman" pitchFamily="18" charset="0"/>
              </a:rPr>
              <a:t>Đời</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Sau</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b="0" i="1" dirty="0">
                <a:solidFill>
                  <a:schemeClr val="bg1"/>
                </a:solidFill>
                <a:effectLst/>
                <a:latin typeface="+mj-lt"/>
                <a:cs typeface="Times New Roman" pitchFamily="18" charset="0"/>
              </a:rPr>
              <a:t>Lm. </a:t>
            </a:r>
            <a:r>
              <a:rPr lang="en-US" b="0" i="1" dirty="0" err="1" smtClean="0">
                <a:solidFill>
                  <a:schemeClr val="bg1"/>
                </a:solidFill>
                <a:effectLst/>
                <a:latin typeface="+mj-lt"/>
                <a:cs typeface="Times New Roman" pitchFamily="18" charset="0"/>
              </a:rPr>
              <a:t>Nguyễn</a:t>
            </a:r>
            <a:r>
              <a:rPr lang="en-US" b="0" i="1" dirty="0" smtClean="0">
                <a:solidFill>
                  <a:schemeClr val="bg1"/>
                </a:solidFill>
                <a:effectLst/>
                <a:latin typeface="+mj-lt"/>
                <a:cs typeface="Times New Roman" pitchFamily="18" charset="0"/>
              </a:rPr>
              <a:t> </a:t>
            </a:r>
            <a:r>
              <a:rPr lang="en-US" b="0" i="1" dirty="0" err="1" smtClean="0">
                <a:solidFill>
                  <a:schemeClr val="bg1"/>
                </a:solidFill>
                <a:effectLst/>
                <a:latin typeface="+mj-lt"/>
                <a:cs typeface="Times New Roman" pitchFamily="18" charset="0"/>
              </a:rPr>
              <a:t>Mộng</a:t>
            </a:r>
            <a:r>
              <a:rPr lang="en-US" b="0" i="1" dirty="0" smtClean="0">
                <a:solidFill>
                  <a:schemeClr val="bg1"/>
                </a:solidFill>
                <a:effectLst/>
                <a:latin typeface="+mj-lt"/>
                <a:cs typeface="Times New Roman" pitchFamily="18" charset="0"/>
              </a:rPr>
              <a:t> </a:t>
            </a:r>
            <a:r>
              <a:rPr lang="en-US" b="0" i="1" dirty="0" err="1" smtClean="0">
                <a:solidFill>
                  <a:schemeClr val="bg1"/>
                </a:solidFill>
                <a:effectLst/>
                <a:latin typeface="+mj-lt"/>
                <a:cs typeface="Times New Roman" pitchFamily="18" charset="0"/>
              </a:rPr>
              <a:t>Huỳnh</a:t>
            </a:r>
            <a:endParaRPr lang="vi-VN"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70646"/>
          </a:xfrm>
          <a:prstGeom prst="rect">
            <a:avLst/>
          </a:prstGeom>
          <a:noFill/>
        </p:spPr>
        <p:txBody>
          <a:bodyPr wrap="square">
            <a:spAutoFit/>
          </a:bodyPr>
          <a:lstStyle/>
          <a:p>
            <a:pPr algn="just"/>
            <a:r>
              <a:rPr lang="en-US" sz="600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Tk1</a:t>
            </a:r>
            <a:r>
              <a:rPr lang="en-US" sz="60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en-US" sz="6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dirty="0" err="1" smtClean="0">
                <a:solidFill>
                  <a:schemeClr val="bg1"/>
                </a:solidFill>
                <a:latin typeface="+mj-lt"/>
                <a:cs typeface="Times New Roman" pitchFamily="18" charset="0"/>
              </a:rPr>
              <a:t>Đừng</a:t>
            </a:r>
            <a:r>
              <a:rPr lang="en-US" sz="5400" dirty="0" smtClean="0">
                <a:solidFill>
                  <a:schemeClr val="bg1"/>
                </a:solidFill>
                <a:latin typeface="+mj-lt"/>
                <a:cs typeface="Times New Roman" pitchFamily="18" charset="0"/>
              </a:rPr>
              <a:t> lo </a:t>
            </a:r>
            <a:r>
              <a:rPr lang="en-US" sz="5400" dirty="0" err="1" smtClean="0">
                <a:solidFill>
                  <a:schemeClr val="bg1"/>
                </a:solidFill>
                <a:latin typeface="+mj-lt"/>
                <a:cs typeface="Times New Roman" pitchFamily="18" charset="0"/>
              </a:rPr>
              <a:t>tích</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trữ</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của</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cải</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chóng</a:t>
            </a:r>
            <a:r>
              <a:rPr lang="en-US" sz="5400" dirty="0" smtClean="0">
                <a:solidFill>
                  <a:schemeClr val="bg1"/>
                </a:solidFill>
                <a:latin typeface="+mj-lt"/>
                <a:cs typeface="Times New Roman" pitchFamily="18" charset="0"/>
              </a:rPr>
              <a:t> qua. </a:t>
            </a:r>
            <a:r>
              <a:rPr lang="en-US" sz="5400" dirty="0" err="1" smtClean="0">
                <a:solidFill>
                  <a:schemeClr val="bg1"/>
                </a:solidFill>
                <a:latin typeface="+mj-lt"/>
                <a:cs typeface="Times New Roman" pitchFamily="18" charset="0"/>
              </a:rPr>
              <a:t>Đừng</a:t>
            </a:r>
            <a:r>
              <a:rPr lang="en-US" sz="5400" dirty="0" smtClean="0">
                <a:solidFill>
                  <a:schemeClr val="bg1"/>
                </a:solidFill>
                <a:latin typeface="+mj-lt"/>
                <a:cs typeface="Times New Roman" pitchFamily="18" charset="0"/>
              </a:rPr>
              <a:t> lo </a:t>
            </a:r>
            <a:r>
              <a:rPr lang="en-US" sz="5400" dirty="0" err="1" smtClean="0">
                <a:solidFill>
                  <a:schemeClr val="bg1"/>
                </a:solidFill>
                <a:latin typeface="+mj-lt"/>
                <a:cs typeface="Times New Roman" pitchFamily="18" charset="0"/>
              </a:rPr>
              <a:t>gom</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góp</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lúa</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ngô</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hoa</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màu</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Đừng</a:t>
            </a:r>
            <a:r>
              <a:rPr lang="en-US" sz="5400" dirty="0" smtClean="0">
                <a:solidFill>
                  <a:schemeClr val="bg1"/>
                </a:solidFill>
                <a:latin typeface="+mj-lt"/>
                <a:cs typeface="Times New Roman" pitchFamily="18" charset="0"/>
              </a:rPr>
              <a:t> lo </a:t>
            </a:r>
            <a:r>
              <a:rPr lang="en-US" sz="5400" dirty="0" err="1" smtClean="0">
                <a:solidFill>
                  <a:schemeClr val="bg1"/>
                </a:solidFill>
                <a:latin typeface="+mj-lt"/>
                <a:cs typeface="Times New Roman" pitchFamily="18" charset="0"/>
              </a:rPr>
              <a:t>gom</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góp</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của</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ăn</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chóng</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hư</a:t>
            </a:r>
            <a:r>
              <a:rPr lang="en-US" sz="5400" dirty="0" smtClean="0">
                <a:solidFill>
                  <a:schemeClr val="bg1"/>
                </a:solidFill>
                <a:latin typeface="+mj-lt"/>
                <a:cs typeface="Times New Roman" pitchFamily="18" charset="0"/>
              </a:rPr>
              <a:t>. Hay lo </a:t>
            </a:r>
            <a:r>
              <a:rPr lang="en-US" sz="5400" dirty="0" err="1" smtClean="0">
                <a:solidFill>
                  <a:schemeClr val="bg1"/>
                </a:solidFill>
                <a:latin typeface="+mj-lt"/>
                <a:cs typeface="Times New Roman" pitchFamily="18" charset="0"/>
              </a:rPr>
              <a:t>gom</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góp</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phúc</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thiêng</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muôn</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đời</a:t>
            </a:r>
            <a:r>
              <a:rPr lang="en-US" sz="5400" dirty="0" smtClean="0">
                <a:solidFill>
                  <a:schemeClr val="bg1"/>
                </a:solidFill>
                <a:latin typeface="+mj-lt"/>
                <a:cs typeface="Times New Roman" pitchFamily="18" charset="0"/>
              </a:rPr>
              <a:t>. </a:t>
            </a:r>
            <a:endParaRPr lang="en-US" sz="540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5843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02102"/>
          </a:xfrm>
          <a:prstGeom prst="rect">
            <a:avLst/>
          </a:prstGeom>
        </p:spPr>
        <p:txBody>
          <a:bodyPr wrap="square">
            <a:spAutoFit/>
          </a:bodyPr>
          <a:lstStyle/>
          <a:p>
            <a:pPr algn="just">
              <a:lnSpc>
                <a:spcPct val="120000"/>
              </a:lnSpc>
            </a:pPr>
            <a:r>
              <a:rPr lang="en-US" sz="6000" u="sng"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a:t>
            </a:r>
            <a:r>
              <a:rPr lang="en-US" sz="5400" dirty="0" err="1" smtClean="0">
                <a:solidFill>
                  <a:schemeClr val="bg1"/>
                </a:solidFill>
                <a:latin typeface="+mj-lt"/>
                <a:cs typeface="Times New Roman" panose="02020603050405020304" pitchFamily="18" charset="0"/>
              </a:rPr>
              <a:t>ãy</a:t>
            </a:r>
            <a:r>
              <a:rPr lang="en-US" sz="5400" dirty="0" smtClean="0">
                <a:solidFill>
                  <a:schemeClr val="bg1"/>
                </a:solidFill>
                <a:latin typeface="+mj-lt"/>
                <a:cs typeface="Times New Roman" panose="02020603050405020304" pitchFamily="18" charset="0"/>
              </a:rPr>
              <a:t> lo </a:t>
            </a:r>
            <a:r>
              <a:rPr lang="en-US" sz="5400" dirty="0" err="1" smtClean="0">
                <a:solidFill>
                  <a:schemeClr val="bg1"/>
                </a:solidFill>
                <a:latin typeface="+mj-lt"/>
                <a:cs typeface="Times New Roman" panose="02020603050405020304" pitchFamily="18" charset="0"/>
              </a:rPr>
              <a:t>tích</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trữ</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của</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cải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đời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sau</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Hãy</a:t>
            </a:r>
            <a:r>
              <a:rPr lang="en-US" sz="5400" dirty="0" smtClean="0">
                <a:solidFill>
                  <a:schemeClr val="bg1"/>
                </a:solidFill>
                <a:latin typeface="+mj-lt"/>
                <a:cs typeface="Times New Roman" panose="02020603050405020304" pitchFamily="18" charset="0"/>
              </a:rPr>
              <a:t> lo </a:t>
            </a:r>
            <a:r>
              <a:rPr lang="en-US" sz="5400" dirty="0" err="1" smtClean="0">
                <a:solidFill>
                  <a:schemeClr val="bg1"/>
                </a:solidFill>
                <a:latin typeface="+mj-lt"/>
                <a:cs typeface="Times New Roman" panose="02020603050405020304" pitchFamily="18" charset="0"/>
              </a:rPr>
              <a:t>tích</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trữ</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của</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cải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muôn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đời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Hãy</a:t>
            </a:r>
            <a:r>
              <a:rPr lang="en-US" sz="5400" dirty="0" smtClean="0">
                <a:solidFill>
                  <a:schemeClr val="bg1"/>
                </a:solidFill>
                <a:latin typeface="+mj-lt"/>
                <a:cs typeface="Times New Roman" panose="02020603050405020304" pitchFamily="18" charset="0"/>
              </a:rPr>
              <a:t> lo </a:t>
            </a:r>
            <a:r>
              <a:rPr lang="en-US" sz="5400" dirty="0" err="1" smtClean="0">
                <a:solidFill>
                  <a:schemeClr val="bg1"/>
                </a:solidFill>
                <a:latin typeface="+mj-lt"/>
                <a:cs typeface="Times New Roman" panose="02020603050405020304" pitchFamily="18" charset="0"/>
              </a:rPr>
              <a:t>tích</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góp</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ngàn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muôn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phúc</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ân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gởi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trên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Nước</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Trời</a:t>
            </a:r>
            <a:r>
              <a:rPr lang="en-US" sz="5400" dirty="0" smtClean="0">
                <a:solidFill>
                  <a:schemeClr val="bg1"/>
                </a:solidFill>
                <a:latin typeface="+mj-lt"/>
                <a:cs typeface="Times New Roman" panose="02020603050405020304" pitchFamily="18" charset="0"/>
              </a:rPr>
              <a:t>. </a:t>
            </a:r>
            <a:endParaRPr lang="en-US" sz="6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70646"/>
          </a:xfrm>
          <a:prstGeom prst="rect">
            <a:avLst/>
          </a:prstGeom>
          <a:noFill/>
        </p:spPr>
        <p:txBody>
          <a:bodyPr wrap="square">
            <a:spAutoFit/>
          </a:bodyPr>
          <a:lstStyle/>
          <a:p>
            <a:pPr algn="just"/>
            <a:r>
              <a:rPr lang="en-US" sz="600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Tk2:</a:t>
            </a:r>
            <a:r>
              <a:rPr lang="en-US" sz="6000"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dirty="0" err="1" smtClean="0">
                <a:solidFill>
                  <a:schemeClr val="bg1"/>
                </a:solidFill>
                <a:latin typeface="+mj-lt"/>
                <a:cs typeface="Times New Roman" pitchFamily="18" charset="0"/>
              </a:rPr>
              <a:t>Đừng</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xây</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kho</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lẫm</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để</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đựng</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lúa</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dư</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Đừng</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xây</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kho</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báu</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giấu</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che</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bạc</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vàng</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Đừng</a:t>
            </a:r>
            <a:r>
              <a:rPr lang="en-US" sz="5400" dirty="0" smtClean="0">
                <a:solidFill>
                  <a:schemeClr val="bg1"/>
                </a:solidFill>
                <a:latin typeface="+mj-lt"/>
                <a:cs typeface="Times New Roman" pitchFamily="18" charset="0"/>
              </a:rPr>
              <a:t> lo </a:t>
            </a:r>
            <a:r>
              <a:rPr lang="en-US" sz="5400" dirty="0" err="1" smtClean="0">
                <a:solidFill>
                  <a:schemeClr val="bg1"/>
                </a:solidFill>
                <a:latin typeface="+mj-lt"/>
                <a:cs typeface="Times New Roman" pitchFamily="18" charset="0"/>
              </a:rPr>
              <a:t>gom</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góp</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đồ</a:t>
            </a:r>
            <a:r>
              <a:rPr lang="en-US" sz="5400" dirty="0" smtClean="0">
                <a:solidFill>
                  <a:schemeClr val="bg1"/>
                </a:solidFill>
                <a:latin typeface="+mj-lt"/>
                <a:cs typeface="Times New Roman" pitchFamily="18" charset="0"/>
              </a:rPr>
              <a:t> sang </a:t>
            </a:r>
            <a:r>
              <a:rPr lang="en-US" sz="5400" dirty="0" err="1" smtClean="0">
                <a:solidFill>
                  <a:schemeClr val="bg1"/>
                </a:solidFill>
                <a:latin typeface="+mj-lt"/>
                <a:cs typeface="Times New Roman" pitchFamily="18" charset="0"/>
              </a:rPr>
              <a:t>quý</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kim</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Hãy</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tìm</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kho</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báu</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cất</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trên</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thiên</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đàng</a:t>
            </a:r>
            <a:r>
              <a:rPr lang="en-US" sz="5400" dirty="0" smtClean="0">
                <a:solidFill>
                  <a:schemeClr val="bg1"/>
                </a:solidFill>
                <a:latin typeface="+mj-lt"/>
                <a:cs typeface="Times New Roman" pitchFamily="18" charset="0"/>
              </a:rPr>
              <a:t>. </a:t>
            </a:r>
            <a:endParaRPr lang="en-US" sz="540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167880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02102"/>
          </a:xfrm>
          <a:prstGeom prst="rect">
            <a:avLst/>
          </a:prstGeom>
        </p:spPr>
        <p:txBody>
          <a:bodyPr wrap="square">
            <a:spAutoFit/>
          </a:bodyPr>
          <a:lstStyle/>
          <a:p>
            <a:pPr algn="just">
              <a:lnSpc>
                <a:spcPct val="120000"/>
              </a:lnSpc>
            </a:pPr>
            <a:r>
              <a:rPr lang="en-US" sz="6000" u="sng"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a:t>
            </a:r>
            <a:r>
              <a:rPr lang="en-US" sz="5400" dirty="0" err="1" smtClean="0">
                <a:solidFill>
                  <a:schemeClr val="bg1"/>
                </a:solidFill>
                <a:latin typeface="+mj-lt"/>
                <a:cs typeface="Times New Roman" panose="02020603050405020304" pitchFamily="18" charset="0"/>
              </a:rPr>
              <a:t>ãy</a:t>
            </a:r>
            <a:r>
              <a:rPr lang="en-US" sz="5400" dirty="0" smtClean="0">
                <a:solidFill>
                  <a:schemeClr val="bg1"/>
                </a:solidFill>
                <a:latin typeface="+mj-lt"/>
                <a:cs typeface="Times New Roman" panose="02020603050405020304" pitchFamily="18" charset="0"/>
              </a:rPr>
              <a:t> lo </a:t>
            </a:r>
            <a:r>
              <a:rPr lang="en-US" sz="5400" dirty="0" err="1" smtClean="0">
                <a:solidFill>
                  <a:schemeClr val="bg1"/>
                </a:solidFill>
                <a:latin typeface="+mj-lt"/>
                <a:cs typeface="Times New Roman" panose="02020603050405020304" pitchFamily="18" charset="0"/>
              </a:rPr>
              <a:t>tích</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trữ</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của</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cải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đời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sau</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Hãy</a:t>
            </a:r>
            <a:r>
              <a:rPr lang="en-US" sz="5400" dirty="0" smtClean="0">
                <a:solidFill>
                  <a:schemeClr val="bg1"/>
                </a:solidFill>
                <a:latin typeface="+mj-lt"/>
                <a:cs typeface="Times New Roman" panose="02020603050405020304" pitchFamily="18" charset="0"/>
              </a:rPr>
              <a:t> lo </a:t>
            </a:r>
            <a:r>
              <a:rPr lang="en-US" sz="5400" dirty="0" err="1" smtClean="0">
                <a:solidFill>
                  <a:schemeClr val="bg1"/>
                </a:solidFill>
                <a:latin typeface="+mj-lt"/>
                <a:cs typeface="Times New Roman" panose="02020603050405020304" pitchFamily="18" charset="0"/>
              </a:rPr>
              <a:t>tích</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trữ</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của</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cải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muôn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đời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Hãy</a:t>
            </a:r>
            <a:r>
              <a:rPr lang="en-US" sz="5400" dirty="0" smtClean="0">
                <a:solidFill>
                  <a:schemeClr val="bg1"/>
                </a:solidFill>
                <a:latin typeface="+mj-lt"/>
                <a:cs typeface="Times New Roman" panose="02020603050405020304" pitchFamily="18" charset="0"/>
              </a:rPr>
              <a:t> lo </a:t>
            </a:r>
            <a:r>
              <a:rPr lang="en-US" sz="5400" dirty="0" err="1" smtClean="0">
                <a:solidFill>
                  <a:schemeClr val="bg1"/>
                </a:solidFill>
                <a:latin typeface="+mj-lt"/>
                <a:cs typeface="Times New Roman" panose="02020603050405020304" pitchFamily="18" charset="0"/>
              </a:rPr>
              <a:t>tích</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góp</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ngàn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muôn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phúc</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ân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gởi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trên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Nước</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Trời</a:t>
            </a:r>
            <a:r>
              <a:rPr lang="en-US" sz="5400" dirty="0" smtClean="0">
                <a:solidFill>
                  <a:schemeClr val="bg1"/>
                </a:solidFill>
                <a:latin typeface="+mj-lt"/>
                <a:cs typeface="Times New Roman" panose="02020603050405020304" pitchFamily="18" charset="0"/>
              </a:rPr>
              <a:t>. </a:t>
            </a:r>
            <a:endParaRPr lang="en-US" sz="6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5872591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70646"/>
          </a:xfrm>
          <a:prstGeom prst="rect">
            <a:avLst/>
          </a:prstGeom>
          <a:noFill/>
        </p:spPr>
        <p:txBody>
          <a:bodyPr wrap="square">
            <a:spAutoFit/>
          </a:bodyPr>
          <a:lstStyle/>
          <a:p>
            <a:pPr algn="just"/>
            <a:r>
              <a:rPr lang="en-US" sz="600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Tk3:</a:t>
            </a:r>
            <a:r>
              <a:rPr lang="en-US" sz="6000"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dirty="0" err="1">
                <a:solidFill>
                  <a:schemeClr val="bg1"/>
                </a:solidFill>
                <a:latin typeface="+mj-lt"/>
                <a:cs typeface="Times New Roman" pitchFamily="18" charset="0"/>
              </a:rPr>
              <a:t>N</a:t>
            </a:r>
            <a:r>
              <a:rPr lang="en-US" sz="5400" dirty="0" err="1" smtClean="0">
                <a:solidFill>
                  <a:schemeClr val="bg1"/>
                </a:solidFill>
                <a:latin typeface="+mj-lt"/>
                <a:cs typeface="Times New Roman" pitchFamily="18" charset="0"/>
              </a:rPr>
              <a:t>ày</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hồn</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tôi</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hỡi</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cuộc</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đời</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chóng</a:t>
            </a:r>
            <a:r>
              <a:rPr lang="en-US" sz="5400" dirty="0" smtClean="0">
                <a:solidFill>
                  <a:schemeClr val="bg1"/>
                </a:solidFill>
                <a:latin typeface="+mj-lt"/>
                <a:cs typeface="Times New Roman" pitchFamily="18" charset="0"/>
              </a:rPr>
              <a:t> qua. </a:t>
            </a:r>
            <a:r>
              <a:rPr lang="en-US" sz="5400" dirty="0" err="1" smtClean="0">
                <a:solidFill>
                  <a:schemeClr val="bg1"/>
                </a:solidFill>
                <a:latin typeface="+mj-lt"/>
                <a:cs typeface="Times New Roman" pitchFamily="18" charset="0"/>
              </a:rPr>
              <a:t>Đừng</a:t>
            </a:r>
            <a:r>
              <a:rPr lang="en-US" sz="5400" dirty="0" smtClean="0">
                <a:solidFill>
                  <a:schemeClr val="bg1"/>
                </a:solidFill>
                <a:latin typeface="+mj-lt"/>
                <a:cs typeface="Times New Roman" pitchFamily="18" charset="0"/>
              </a:rPr>
              <a:t> lo </a:t>
            </a:r>
            <a:r>
              <a:rPr lang="en-US" sz="5400" dirty="0" err="1" smtClean="0">
                <a:solidFill>
                  <a:schemeClr val="bg1"/>
                </a:solidFill>
                <a:latin typeface="+mj-lt"/>
                <a:cs typeface="Times New Roman" pitchFamily="18" charset="0"/>
              </a:rPr>
              <a:t>mê</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đắm</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thú</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vui</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gian</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trần</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Niềm</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vui</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thanh</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khiết</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là</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mang</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sớt</a:t>
            </a:r>
            <a:r>
              <a:rPr lang="en-US" sz="5400" dirty="0" smtClean="0">
                <a:solidFill>
                  <a:schemeClr val="bg1"/>
                </a:solidFill>
                <a:latin typeface="+mj-lt"/>
                <a:cs typeface="Times New Roman" pitchFamily="18" charset="0"/>
              </a:rPr>
              <a:t> chia, </a:t>
            </a:r>
            <a:r>
              <a:rPr lang="en-US" sz="5400" dirty="0" err="1" smtClean="0">
                <a:solidFill>
                  <a:schemeClr val="bg1"/>
                </a:solidFill>
                <a:latin typeface="+mj-lt"/>
                <a:cs typeface="Times New Roman" pitchFamily="18" charset="0"/>
              </a:rPr>
              <a:t>là</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cho</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đi</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hết</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chính</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bản</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thân</a:t>
            </a:r>
            <a:r>
              <a:rPr lang="en-US" sz="5400" dirty="0" smtClean="0">
                <a:solidFill>
                  <a:schemeClr val="bg1"/>
                </a:solidFill>
                <a:latin typeface="+mj-lt"/>
                <a:cs typeface="Times New Roman" pitchFamily="18" charset="0"/>
              </a:rPr>
              <a:t> </a:t>
            </a:r>
            <a:r>
              <a:rPr lang="en-US" sz="5400" dirty="0" err="1" smtClean="0">
                <a:solidFill>
                  <a:schemeClr val="bg1"/>
                </a:solidFill>
                <a:latin typeface="+mj-lt"/>
                <a:cs typeface="Times New Roman" pitchFamily="18" charset="0"/>
              </a:rPr>
              <a:t>mình</a:t>
            </a:r>
            <a:r>
              <a:rPr lang="en-US" sz="5400" dirty="0" smtClean="0">
                <a:solidFill>
                  <a:schemeClr val="bg1"/>
                </a:solidFill>
                <a:latin typeface="+mj-lt"/>
                <a:cs typeface="Times New Roman" pitchFamily="18" charset="0"/>
              </a:rPr>
              <a:t>. </a:t>
            </a:r>
            <a:endParaRPr lang="en-US" sz="540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167880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02102"/>
          </a:xfrm>
          <a:prstGeom prst="rect">
            <a:avLst/>
          </a:prstGeom>
        </p:spPr>
        <p:txBody>
          <a:bodyPr wrap="square">
            <a:spAutoFit/>
          </a:bodyPr>
          <a:lstStyle/>
          <a:p>
            <a:pPr algn="just">
              <a:lnSpc>
                <a:spcPct val="120000"/>
              </a:lnSpc>
            </a:pPr>
            <a:r>
              <a:rPr lang="en-US" sz="6000" u="sng"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a:t>
            </a:r>
            <a:r>
              <a:rPr lang="en-US" sz="5400" dirty="0" err="1" smtClean="0">
                <a:solidFill>
                  <a:schemeClr val="bg1"/>
                </a:solidFill>
                <a:latin typeface="+mj-lt"/>
                <a:cs typeface="Times New Roman" panose="02020603050405020304" pitchFamily="18" charset="0"/>
              </a:rPr>
              <a:t>ãy</a:t>
            </a:r>
            <a:r>
              <a:rPr lang="en-US" sz="5400" dirty="0" smtClean="0">
                <a:solidFill>
                  <a:schemeClr val="bg1"/>
                </a:solidFill>
                <a:latin typeface="+mj-lt"/>
                <a:cs typeface="Times New Roman" panose="02020603050405020304" pitchFamily="18" charset="0"/>
              </a:rPr>
              <a:t> lo </a:t>
            </a:r>
            <a:r>
              <a:rPr lang="en-US" sz="5400" dirty="0" err="1" smtClean="0">
                <a:solidFill>
                  <a:schemeClr val="bg1"/>
                </a:solidFill>
                <a:latin typeface="+mj-lt"/>
                <a:cs typeface="Times New Roman" panose="02020603050405020304" pitchFamily="18" charset="0"/>
              </a:rPr>
              <a:t>tích</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trữ</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của</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cải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đời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sau</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Hãy</a:t>
            </a:r>
            <a:r>
              <a:rPr lang="en-US" sz="5400" dirty="0" smtClean="0">
                <a:solidFill>
                  <a:schemeClr val="bg1"/>
                </a:solidFill>
                <a:latin typeface="+mj-lt"/>
                <a:cs typeface="Times New Roman" panose="02020603050405020304" pitchFamily="18" charset="0"/>
              </a:rPr>
              <a:t> lo </a:t>
            </a:r>
            <a:r>
              <a:rPr lang="en-US" sz="5400" dirty="0" err="1" smtClean="0">
                <a:solidFill>
                  <a:schemeClr val="bg1"/>
                </a:solidFill>
                <a:latin typeface="+mj-lt"/>
                <a:cs typeface="Times New Roman" panose="02020603050405020304" pitchFamily="18" charset="0"/>
              </a:rPr>
              <a:t>tích</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trữ</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của</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cải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muôn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đời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Hãy</a:t>
            </a:r>
            <a:r>
              <a:rPr lang="en-US" sz="5400" dirty="0" smtClean="0">
                <a:solidFill>
                  <a:schemeClr val="bg1"/>
                </a:solidFill>
                <a:latin typeface="+mj-lt"/>
                <a:cs typeface="Times New Roman" panose="02020603050405020304" pitchFamily="18" charset="0"/>
              </a:rPr>
              <a:t> lo </a:t>
            </a:r>
            <a:r>
              <a:rPr lang="en-US" sz="5400" dirty="0" err="1" smtClean="0">
                <a:solidFill>
                  <a:schemeClr val="bg1"/>
                </a:solidFill>
                <a:latin typeface="+mj-lt"/>
                <a:cs typeface="Times New Roman" panose="02020603050405020304" pitchFamily="18" charset="0"/>
              </a:rPr>
              <a:t>tích</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góp</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ngàn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muôn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phúc</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ân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gởi</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trên</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Nước</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Trời</a:t>
            </a:r>
            <a:r>
              <a:rPr lang="en-US" sz="5400" dirty="0" smtClean="0">
                <a:solidFill>
                  <a:schemeClr val="bg1"/>
                </a:solidFill>
                <a:latin typeface="+mj-lt"/>
                <a:cs typeface="Times New Roman" panose="02020603050405020304" pitchFamily="18" charset="0"/>
              </a:rPr>
              <a:t>. </a:t>
            </a:r>
            <a:endParaRPr lang="en-US" sz="6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5872591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2862322"/>
          </a:xfrm>
          <a:prstGeom prst="rect">
            <a:avLst/>
          </a:prstGeom>
          <a:no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CHÚA NHẬT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XVIII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THƯỜNG NIÊN NĂM C</a:t>
            </a:r>
            <a:endPar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421189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Kết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600" b="0" dirty="0" err="1" smtClean="0">
                <a:solidFill>
                  <a:srgbClr val="FFFF00"/>
                </a:solidFill>
                <a:effectLst/>
                <a:latin typeface="+mj-lt"/>
                <a:cs typeface="Times New Roman" pitchFamily="18" charset="0"/>
              </a:rPr>
              <a:t>Hoan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Ca</a:t>
            </a:r>
            <a:r>
              <a:rPr lang="en-US" sz="6600" b="0" dirty="0" smtClean="0">
                <a:solidFill>
                  <a:srgbClr val="FFFF00"/>
                </a:solidFill>
                <a:effectLst/>
                <a:latin typeface="+mj-lt"/>
                <a:cs typeface="Times New Roman" pitchFamily="18" charset="0"/>
              </a:rPr>
              <a:t> Maria</a:t>
            </a:r>
            <a:r>
              <a:rPr lang="en-US" b="0" dirty="0">
                <a:solidFill>
                  <a:srgbClr val="FFFF00"/>
                </a:solidFill>
                <a:effectLst/>
                <a:latin typeface="+mj-lt"/>
                <a:cs typeface="Times New Roman" pitchFamily="18" charset="0"/>
              </a:rPr>
              <a:t/>
            </a:r>
            <a:br>
              <a:rPr lang="en-US" b="0" dirty="0">
                <a:solidFill>
                  <a:srgbClr val="FFFF00"/>
                </a:solidFill>
                <a:effectLst/>
                <a:latin typeface="+mj-lt"/>
                <a:cs typeface="Times New Roman" pitchFamily="18" charset="0"/>
              </a:rPr>
            </a:br>
            <a:r>
              <a:rPr lang="en-US" sz="4800" b="0" i="1" dirty="0">
                <a:solidFill>
                  <a:schemeClr val="bg1"/>
                </a:solidFill>
                <a:effectLst/>
                <a:latin typeface="+mj-lt"/>
                <a:cs typeface="Times New Roman" pitchFamily="18" charset="0"/>
              </a:rPr>
              <a:t>Lm. </a:t>
            </a:r>
            <a:r>
              <a:rPr lang="en-US" sz="4800" b="0" i="1" dirty="0" smtClean="0">
                <a:solidFill>
                  <a:schemeClr val="bg1"/>
                </a:solidFill>
                <a:effectLst/>
                <a:latin typeface="+mj-lt"/>
                <a:cs typeface="Times New Roman" pitchFamily="18" charset="0"/>
              </a:rPr>
              <a:t>Kim Long</a:t>
            </a:r>
            <a:endParaRPr lang="vi-VN" sz="3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sz="6000" b="0" u="sng" dirty="0" smtClean="0">
                <a:solidFill>
                  <a:srgbClr val="FFFF00"/>
                </a:solidFill>
                <a:effectLst/>
                <a:latin typeface="+mj-lt"/>
                <a:cs typeface="Times New Roman" pitchFamily="18" charset="0"/>
              </a:rPr>
              <a:t>Tk1</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anose="02020603050405020304" pitchFamily="18" charset="0"/>
              </a:rPr>
              <a:t>Trong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nắng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mai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huy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hoàng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rộn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ràng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chim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trời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hát</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muôn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đóa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hoa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đẹp</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tươi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theo</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Thần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sứ</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lời</a:t>
            </a:r>
            <a:r>
              <a:rPr lang="en-US" sz="6000" b="0" dirty="0" smtClean="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b="0" u="sng" dirty="0" err="1" smtClean="0">
                <a:solidFill>
                  <a:srgbClr val="FFFF00"/>
                </a:solidFill>
                <a:effectLst/>
                <a:latin typeface="+mj-lt"/>
                <a:cs typeface="Times New Roman" pitchFamily="18" charset="0"/>
              </a:rPr>
              <a:t>Đk</a:t>
            </a:r>
            <a:r>
              <a:rPr lang="en-US" sz="4700" b="0" u="sng" dirty="0">
                <a:solidFill>
                  <a:srgbClr val="FFFF00"/>
                </a:solidFill>
                <a:effectLst/>
                <a:latin typeface="+mj-lt"/>
                <a:cs typeface="Times New Roman" pitchFamily="18" charset="0"/>
              </a:rPr>
              <a:t>:</a:t>
            </a:r>
            <a:r>
              <a:rPr lang="en-US" sz="4700" b="0" dirty="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Kính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mừng</a:t>
            </a:r>
            <a:r>
              <a:rPr lang="en-US" sz="5400" b="0" dirty="0" smtClean="0">
                <a:solidFill>
                  <a:schemeClr val="bg1"/>
                </a:solidFill>
                <a:effectLst/>
                <a:latin typeface="+mj-lt"/>
                <a:cs typeface="Times New Roman" pitchFamily="18" charset="0"/>
              </a:rPr>
              <a:t> Maria </a:t>
            </a:r>
            <a:r>
              <a:rPr lang="en-US" sz="5400" b="0" dirty="0" err="1" smtClean="0">
                <a:solidFill>
                  <a:schemeClr val="bg1"/>
                </a:solidFill>
                <a:effectLst/>
                <a:latin typeface="+mj-lt"/>
                <a:cs typeface="Times New Roman" pitchFamily="18" charset="0"/>
              </a:rPr>
              <a:t>đầy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ơn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phúc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Thiên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ở </a:t>
            </a:r>
            <a:r>
              <a:rPr lang="en-US" sz="5400" b="0" dirty="0" err="1" smtClean="0">
                <a:solidFill>
                  <a:schemeClr val="bg1"/>
                </a:solidFill>
                <a:effectLst/>
                <a:latin typeface="+mj-lt"/>
                <a:cs typeface="Times New Roman" pitchFamily="18" charset="0"/>
              </a:rPr>
              <a:t>cùng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Mẹ</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liên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đẹp</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tươi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diễm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lệ</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sánh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dâng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hoan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ca</a:t>
            </a:r>
            <a:r>
              <a:rPr lang="en-US" sz="5400" b="0" dirty="0" smtClean="0">
                <a:solidFill>
                  <a:schemeClr val="bg1"/>
                </a:solidFill>
                <a:effectLst/>
                <a:latin typeface="+mj-lt"/>
                <a:cs typeface="Times New Roman" pitchFamily="18" charset="0"/>
              </a:rPr>
              <a:t> Maria. </a:t>
            </a:r>
            <a:endParaRPr lang="vi-VN" sz="4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sz="6000" b="0" u="sng" dirty="0" smtClean="0">
                <a:solidFill>
                  <a:srgbClr val="FFFF00"/>
                </a:solidFill>
                <a:effectLst/>
                <a:latin typeface="+mj-lt"/>
                <a:cs typeface="Times New Roman" pitchFamily="18" charset="0"/>
              </a:rPr>
              <a:t>Tk2:</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anose="02020603050405020304" pitchFamily="18" charset="0"/>
              </a:rPr>
              <a:t>Trong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bóng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đêm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chập</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chùng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bầu</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trời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thêu</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tinh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tú</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muôn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tiếng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đầy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vơi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theo</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Thần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sứ</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lời</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58060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8799039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b="0" u="sng" dirty="0" err="1" smtClean="0">
                <a:solidFill>
                  <a:srgbClr val="FFFF00"/>
                </a:solidFill>
                <a:effectLst/>
                <a:latin typeface="+mj-lt"/>
                <a:cs typeface="Times New Roman" pitchFamily="18" charset="0"/>
              </a:rPr>
              <a:t>Đk</a:t>
            </a:r>
            <a:r>
              <a:rPr lang="en-US" sz="4700" b="0" u="sng" dirty="0">
                <a:solidFill>
                  <a:srgbClr val="FFFF00"/>
                </a:solidFill>
                <a:effectLst/>
                <a:latin typeface="+mj-lt"/>
                <a:cs typeface="Times New Roman" pitchFamily="18" charset="0"/>
              </a:rPr>
              <a:t>:</a:t>
            </a:r>
            <a:r>
              <a:rPr lang="en-US" sz="4700" b="0" dirty="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Kính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mừng</a:t>
            </a:r>
            <a:r>
              <a:rPr lang="en-US" sz="5400" b="0" dirty="0" smtClean="0">
                <a:solidFill>
                  <a:schemeClr val="bg1"/>
                </a:solidFill>
                <a:effectLst/>
                <a:latin typeface="+mj-lt"/>
                <a:cs typeface="Times New Roman" pitchFamily="18" charset="0"/>
              </a:rPr>
              <a:t> Maria </a:t>
            </a:r>
            <a:r>
              <a:rPr lang="en-US" sz="5400" b="0" dirty="0" err="1" smtClean="0">
                <a:solidFill>
                  <a:schemeClr val="bg1"/>
                </a:solidFill>
                <a:effectLst/>
                <a:latin typeface="+mj-lt"/>
                <a:cs typeface="Times New Roman" pitchFamily="18" charset="0"/>
              </a:rPr>
              <a:t>đầy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ơn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phúc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Thiên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ở </a:t>
            </a:r>
            <a:r>
              <a:rPr lang="en-US" sz="5400" b="0" dirty="0" err="1" smtClean="0">
                <a:solidFill>
                  <a:schemeClr val="bg1"/>
                </a:solidFill>
                <a:effectLst/>
                <a:latin typeface="+mj-lt"/>
                <a:cs typeface="Times New Roman" pitchFamily="18" charset="0"/>
              </a:rPr>
              <a:t>cùng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Mẹ</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liên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đẹp</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tươi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diễm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lệ</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sánh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dâng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hoan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ca</a:t>
            </a:r>
            <a:r>
              <a:rPr lang="en-US" sz="5400" b="0" dirty="0" smtClean="0">
                <a:solidFill>
                  <a:schemeClr val="bg1"/>
                </a:solidFill>
                <a:effectLst/>
                <a:latin typeface="+mj-lt"/>
                <a:cs typeface="Times New Roman" pitchFamily="18" charset="0"/>
              </a:rPr>
              <a:t> Maria. </a:t>
            </a:r>
            <a:endParaRPr lang="vi-VN" sz="4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079373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2862322"/>
          </a:xfrm>
          <a:prstGeom prst="rect">
            <a:avLst/>
          </a:prstGeom>
          <a:no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LỄ CHÚA NHẬT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XVIII </a:t>
            </a:r>
          </a:p>
          <a:p>
            <a:pPr algn="ct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THƯỜNG NIÊN NĂM C</a:t>
            </a:r>
            <a:endPar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42118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258329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1924</Words>
  <Application>Microsoft Office PowerPoint</Application>
  <PresentationFormat>On-screen Show (16:9)</PresentationFormat>
  <Paragraphs>142</Paragraphs>
  <Slides>81</Slides>
  <Notes>13</Notes>
  <HiddenSlides>0</HiddenSlides>
  <MMClips>0</MMClips>
  <ScaleCrop>false</ScaleCrop>
  <HeadingPairs>
    <vt:vector size="4" baseType="variant">
      <vt:variant>
        <vt:lpstr>Theme</vt:lpstr>
      </vt:variant>
      <vt:variant>
        <vt:i4>15</vt:i4>
      </vt:variant>
      <vt:variant>
        <vt:lpstr>Slide Titles</vt:lpstr>
      </vt:variant>
      <vt:variant>
        <vt:i4>81</vt:i4>
      </vt:variant>
    </vt:vector>
  </HeadingPairs>
  <TitlesOfParts>
    <vt:vector size="96" baseType="lpstr">
      <vt:lpstr>Office Theme</vt:lpstr>
      <vt:lpstr>4_Office Theme</vt:lpstr>
      <vt:lpstr>6_Office Theme</vt:lpstr>
      <vt:lpstr>7_Office Theme</vt:lpstr>
      <vt:lpstr>8_Office Theme</vt:lpstr>
      <vt:lpstr>13_Office Theme</vt:lpstr>
      <vt:lpstr>11_Office Theme</vt:lpstr>
      <vt:lpstr>2_Office Theme</vt:lpstr>
      <vt:lpstr>1_Office Theme</vt:lpstr>
      <vt:lpstr>9_Office Theme</vt:lpstr>
      <vt:lpstr>10_Office Theme</vt:lpstr>
      <vt:lpstr>36_Default Design</vt:lpstr>
      <vt:lpstr>12_Office Theme</vt:lpstr>
      <vt:lpstr>3_Office Theme</vt:lpstr>
      <vt:lpstr>37_Default Design</vt:lpstr>
      <vt:lpstr>PowerPoint Presentation</vt:lpstr>
      <vt:lpstr>PowerPoint Presentation</vt:lpstr>
      <vt:lpstr>PowerPoint Presentation</vt:lpstr>
      <vt:lpstr>Phúc thay ai có tinh thần nghèo khó, vì nước trời là của họ.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Về Nơi Đây Nguyễn Duy</vt:lpstr>
      <vt:lpstr>Đk: Chúng con về nơi đây dâng ngàn tiếng ca, chúng con về nơi đây để tạ ơn Thiên Chúa. Qua bao tháng năm mong chờ say sưa thánh ân vô bờ, được cùng nhau bên Chúa thỏa lòng con ước mơ. </vt:lpstr>
      <vt:lpstr>Tk2: Hãy đón lấy một trời hồng ân, hãy giữ lấy cả một mùa xuân Chúa thương ban cho người thế trần. Một lần ta đến dự tiệc thánh thì đời ta no thỏa hạnh phúc nguồn bình an chan chứa đời ta. </vt:lpstr>
      <vt:lpstr>Đk:  Chúng con về nơi đây dâng ngàn tiếng ca, chúng con về nơi đây để tạ ơn Thiên Chúa. Qua bao tháng năm mong chờ say sưa thánh ân vô bờ, được cùng nhau bên Chúa thỏa lòng con ước mơ. </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Lạy Chúa qua bao thế hệ, Ngài vẫn là nơi ẩn náu của chúng con.  </vt:lpstr>
      <vt:lpstr>Tk1: Đây Thiên Chúa truyền con người trở về, trở về cùng bụi cát mau phàm nhân ơi. Ngàn năm nào khác một ngày mới qua tựa canh tàn đêm vắng.</vt:lpstr>
      <vt:lpstr>Đk: Lạy Chúa qua bao thế hệ, Ngài vẫn là nơi ẩn náu của chúng con.  </vt:lpstr>
      <vt:lpstr>tk2: Tan như giấc mộng khi Ngài cuộn đi, tựa cỏ ngoài đồng mới trổ mọc ban mai. Bình minh vừa mới vươn dậy nở hoa hoàng hôn vội khô héo.  </vt:lpstr>
      <vt:lpstr>Đk: Lạy Chúa qua bao thế hệ, Ngài vẫn là nơi ẩn náu của chúng con.  </vt:lpstr>
      <vt:lpstr>Tk3: Ôi Thiên Chúa đợi bao giờ trở lại, mà chạnh lòng nhìn đến thương bầy tôi đây, và răn dạy tính sổ đời chúng con hầu thêm phấn khôn khéo </vt:lpstr>
      <vt:lpstr>Đk: Lạy Chúa qua bao thế hệ, Ngài vẫn là nơi ẩn náu của chúng con.  </vt:lpstr>
      <vt:lpstr>tk4: Cho ban sáng được no thỏa tình Ngài, để ngày ngày mừng rỡ vang lời hoan ca, bầy tôi được thấy công trình Chúa đây và miêu duệ chiêm bái. </vt:lpstr>
      <vt:lpstr>Đk: Lạy Chúa qua bao thế hệ, Ngài vẫn là nơi ẩn náu của chúng con.  </vt:lpstr>
      <vt:lpstr>PowerPoint Presentation</vt:lpstr>
      <vt:lpstr>Phúc thay ai có tinh thần nghèo khó vì nước trời là của họ.</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Chúng con Dâng  Kim Long</vt:lpstr>
      <vt:lpstr>Đk: Chúng con dâng về ngai uy linh. Này bánh miến trắng tinh và rượu nho thơm ngát. Bao niềm yêu mến dâng dạt dào như hương khói triền miên. Nguyện Chúa thương nhận của lễ vẹn tuyền.</vt:lpstr>
      <vt:lpstr>Tk1: Muôn tâm hồn ước nguyện luôn mến yêu, luôn mến yêu một Chúa. Và tấm thân này yếu hèn hiệp dâng, hiệp dâng trước Thiên tòa. </vt:lpstr>
      <vt:lpstr>Đk: Chúng con dâng về ngai uy linh. Này bánh miến trắng tinh và rượu nho thơm ngát. Bao niềm yêu mến dâng dạt dào như hương khói triền miên. Nguyện Chúa thương nhận của lễ vẹn tuyền.</vt:lpstr>
      <vt:lpstr>PowerPoint Presentation</vt:lpstr>
      <vt:lpstr>PowerPoint Presentation</vt:lpstr>
      <vt:lpstr>Ca Nguyện Hiệp Lễ Tích Trữ Cho Đời Sau Lm. Nguyễn Mộng Huỳnh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Hoan Ca Maria Lm. Kim Long</vt:lpstr>
      <vt:lpstr>Tk1: Trong nắng mai huy hoàng rộn ràng chim trời ca hát, muôn đóa hoa đẹp tươi theo Thần sứ con dâng lời. </vt:lpstr>
      <vt:lpstr>Đk: Kính mừng Maria đầy ơn phúc, Thiên Chúa ở cùng Mẹ liên đẹp tươi diễm lệ khôn sánh. ngàn đời dâng lời hoan ca Maria. </vt:lpstr>
      <vt:lpstr>Tk2: Trong bóng đêm chập chùng bầu trời thêu ngàn tinh tú, muôn tiếng ca đầy vơi theo Thần sứ con dâng lời.</vt:lpstr>
      <vt:lpstr>Đk: Kính mừng Maria đầy ơn phúc, Thiên Chúa ở cùng Mẹ liên đẹp tươi diễm lệ khôn sánh. ngàn đời dâng lời hoan ca Maria.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144</cp:revision>
  <dcterms:created xsi:type="dcterms:W3CDTF">2021-12-05T01:20:54Z</dcterms:created>
  <dcterms:modified xsi:type="dcterms:W3CDTF">2025-06-26T21:40:17Z</dcterms:modified>
</cp:coreProperties>
</file>