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5.xml" ContentType="application/vnd.openxmlformats-officedocument.theme+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60" r:id="rId6"/>
    <p:sldMasterId id="2147483784" r:id="rId7"/>
    <p:sldMasterId id="2147483796" r:id="rId8"/>
    <p:sldMasterId id="2147483820" r:id="rId9"/>
    <p:sldMasterId id="2147483832" r:id="rId10"/>
    <p:sldMasterId id="2147483844" r:id="rId11"/>
    <p:sldMasterId id="2147483852" r:id="rId12"/>
    <p:sldMasterId id="2147483864" r:id="rId13"/>
    <p:sldMasterId id="2147483876" r:id="rId14"/>
    <p:sldMasterId id="2147483888" r:id="rId15"/>
    <p:sldMasterId id="2147483900" r:id="rId16"/>
  </p:sldMasterIdLst>
  <p:sldIdLst>
    <p:sldId id="418" r:id="rId17"/>
    <p:sldId id="486" r:id="rId18"/>
    <p:sldId id="484" r:id="rId19"/>
    <p:sldId id="485" r:id="rId20"/>
    <p:sldId id="445" r:id="rId21"/>
    <p:sldId id="446" r:id="rId22"/>
    <p:sldId id="447" r:id="rId23"/>
    <p:sldId id="448" r:id="rId24"/>
    <p:sldId id="449" r:id="rId25"/>
    <p:sldId id="450" r:id="rId26"/>
    <p:sldId id="460" r:id="rId27"/>
    <p:sldId id="306" r:id="rId28"/>
    <p:sldId id="307" r:id="rId29"/>
    <p:sldId id="308" r:id="rId30"/>
    <p:sldId id="431" r:id="rId31"/>
    <p:sldId id="461" r:id="rId32"/>
    <p:sldId id="451" r:id="rId33"/>
    <p:sldId id="452" r:id="rId34"/>
    <p:sldId id="453" r:id="rId35"/>
    <p:sldId id="454" r:id="rId36"/>
    <p:sldId id="455" r:id="rId37"/>
    <p:sldId id="456" r:id="rId38"/>
    <p:sldId id="457" r:id="rId39"/>
    <p:sldId id="458" r:id="rId40"/>
    <p:sldId id="462" r:id="rId41"/>
    <p:sldId id="474" r:id="rId42"/>
    <p:sldId id="475" r:id="rId43"/>
    <p:sldId id="476" r:id="rId44"/>
    <p:sldId id="477" r:id="rId45"/>
    <p:sldId id="478" r:id="rId46"/>
    <p:sldId id="479" r:id="rId47"/>
    <p:sldId id="480" r:id="rId48"/>
    <p:sldId id="481" r:id="rId49"/>
    <p:sldId id="482" r:id="rId50"/>
    <p:sldId id="392" r:id="rId51"/>
    <p:sldId id="393" r:id="rId52"/>
    <p:sldId id="394" r:id="rId53"/>
    <p:sldId id="395" r:id="rId54"/>
    <p:sldId id="396" r:id="rId55"/>
    <p:sldId id="397" r:id="rId56"/>
    <p:sldId id="398" r:id="rId57"/>
    <p:sldId id="399" r:id="rId58"/>
    <p:sldId id="463" r:id="rId59"/>
    <p:sldId id="370" r:id="rId60"/>
    <p:sldId id="362" r:id="rId61"/>
    <p:sldId id="363" r:id="rId62"/>
    <p:sldId id="364" r:id="rId63"/>
    <p:sldId id="432" r:id="rId64"/>
    <p:sldId id="422" r:id="rId65"/>
    <p:sldId id="433" r:id="rId66"/>
    <p:sldId id="421" r:id="rId67"/>
    <p:sldId id="434" r:id="rId68"/>
    <p:sldId id="425" r:id="rId69"/>
    <p:sldId id="483" r:id="rId70"/>
    <p:sldId id="318" r:id="rId71"/>
    <p:sldId id="319" r:id="rId72"/>
    <p:sldId id="43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44" r:id="rId87"/>
    <p:sldId id="320" r:id="rId88"/>
    <p:sldId id="323" r:id="rId89"/>
    <p:sldId id="324" r:id="rId90"/>
    <p:sldId id="426" r:id="rId91"/>
    <p:sldId id="427" r:id="rId92"/>
    <p:sldId id="326" r:id="rId93"/>
    <p:sldId id="441" r:id="rId94"/>
    <p:sldId id="465" r:id="rId95"/>
    <p:sldId id="467" r:id="rId96"/>
    <p:sldId id="466" r:id="rId97"/>
    <p:sldId id="471" r:id="rId98"/>
    <p:sldId id="468" r:id="rId99"/>
    <p:sldId id="472" r:id="rId100"/>
    <p:sldId id="470" r:id="rId101"/>
    <p:sldId id="473" r:id="rId102"/>
    <p:sldId id="328" r:id="rId103"/>
    <p:sldId id="329" r:id="rId104"/>
    <p:sldId id="354" r:id="rId105"/>
    <p:sldId id="331" r:id="rId106"/>
    <p:sldId id="435" r:id="rId107"/>
    <p:sldId id="332" r:id="rId108"/>
    <p:sldId id="436" r:id="rId109"/>
    <p:sldId id="442" r:id="rId110"/>
    <p:sldId id="336" r:id="rId111"/>
    <p:sldId id="337" r:id="rId112"/>
    <p:sldId id="338" r:id="rId113"/>
    <p:sldId id="464" r:id="rId1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323" y="-10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117" Type="http://schemas.openxmlformats.org/officeDocument/2006/relationships/theme" Target="theme/theme1.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84" Type="http://schemas.openxmlformats.org/officeDocument/2006/relationships/slide" Target="slides/slide68.xml"/><Relationship Id="rId89" Type="http://schemas.openxmlformats.org/officeDocument/2006/relationships/slide" Target="slides/slide73.xml"/><Relationship Id="rId112" Type="http://schemas.openxmlformats.org/officeDocument/2006/relationships/slide" Target="slides/slide96.xml"/><Relationship Id="rId16" Type="http://schemas.openxmlformats.org/officeDocument/2006/relationships/slideMaster" Target="slideMasters/slideMaster16.xml"/><Relationship Id="rId107" Type="http://schemas.openxmlformats.org/officeDocument/2006/relationships/slide" Target="slides/slide91.xml"/><Relationship Id="rId11" Type="http://schemas.openxmlformats.org/officeDocument/2006/relationships/slideMaster" Target="slideMasters/slideMaster11.xml"/><Relationship Id="rId32" Type="http://schemas.openxmlformats.org/officeDocument/2006/relationships/slide" Target="slides/slide16.xml"/><Relationship Id="rId37" Type="http://schemas.openxmlformats.org/officeDocument/2006/relationships/slide" Target="slides/slide21.xml"/><Relationship Id="rId53" Type="http://schemas.openxmlformats.org/officeDocument/2006/relationships/slide" Target="slides/slide37.xml"/><Relationship Id="rId58" Type="http://schemas.openxmlformats.org/officeDocument/2006/relationships/slide" Target="slides/slide42.xml"/><Relationship Id="rId74" Type="http://schemas.openxmlformats.org/officeDocument/2006/relationships/slide" Target="slides/slide58.xml"/><Relationship Id="rId79" Type="http://schemas.openxmlformats.org/officeDocument/2006/relationships/slide" Target="slides/slide63.xml"/><Relationship Id="rId102" Type="http://schemas.openxmlformats.org/officeDocument/2006/relationships/slide" Target="slides/slide86.xml"/><Relationship Id="rId5" Type="http://schemas.openxmlformats.org/officeDocument/2006/relationships/slideMaster" Target="slideMasters/slideMaster5.xml"/><Relationship Id="rId90" Type="http://schemas.openxmlformats.org/officeDocument/2006/relationships/slide" Target="slides/slide74.xml"/><Relationship Id="rId95" Type="http://schemas.openxmlformats.org/officeDocument/2006/relationships/slide" Target="slides/slide79.xml"/><Relationship Id="rId22" Type="http://schemas.openxmlformats.org/officeDocument/2006/relationships/slide" Target="slides/slide6.xml"/><Relationship Id="rId27" Type="http://schemas.openxmlformats.org/officeDocument/2006/relationships/slide" Target="slides/slide11.xml"/><Relationship Id="rId43" Type="http://schemas.openxmlformats.org/officeDocument/2006/relationships/slide" Target="slides/slide27.xml"/><Relationship Id="rId48" Type="http://schemas.openxmlformats.org/officeDocument/2006/relationships/slide" Target="slides/slide32.xml"/><Relationship Id="rId64" Type="http://schemas.openxmlformats.org/officeDocument/2006/relationships/slide" Target="slides/slide48.xml"/><Relationship Id="rId69" Type="http://schemas.openxmlformats.org/officeDocument/2006/relationships/slide" Target="slides/slide53.xml"/><Relationship Id="rId113" Type="http://schemas.openxmlformats.org/officeDocument/2006/relationships/slide" Target="slides/slide97.xml"/><Relationship Id="rId118" Type="http://schemas.openxmlformats.org/officeDocument/2006/relationships/tableStyles" Target="tableStyles.xml"/><Relationship Id="rId80" Type="http://schemas.openxmlformats.org/officeDocument/2006/relationships/slide" Target="slides/slide64.xml"/><Relationship Id="rId85" Type="http://schemas.openxmlformats.org/officeDocument/2006/relationships/slide" Target="slides/slide69.xml"/><Relationship Id="rId12" Type="http://schemas.openxmlformats.org/officeDocument/2006/relationships/slideMaster" Target="slideMasters/slideMaster12.xml"/><Relationship Id="rId17" Type="http://schemas.openxmlformats.org/officeDocument/2006/relationships/slide" Target="slides/slide1.xml"/><Relationship Id="rId33" Type="http://schemas.openxmlformats.org/officeDocument/2006/relationships/slide" Target="slides/slide17.xml"/><Relationship Id="rId38" Type="http://schemas.openxmlformats.org/officeDocument/2006/relationships/slide" Target="slides/slide22.xml"/><Relationship Id="rId59" Type="http://schemas.openxmlformats.org/officeDocument/2006/relationships/slide" Target="slides/slide43.xml"/><Relationship Id="rId103" Type="http://schemas.openxmlformats.org/officeDocument/2006/relationships/slide" Target="slides/slide87.xml"/><Relationship Id="rId108" Type="http://schemas.openxmlformats.org/officeDocument/2006/relationships/slide" Target="slides/slide92.xml"/><Relationship Id="rId54" Type="http://schemas.openxmlformats.org/officeDocument/2006/relationships/slide" Target="slides/slide38.xml"/><Relationship Id="rId70" Type="http://schemas.openxmlformats.org/officeDocument/2006/relationships/slide" Target="slides/slide54.xml"/><Relationship Id="rId75" Type="http://schemas.openxmlformats.org/officeDocument/2006/relationships/slide" Target="slides/slide59.xml"/><Relationship Id="rId91" Type="http://schemas.openxmlformats.org/officeDocument/2006/relationships/slide" Target="slides/slide75.xml"/><Relationship Id="rId96" Type="http://schemas.openxmlformats.org/officeDocument/2006/relationships/slide" Target="slides/slide80.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7.xml"/><Relationship Id="rId28" Type="http://schemas.openxmlformats.org/officeDocument/2006/relationships/slide" Target="slides/slide12.xml"/><Relationship Id="rId49" Type="http://schemas.openxmlformats.org/officeDocument/2006/relationships/slide" Target="slides/slide33.xml"/><Relationship Id="rId114" Type="http://schemas.openxmlformats.org/officeDocument/2006/relationships/slide" Target="slides/slide98.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slide" Target="slides/slide57.xml"/><Relationship Id="rId78" Type="http://schemas.openxmlformats.org/officeDocument/2006/relationships/slide" Target="slides/slide62.xml"/><Relationship Id="rId81" Type="http://schemas.openxmlformats.org/officeDocument/2006/relationships/slide" Target="slides/slide65.xml"/><Relationship Id="rId86" Type="http://schemas.openxmlformats.org/officeDocument/2006/relationships/slide" Target="slides/slide70.xml"/><Relationship Id="rId94" Type="http://schemas.openxmlformats.org/officeDocument/2006/relationships/slide" Target="slides/slide78.xml"/><Relationship Id="rId99" Type="http://schemas.openxmlformats.org/officeDocument/2006/relationships/slide" Target="slides/slide83.xml"/><Relationship Id="rId101" Type="http://schemas.openxmlformats.org/officeDocument/2006/relationships/slide" Target="slides/slide8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109" Type="http://schemas.openxmlformats.org/officeDocument/2006/relationships/slide" Target="slides/slide9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6" Type="http://schemas.openxmlformats.org/officeDocument/2006/relationships/slide" Target="slides/slide60.xml"/><Relationship Id="rId97" Type="http://schemas.openxmlformats.org/officeDocument/2006/relationships/slide" Target="slides/slide81.xml"/><Relationship Id="rId104" Type="http://schemas.openxmlformats.org/officeDocument/2006/relationships/slide" Target="slides/slide88.xml"/><Relationship Id="rId7" Type="http://schemas.openxmlformats.org/officeDocument/2006/relationships/slideMaster" Target="slideMasters/slideMaster7.xml"/><Relationship Id="rId71" Type="http://schemas.openxmlformats.org/officeDocument/2006/relationships/slide" Target="slides/slide55.xml"/><Relationship Id="rId92" Type="http://schemas.openxmlformats.org/officeDocument/2006/relationships/slide" Target="slides/slide76.xml"/><Relationship Id="rId2" Type="http://schemas.openxmlformats.org/officeDocument/2006/relationships/slideMaster" Target="slideMasters/slideMaster2.xml"/><Relationship Id="rId29" Type="http://schemas.openxmlformats.org/officeDocument/2006/relationships/slide" Target="slides/slide13.xml"/><Relationship Id="rId24" Type="http://schemas.openxmlformats.org/officeDocument/2006/relationships/slide" Target="slides/slide8.xml"/><Relationship Id="rId40" Type="http://schemas.openxmlformats.org/officeDocument/2006/relationships/slide" Target="slides/slide24.xml"/><Relationship Id="rId45" Type="http://schemas.openxmlformats.org/officeDocument/2006/relationships/slide" Target="slides/slide29.xml"/><Relationship Id="rId66" Type="http://schemas.openxmlformats.org/officeDocument/2006/relationships/slide" Target="slides/slide50.xml"/><Relationship Id="rId87" Type="http://schemas.openxmlformats.org/officeDocument/2006/relationships/slide" Target="slides/slide71.xml"/><Relationship Id="rId110" Type="http://schemas.openxmlformats.org/officeDocument/2006/relationships/slide" Target="slides/slide94.xml"/><Relationship Id="rId115" Type="http://schemas.openxmlformats.org/officeDocument/2006/relationships/presProps" Target="presProps.xml"/><Relationship Id="rId61" Type="http://schemas.openxmlformats.org/officeDocument/2006/relationships/slide" Target="slides/slide45.xml"/><Relationship Id="rId82" Type="http://schemas.openxmlformats.org/officeDocument/2006/relationships/slide" Target="slides/slide66.xml"/><Relationship Id="rId19" Type="http://schemas.openxmlformats.org/officeDocument/2006/relationships/slide" Target="slides/slide3.xml"/><Relationship Id="rId14" Type="http://schemas.openxmlformats.org/officeDocument/2006/relationships/slideMaster" Target="slideMasters/slideMaster14.xml"/><Relationship Id="rId30" Type="http://schemas.openxmlformats.org/officeDocument/2006/relationships/slide" Target="slides/slide14.xml"/><Relationship Id="rId35" Type="http://schemas.openxmlformats.org/officeDocument/2006/relationships/slide" Target="slides/slide19.xml"/><Relationship Id="rId56" Type="http://schemas.openxmlformats.org/officeDocument/2006/relationships/slide" Target="slides/slide40.xml"/><Relationship Id="rId77" Type="http://schemas.openxmlformats.org/officeDocument/2006/relationships/slide" Target="slides/slide61.xml"/><Relationship Id="rId100" Type="http://schemas.openxmlformats.org/officeDocument/2006/relationships/slide" Target="slides/slide84.xml"/><Relationship Id="rId105"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slide" Target="slides/slide56.xml"/><Relationship Id="rId93" Type="http://schemas.openxmlformats.org/officeDocument/2006/relationships/slide" Target="slides/slide77.xml"/><Relationship Id="rId98" Type="http://schemas.openxmlformats.org/officeDocument/2006/relationships/slide" Target="slides/slide82.xml"/><Relationship Id="rId3" Type="http://schemas.openxmlformats.org/officeDocument/2006/relationships/slideMaster" Target="slideMasters/slideMaster3.xml"/><Relationship Id="rId25" Type="http://schemas.openxmlformats.org/officeDocument/2006/relationships/slide" Target="slides/slide9.xml"/><Relationship Id="rId46" Type="http://schemas.openxmlformats.org/officeDocument/2006/relationships/slide" Target="slides/slide30.xml"/><Relationship Id="rId67" Type="http://schemas.openxmlformats.org/officeDocument/2006/relationships/slide" Target="slides/slide51.xml"/><Relationship Id="rId116" Type="http://schemas.openxmlformats.org/officeDocument/2006/relationships/viewProps" Target="viewProps.xml"/><Relationship Id="rId20" Type="http://schemas.openxmlformats.org/officeDocument/2006/relationships/slide" Target="slides/slide4.xml"/><Relationship Id="rId41" Type="http://schemas.openxmlformats.org/officeDocument/2006/relationships/slide" Target="slides/slide25.xml"/><Relationship Id="rId62" Type="http://schemas.openxmlformats.org/officeDocument/2006/relationships/slide" Target="slides/slide46.xml"/><Relationship Id="rId83" Type="http://schemas.openxmlformats.org/officeDocument/2006/relationships/slide" Target="slides/slide67.xml"/><Relationship Id="rId88" Type="http://schemas.openxmlformats.org/officeDocument/2006/relationships/slide" Target="slides/slide72.xml"/><Relationship Id="rId111" Type="http://schemas.openxmlformats.org/officeDocument/2006/relationships/slide" Target="slides/slide95.xml"/><Relationship Id="rId15" Type="http://schemas.openxmlformats.org/officeDocument/2006/relationships/slideMaster" Target="slideMasters/slideMaster15.xml"/><Relationship Id="rId36" Type="http://schemas.openxmlformats.org/officeDocument/2006/relationships/slide" Target="slides/slide20.xml"/><Relationship Id="rId57" Type="http://schemas.openxmlformats.org/officeDocument/2006/relationships/slide" Target="slides/slide41.xml"/><Relationship Id="rId106" Type="http://schemas.openxmlformats.org/officeDocument/2006/relationships/slide" Target="slides/slide9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 xmlns:a16="http://schemas.microsoft.com/office/drawing/2014/main"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 xmlns:a16="http://schemas.microsoft.com/office/drawing/2014/main"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2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799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03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3998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70874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44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57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10358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87224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3972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890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751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211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99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309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3107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1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827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8695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59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41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35112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9098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400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691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938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535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141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25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2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375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660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45955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19391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1611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403255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48662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87261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265457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6705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380020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2488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28432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9019080"/>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96513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883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4307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0247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72742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23141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1560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75634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71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50151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11861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7166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3550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533304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2633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395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734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84539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4733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88881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6074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5/22/2025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5/22/2025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5/22/2025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5/22/2025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69923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44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970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94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943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199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7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6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5/22/2025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026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40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 xmlns:a16="http://schemas.microsoft.com/office/drawing/2014/main"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 xmlns:a16="http://schemas.microsoft.com/office/drawing/2014/main"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97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841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 xmlns:a16="http://schemas.microsoft.com/office/drawing/2014/main"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270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8853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347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2801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41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 xmlns:a16="http://schemas.microsoft.com/office/drawing/2014/main"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 xmlns:a16="http://schemas.microsoft.com/office/drawing/2014/main"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5/22/2025</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8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4.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5.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image" Target="../media/image1.png"/><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theme" Target="../theme/theme16.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5/22/2025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5/22/2025</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477226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9579103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5452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669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67366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00865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021602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5/22/2025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4737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4.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3.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2.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9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511045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smtClean="0">
                <a:solidFill>
                  <a:srgbClr val="FFFF00"/>
                </a:solidFill>
              </a:rPr>
              <a:t>Tk1:</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err="1" smtClean="0">
                <a:solidFill>
                  <a:srgbClr val="FFFF00"/>
                </a:solidFill>
              </a:rPr>
              <a:t>Đk</a:t>
            </a:r>
            <a:r>
              <a:rPr lang="en-US" sz="4000" u="sng" dirty="0" smtClean="0">
                <a:solidFill>
                  <a:srgbClr val="FFFF00"/>
                </a:solidFill>
              </a:rPr>
              <a:t>:</a:t>
            </a:r>
            <a:r>
              <a:rPr lang="en-US" sz="4000" dirty="0" smtClean="0">
                <a:solidFill>
                  <a:schemeClr val="bg1"/>
                </a:solidFill>
              </a:rPr>
              <a:t> </a:t>
            </a:r>
            <a:r>
              <a:rPr lang="en-US" sz="4000" dirty="0" err="1">
                <a:solidFill>
                  <a:schemeClr val="bg1"/>
                </a:solidFill>
              </a:rPr>
              <a:t>B</a:t>
            </a:r>
            <a:r>
              <a:rPr lang="en-US" sz="4000" dirty="0" err="1" smtClean="0">
                <a:solidFill>
                  <a:schemeClr val="bg1"/>
                </a:solidFill>
              </a:rPr>
              <a:t>àn</a:t>
            </a:r>
            <a:r>
              <a:rPr lang="en-US" sz="4000" dirty="0" smtClean="0">
                <a:solidFill>
                  <a:schemeClr val="bg1"/>
                </a:solidFill>
              </a:rPr>
              <a:t> </a:t>
            </a:r>
            <a:r>
              <a:rPr lang="en-US" sz="4000" dirty="0" err="1" smtClean="0">
                <a:solidFill>
                  <a:schemeClr val="bg1"/>
                </a:solidFill>
              </a:rPr>
              <a:t>thạch</a:t>
            </a:r>
            <a:r>
              <a:rPr lang="en-US" sz="4000" dirty="0" smtClean="0">
                <a:solidFill>
                  <a:schemeClr val="bg1"/>
                </a:solidFill>
              </a:rPr>
              <a:t> </a:t>
            </a:r>
            <a:r>
              <a:rPr lang="en-US" sz="4000" dirty="0" err="1" smtClean="0">
                <a:solidFill>
                  <a:schemeClr val="bg1"/>
                </a:solidFill>
              </a:rPr>
              <a:t>Phê-Rô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thay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trụ</a:t>
            </a:r>
            <a:r>
              <a:rPr lang="en-US" sz="4000" dirty="0" smtClean="0">
                <a:solidFill>
                  <a:schemeClr val="bg1"/>
                </a:solidFill>
              </a:rPr>
              <a:t> </a:t>
            </a:r>
            <a:r>
              <a:rPr lang="en-US" sz="4000" dirty="0" err="1" smtClean="0">
                <a:solidFill>
                  <a:schemeClr val="bg1"/>
                </a:solidFill>
              </a:rPr>
              <a:t>Phao-Lô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đây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đá</a:t>
            </a:r>
            <a:r>
              <a:rPr lang="en-US" sz="4000" dirty="0" smtClean="0">
                <a:solidFill>
                  <a:schemeClr val="bg1"/>
                </a:solidFill>
              </a:rPr>
              <a:t> </a:t>
            </a:r>
            <a:r>
              <a:rPr lang="en-US" sz="4000" dirty="0" err="1" smtClean="0">
                <a:solidFill>
                  <a:schemeClr val="bg1"/>
                </a:solidFill>
              </a:rPr>
              <a:t>xây</a:t>
            </a:r>
            <a:r>
              <a:rPr lang="en-US" sz="4000" dirty="0" smtClean="0">
                <a:solidFill>
                  <a:schemeClr val="bg1"/>
                </a:solidFill>
              </a:rPr>
              <a:t> </a:t>
            </a:r>
            <a:r>
              <a:rPr lang="en-US" sz="4000" dirty="0" err="1" smtClean="0">
                <a:solidFill>
                  <a:schemeClr val="bg1"/>
                </a:solidFill>
              </a:rPr>
              <a:t>Rô</a:t>
            </a:r>
            <a:r>
              <a:rPr lang="en-US" sz="4000" dirty="0" smtClean="0">
                <a:solidFill>
                  <a:schemeClr val="bg1"/>
                </a:solidFill>
              </a:rPr>
              <a:t>-Ma </a:t>
            </a:r>
            <a:r>
              <a:rPr lang="en-US" sz="4000" dirty="0" err="1" smtClean="0">
                <a:solidFill>
                  <a:schemeClr val="bg1"/>
                </a:solidFill>
              </a:rPr>
              <a:t>vinh</a:t>
            </a:r>
            <a:r>
              <a:rPr lang="en-US" sz="4000" dirty="0" smtClean="0">
                <a:solidFill>
                  <a:schemeClr val="bg1"/>
                </a:solidFill>
              </a:rPr>
              <a:t> </a:t>
            </a:r>
            <a:r>
              <a:rPr lang="en-US" sz="4000" dirty="0" err="1" smtClean="0">
                <a:solidFill>
                  <a:schemeClr val="bg1"/>
                </a:solidFill>
              </a:rPr>
              <a:t>cường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đức</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Phù</a:t>
            </a:r>
            <a:r>
              <a:rPr lang="en-US" sz="4000" dirty="0" smtClean="0">
                <a:solidFill>
                  <a:schemeClr val="bg1"/>
                </a:solidFill>
              </a:rPr>
              <a:t> </a:t>
            </a:r>
            <a:r>
              <a:rPr lang="en-US" sz="4000" dirty="0" err="1" smtClean="0">
                <a:solidFill>
                  <a:schemeClr val="bg1"/>
                </a:solidFill>
              </a:rPr>
              <a:t>hộ</a:t>
            </a:r>
            <a:r>
              <a:rPr lang="en-US" sz="4000" dirty="0" smtClean="0">
                <a:solidFill>
                  <a:schemeClr val="bg1"/>
                </a:solidFill>
              </a:rPr>
              <a:t> con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gai</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Việt</a:t>
            </a:r>
            <a:r>
              <a:rPr lang="en-US" sz="4000" dirty="0" smtClean="0">
                <a:solidFill>
                  <a:schemeClr val="bg1"/>
                </a:solidFill>
              </a:rPr>
              <a:t> Nam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mai</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đem</a:t>
            </a:r>
            <a:r>
              <a:rPr lang="en-US" sz="4000" dirty="0" smtClean="0">
                <a:solidFill>
                  <a:schemeClr val="bg1"/>
                </a:solidFill>
              </a:rPr>
              <a:t> </a:t>
            </a:r>
            <a:r>
              <a:rPr lang="en-US" sz="4000" dirty="0" err="1" smtClean="0">
                <a:solidFill>
                  <a:schemeClr val="bg1"/>
                </a:solidFill>
              </a:rPr>
              <a:t>lửa</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Nguồn</a:t>
            </a:r>
            <a:r>
              <a:rPr lang="en-US" sz="4000" dirty="0" smtClean="0">
                <a:solidFill>
                  <a:schemeClr val="bg1"/>
                </a:solidFill>
              </a:rPr>
              <a:t> tin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sáng</a:t>
            </a:r>
            <a:r>
              <a:rPr lang="en-US" sz="4000" dirty="0" smtClean="0">
                <a:solidFill>
                  <a:schemeClr val="bg1"/>
                </a:solidFill>
              </a:rPr>
              <a:t> </a:t>
            </a:r>
            <a:r>
              <a:rPr lang="en-US" sz="4000" dirty="0" err="1" smtClean="0">
                <a:solidFill>
                  <a:schemeClr val="bg1"/>
                </a:solidFill>
              </a:rPr>
              <a:t>tươi</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smtClean="0">
                <a:solidFill>
                  <a:srgbClr val="FFFF00"/>
                </a:solidFill>
              </a:rPr>
              <a:t>Tk2:</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00476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72900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13896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32369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smtClean="0">
                <a:solidFill>
                  <a:srgbClr val="FFFF00"/>
                </a:solidFill>
              </a:rPr>
              <a:t>TẬP HÁT CỘNG ĐOÀN</a:t>
            </a:r>
            <a:endParaRPr lang="en-US" sz="6000" dirty="0">
              <a:solidFill>
                <a:srgbClr val="FFFF00"/>
              </a:solidFill>
            </a:endParaRPr>
          </a:p>
        </p:txBody>
      </p:sp>
    </p:spTree>
    <p:extLst>
      <p:ext uri="{BB962C8B-B14F-4D97-AF65-F5344CB8AC3E}">
        <p14:creationId xmlns:p14="http://schemas.microsoft.com/office/powerpoint/2010/main" val="2647197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1544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53228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454428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99970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758154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3935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55615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9255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3919628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3776302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72889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18135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95198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367547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7820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677192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2724150"/>
            <a:ext cx="8915400" cy="2308324"/>
          </a:xfrm>
          <a:prstGeom prst="rect">
            <a:avLst/>
          </a:prstGeom>
        </p:spPr>
        <p:txBody>
          <a:bodyPr wrap="square">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br>
              <a:rPr lang="en-US" sz="3600" dirty="0" smtClean="0">
                <a:solidFill>
                  <a:srgbClr val="FFFF00"/>
                </a:solidFill>
              </a:rPr>
            </a:br>
            <a:r>
              <a:rPr lang="vi-VN" sz="3600" i="1" dirty="0">
                <a:solidFill>
                  <a:schemeClr val="bg1"/>
                </a:solidFill>
              </a:rPr>
              <a:t>Bây giờ tôi biết thực sự là Chúa đã cứu tôi thoát khỏi tay vua Hê-rô-đê.</a:t>
            </a:r>
            <a:endParaRPr lang="en-US" sz="3600" i="1" dirty="0">
              <a:solidFill>
                <a:schemeClr val="bg1"/>
              </a:solidFill>
            </a:endParaRP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sách</a:t>
            </a:r>
            <a:r>
              <a:rPr lang="en-US" sz="3600" dirty="0" smtClean="0">
                <a:solidFill>
                  <a:srgbClr val="FFFF00"/>
                </a:solidFill>
              </a:rPr>
              <a:t> </a:t>
            </a:r>
            <a:r>
              <a:rPr lang="en-US" sz="3600" dirty="0" err="1" smtClean="0">
                <a:solidFill>
                  <a:srgbClr val="FFFF00"/>
                </a:solidFill>
              </a:rPr>
              <a:t>công</a:t>
            </a:r>
            <a:r>
              <a:rPr lang="en-US" sz="3600" dirty="0" smtClean="0">
                <a:solidFill>
                  <a:srgbClr val="FFFF00"/>
                </a:solidFill>
              </a:rPr>
              <a:t> </a:t>
            </a:r>
            <a:r>
              <a:rPr lang="en-US" sz="3600" dirty="0" err="1" smtClean="0">
                <a:solidFill>
                  <a:srgbClr val="FFFF00"/>
                </a:solidFill>
              </a:rPr>
              <a:t>vụ</a:t>
            </a:r>
            <a:r>
              <a:rPr lang="en-US" sz="3600" dirty="0" smtClean="0">
                <a:solidFill>
                  <a:srgbClr val="FFFF00"/>
                </a:solidFill>
              </a:rPr>
              <a:t> </a:t>
            </a:r>
            <a:r>
              <a:rPr lang="en-US" sz="3600" dirty="0" err="1" smtClean="0">
                <a:solidFill>
                  <a:srgbClr val="FFFF00"/>
                </a:solidFill>
              </a:rPr>
              <a:t>Tông</a:t>
            </a:r>
            <a:r>
              <a:rPr lang="en-US" sz="3600" dirty="0" smtClean="0">
                <a:solidFill>
                  <a:srgbClr val="FFFF00"/>
                </a:solidFill>
              </a:rPr>
              <a:t> </a:t>
            </a:r>
            <a:r>
              <a:rPr lang="en-US" sz="3600" dirty="0" err="1" smtClean="0">
                <a:solidFill>
                  <a:srgbClr val="FFFF00"/>
                </a:solidFill>
              </a:rPr>
              <a:t>Đồ</a:t>
            </a:r>
            <a:r>
              <a:rPr lang="en-US" sz="3600" dirty="0" smtClean="0">
                <a:solidFill>
                  <a:srgbClr val="FFFF00"/>
                </a:solidFill>
              </a:rPr>
              <a:t>.</a:t>
            </a: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04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37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278008393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028950"/>
            <a:ext cx="8763000" cy="2000548"/>
          </a:xfrm>
          <a:prstGeom prst="rect">
            <a:avLst/>
          </a:prstGeom>
        </p:spPr>
        <p:txBody>
          <a:bodyPr wrap="square">
            <a:spAutoFit/>
          </a:bodyPr>
          <a:lstStyle/>
          <a:p>
            <a:r>
              <a:rPr lang="vi-VN" sz="3200" dirty="0" smtClean="0">
                <a:solidFill>
                  <a:srgbClr val="FFFF00"/>
                </a:solidFill>
              </a:rPr>
              <a:t>Bài đọc </a:t>
            </a:r>
            <a:r>
              <a:rPr lang="en-US" sz="3200" dirty="0" smtClean="0">
                <a:solidFill>
                  <a:srgbClr val="FFFF00"/>
                </a:solidFill>
              </a:rPr>
              <a:t>2</a:t>
            </a:r>
            <a:r>
              <a:rPr lang="vi-VN" sz="3200" dirty="0" smtClean="0">
                <a:solidFill>
                  <a:srgbClr val="FFFF00"/>
                </a:solidFill>
              </a:rPr>
              <a:t>.</a:t>
            </a:r>
            <a:r>
              <a:rPr lang="en-US" sz="3200" dirty="0" smtClean="0">
                <a:solidFill>
                  <a:srgbClr val="FFFF00"/>
                </a:solidFill>
              </a:rPr>
              <a:t/>
            </a:r>
            <a:br>
              <a:rPr lang="en-US" sz="3200" dirty="0" smtClean="0">
                <a:solidFill>
                  <a:srgbClr val="FFFF00"/>
                </a:solidFill>
              </a:rPr>
            </a:br>
            <a:r>
              <a:rPr lang="vi-VN" sz="2800" i="1" dirty="0">
                <a:solidFill>
                  <a:schemeClr val="bg1"/>
                </a:solidFill>
              </a:rPr>
              <a:t>Tôi chỉ còn đợi vòng hoa dành cho người công chính.</a:t>
            </a:r>
          </a:p>
          <a:p>
            <a:r>
              <a:rPr lang="vi-VN" sz="3200" dirty="0" smtClean="0">
                <a:solidFill>
                  <a:srgbClr val="FFFF00"/>
                </a:solidFill>
              </a:rPr>
              <a:t>Bài </a:t>
            </a:r>
            <a:r>
              <a:rPr lang="vi-VN" sz="3200" dirty="0">
                <a:solidFill>
                  <a:srgbClr val="FFFF00"/>
                </a:solidFill>
              </a:rPr>
              <a:t>trích thư thứ hai của thánh Phao-lô tông đồ gửi ông Ti-mô-thê</a:t>
            </a:r>
            <a:r>
              <a:rPr lang="vi-VN" sz="3200" dirty="0" smtClean="0">
                <a:solidFill>
                  <a:srgbClr val="FFFF00"/>
                </a:solidFill>
              </a:rPr>
              <a:t>.</a:t>
            </a:r>
            <a:endParaRPr lang="en-US" sz="3200" dirty="0" smtClean="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8250150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22399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57150"/>
            <a:ext cx="3810000" cy="4893647"/>
          </a:xfrm>
          <a:prstGeom prst="rect">
            <a:avLst/>
          </a:prstGeom>
        </p:spPr>
        <p:txBody>
          <a:bodyPr wrap="square">
            <a:spAutoFit/>
          </a:bodyPr>
          <a:lstStyle/>
          <a:p>
            <a:pPr algn="just"/>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chị</a:t>
            </a:r>
            <a:r>
              <a:rPr lang="en-US" sz="2600" dirty="0" smtClean="0">
                <a:solidFill>
                  <a:prstClr val="black"/>
                </a:solidFill>
              </a:rPr>
              <a:t> </a:t>
            </a:r>
            <a:r>
              <a:rPr lang="en-US" sz="2600" dirty="0" err="1" smtClean="0">
                <a:solidFill>
                  <a:prstClr val="black"/>
                </a:solidFill>
              </a:rPr>
              <a:t>em</a:t>
            </a:r>
            <a:r>
              <a:rPr lang="en-US" sz="2600" dirty="0" smtClean="0">
                <a:solidFill>
                  <a:prstClr val="black"/>
                </a:solidFill>
              </a:rPr>
              <a:t> </a:t>
            </a:r>
            <a:r>
              <a:rPr lang="en-US" sz="2600" dirty="0" err="1" smtClean="0">
                <a:solidFill>
                  <a:prstClr val="black"/>
                </a:solidFill>
              </a:rPr>
              <a:t>thân</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sau</a:t>
            </a:r>
            <a:r>
              <a:rPr lang="en-US" sz="2600" dirty="0" smtClean="0">
                <a:solidFill>
                  <a:prstClr val="black"/>
                </a:solidFill>
              </a:rPr>
              <a:t> </a:t>
            </a:r>
            <a:r>
              <a:rPr lang="en-US" sz="2600" dirty="0" err="1" smtClean="0">
                <a:solidFill>
                  <a:prstClr val="black"/>
                </a:solidFill>
              </a:rPr>
              <a:t>lời</a:t>
            </a:r>
            <a:r>
              <a:rPr lang="en-US" sz="2600" dirty="0" smtClean="0">
                <a:solidFill>
                  <a:prstClr val="black"/>
                </a:solidFill>
              </a:rPr>
              <a:t> </a:t>
            </a:r>
            <a:r>
              <a:rPr lang="en-US" sz="2600" dirty="0" err="1" smtClean="0">
                <a:solidFill>
                  <a:prstClr val="black"/>
                </a:solidFill>
              </a:rPr>
              <a:t>tuyên</a:t>
            </a:r>
            <a:r>
              <a:rPr lang="en-US" sz="2600" dirty="0" smtClean="0">
                <a:solidFill>
                  <a:prstClr val="black"/>
                </a:solidFill>
              </a:rPr>
              <a:t> </a:t>
            </a:r>
            <a:r>
              <a:rPr lang="en-US" sz="2600" dirty="0" err="1" smtClean="0">
                <a:solidFill>
                  <a:prstClr val="black"/>
                </a:solidFill>
              </a:rPr>
              <a:t>xưng</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tin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a:t>
            </a:r>
            <a:r>
              <a:rPr lang="en-US" sz="2600" dirty="0" err="1" smtClean="0">
                <a:solidFill>
                  <a:prstClr val="black"/>
                </a:solidFill>
              </a:rPr>
              <a:t>Giê-su</a:t>
            </a:r>
            <a:r>
              <a:rPr lang="en-US" sz="2600" dirty="0" smtClean="0">
                <a:solidFill>
                  <a:prstClr val="black"/>
                </a:solidFill>
              </a:rPr>
              <a:t> </a:t>
            </a:r>
            <a:r>
              <a:rPr lang="en-US" sz="2600" dirty="0" err="1" smtClean="0">
                <a:solidFill>
                  <a:prstClr val="black"/>
                </a:solidFill>
              </a:rPr>
              <a:t>đã</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lập</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khi</a:t>
            </a:r>
            <a:r>
              <a:rPr lang="en-US" sz="2600" dirty="0" smtClean="0">
                <a:solidFill>
                  <a:prstClr val="black"/>
                </a:solidFill>
              </a:rPr>
              <a:t> </a:t>
            </a:r>
            <a:r>
              <a:rPr lang="en-US" sz="2600" dirty="0" err="1" smtClean="0">
                <a:solidFill>
                  <a:prstClr val="black"/>
                </a:solidFill>
              </a:rPr>
              <a:t>nói</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người</a:t>
            </a:r>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nghĩa</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trên</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này</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sẽ</a:t>
            </a:r>
            <a:r>
              <a:rPr lang="en-US" sz="2600" dirty="0" smtClean="0">
                <a:solidFill>
                  <a:prstClr val="black"/>
                </a:solidFill>
              </a:rPr>
              <a:t> </a:t>
            </a:r>
            <a:r>
              <a:rPr lang="en-US" sz="2600" dirty="0" err="1" smtClean="0">
                <a:solidFill>
                  <a:prstClr val="black"/>
                </a:solidFill>
              </a:rPr>
              <a:t>xây</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tâm</a:t>
            </a:r>
            <a:r>
              <a:rPr lang="en-US" sz="2600" dirty="0" smtClean="0">
                <a:solidFill>
                  <a:prstClr val="black"/>
                </a:solidFill>
              </a:rPr>
              <a:t> </a:t>
            </a:r>
            <a:r>
              <a:rPr lang="en-US" sz="2600" dirty="0" err="1" smtClean="0">
                <a:solidFill>
                  <a:prstClr val="black"/>
                </a:solidFill>
              </a:rPr>
              <a:t>tình</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yêu</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chúng</a:t>
            </a:r>
            <a:r>
              <a:rPr lang="en-US" sz="2600" dirty="0" smtClean="0">
                <a:solidFill>
                  <a:prstClr val="black"/>
                </a:solidFill>
              </a:rPr>
              <a:t> ta </a:t>
            </a:r>
            <a:r>
              <a:rPr lang="en-US" sz="2600" dirty="0" err="1" smtClean="0">
                <a:solidFill>
                  <a:prstClr val="black"/>
                </a:solidFill>
              </a:rPr>
              <a:t>cùng</a:t>
            </a:r>
            <a:r>
              <a:rPr lang="en-US" sz="2600" dirty="0" smtClean="0">
                <a:solidFill>
                  <a:prstClr val="black"/>
                </a:solidFill>
              </a:rPr>
              <a:t> </a:t>
            </a:r>
            <a:r>
              <a:rPr lang="en-US" sz="2600" dirty="0" err="1" smtClean="0">
                <a:solidFill>
                  <a:prstClr val="black"/>
                </a:solidFill>
              </a:rPr>
              <a:t>tha</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nguyện</a:t>
            </a:r>
            <a:r>
              <a:rPr lang="en-US" sz="2600" dirty="0" smtClean="0">
                <a:solidFill>
                  <a:prstClr val="black"/>
                </a:solidFill>
              </a:rPr>
              <a:t> </a:t>
            </a:r>
            <a:r>
              <a:rPr lang="en-US" sz="2600" dirty="0" err="1" smtClean="0">
                <a:solidFill>
                  <a:prstClr val="black"/>
                </a:solidFill>
              </a:rPr>
              <a:t>xin</a:t>
            </a:r>
            <a:endParaRPr lang="en-US" sz="2600" dirty="0">
              <a:solidFill>
                <a:prstClr val="black"/>
              </a:solidFill>
            </a:endParaRPr>
          </a:p>
        </p:txBody>
      </p:sp>
    </p:spTree>
    <p:extLst>
      <p:ext uri="{BB962C8B-B14F-4D97-AF65-F5344CB8AC3E}">
        <p14:creationId xmlns:p14="http://schemas.microsoft.com/office/powerpoint/2010/main" val="10579503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538883"/>
          </a:xfrm>
          <a:prstGeom prst="rect">
            <a:avLst/>
          </a:prstGeom>
        </p:spPr>
        <p:txBody>
          <a:bodyPr>
            <a:spAutoFit/>
          </a:bodyPr>
          <a:lstStyle/>
          <a:p>
            <a:pPr algn="ctr"/>
            <a:r>
              <a:rPr lang="en-US" sz="5400" dirty="0" err="1" smtClean="0">
                <a:solidFill>
                  <a:srgbClr val="FFFF00"/>
                </a:solidFill>
              </a:rPr>
              <a:t>Xin</a:t>
            </a:r>
            <a:r>
              <a:rPr lang="en-US" sz="5400" dirty="0" smtClean="0">
                <a:solidFill>
                  <a:srgbClr val="FFFF00"/>
                </a:solidFill>
              </a:rPr>
              <a:t> </a:t>
            </a:r>
            <a:r>
              <a:rPr lang="en-US" sz="5400" dirty="0" err="1" smtClean="0">
                <a:solidFill>
                  <a:srgbClr val="FFFF00"/>
                </a:solidFill>
              </a:rPr>
              <a:t>Dâng</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Ngọc</a:t>
            </a:r>
            <a:r>
              <a:rPr lang="en-US" sz="4000" i="1" dirty="0" smtClean="0">
                <a:solidFill>
                  <a:schemeClr val="bg1"/>
                </a:solidFill>
              </a:rPr>
              <a:t> </a:t>
            </a:r>
            <a:r>
              <a:rPr lang="en-US" sz="4000" i="1" dirty="0" err="1" smtClean="0">
                <a:solidFill>
                  <a:schemeClr val="bg1"/>
                </a:solidFill>
              </a:rPr>
              <a:t>Kôn</a:t>
            </a:r>
            <a:endParaRPr lang="en-US" sz="4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hề</a:t>
            </a:r>
            <a:r>
              <a:rPr lang="en-US" sz="5400" dirty="0" smtClean="0">
                <a:solidFill>
                  <a:schemeClr val="bg1"/>
                </a:solidFill>
              </a:rPr>
              <a:t> </a:t>
            </a:r>
            <a:r>
              <a:rPr lang="en-US" sz="5400" dirty="0" err="1" smtClean="0">
                <a:solidFill>
                  <a:schemeClr val="bg1"/>
                </a:solidFill>
              </a:rPr>
              <a:t>ngưng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tấm</a:t>
            </a:r>
            <a:r>
              <a:rPr lang="en-US" sz="5400" dirty="0" smtClean="0">
                <a:solidFill>
                  <a:schemeClr val="bg1"/>
                </a:solidFill>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ánh</a:t>
            </a:r>
            <a:r>
              <a:rPr lang="en-US" sz="5400" dirty="0" smtClean="0">
                <a:solidFill>
                  <a:schemeClr val="bg1"/>
                </a:solidFill>
              </a:rPr>
              <a:t> </a:t>
            </a:r>
            <a:r>
              <a:rPr lang="en-US" sz="5400" dirty="0" err="1" smtClean="0">
                <a:solidFill>
                  <a:schemeClr val="bg1"/>
                </a:solidFill>
              </a:rPr>
              <a:t>nến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bừng</a:t>
            </a:r>
            <a:r>
              <a:rPr lang="en-US" sz="5400" dirty="0" smtClean="0">
                <a:solidFill>
                  <a:schemeClr val="bg1"/>
                </a:solidFill>
              </a:rPr>
              <a:t> </a:t>
            </a:r>
            <a:r>
              <a:rPr lang="en-US" sz="5400" dirty="0" err="1" smtClean="0">
                <a:solidFill>
                  <a:schemeClr val="bg1"/>
                </a:solidFill>
              </a:rPr>
              <a:t>cháy</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hừng</a:t>
            </a:r>
            <a:r>
              <a:rPr lang="en-US" sz="5400" dirty="0" smtClean="0">
                <a:solidFill>
                  <a:schemeClr val="bg1"/>
                </a:solidFill>
              </a:rPr>
              <a:t> </a:t>
            </a:r>
            <a:r>
              <a:rPr lang="en-US" sz="5400" dirty="0" err="1" smtClean="0">
                <a:solidFill>
                  <a:schemeClr val="bg1"/>
                </a:solidFill>
              </a:rPr>
              <a:t>đông</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chọn</a:t>
            </a:r>
            <a:r>
              <a:rPr lang="en-US" sz="4800" dirty="0" smtClean="0">
                <a:solidFill>
                  <a:schemeClr val="bg1"/>
                </a:solidFill>
              </a:rPr>
              <a:t> con </a:t>
            </a:r>
            <a:r>
              <a:rPr lang="en-US" sz="4800" dirty="0" err="1" smtClean="0">
                <a:solidFill>
                  <a:schemeClr val="bg1"/>
                </a:solidFill>
              </a:rPr>
              <a:t>tuy</a:t>
            </a:r>
            <a:r>
              <a:rPr lang="en-US" sz="4800" dirty="0" smtClean="0">
                <a:solidFill>
                  <a:schemeClr val="bg1"/>
                </a:solidFill>
              </a:rPr>
              <a:t> con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chi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xứng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con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thiếu</a:t>
            </a:r>
            <a:r>
              <a:rPr lang="en-US" sz="4800" dirty="0" smtClean="0">
                <a:solidFill>
                  <a:schemeClr val="bg1"/>
                </a:solidFill>
              </a:rPr>
              <a:t> </a:t>
            </a:r>
            <a:r>
              <a:rPr lang="en-US" sz="4800" dirty="0" err="1" smtClean="0">
                <a:solidFill>
                  <a:schemeClr val="bg1"/>
                </a:solidFill>
              </a:rPr>
              <a:t>thốn</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đền</a:t>
            </a:r>
            <a:r>
              <a:rPr lang="en-US" sz="4800" dirty="0" smtClean="0">
                <a:solidFill>
                  <a:schemeClr val="bg1"/>
                </a:solidFill>
              </a:rPr>
              <a:t> </a:t>
            </a:r>
            <a:r>
              <a:rPr lang="en-US" sz="4800" dirty="0" err="1" smtClean="0">
                <a:solidFill>
                  <a:schemeClr val="bg1"/>
                </a:solidFill>
              </a:rPr>
              <a:t>đáp</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giọt</a:t>
            </a:r>
            <a:r>
              <a:rPr lang="en-US" sz="4800" dirty="0" smtClean="0">
                <a:solidFill>
                  <a:schemeClr val="bg1"/>
                </a:solidFill>
              </a:rPr>
              <a:t> </a:t>
            </a:r>
            <a:r>
              <a:rPr lang="en-US" sz="4800" dirty="0" err="1" smtClean="0">
                <a:solidFill>
                  <a:schemeClr val="bg1"/>
                </a:solidFill>
              </a:rPr>
              <a:t>nước</a:t>
            </a:r>
            <a:r>
              <a:rPr lang="en-US" sz="4800" dirty="0" smtClean="0">
                <a:solidFill>
                  <a:schemeClr val="bg1"/>
                </a:solidFill>
              </a:rPr>
              <a:t> </a:t>
            </a:r>
            <a:r>
              <a:rPr lang="en-US" sz="4800" dirty="0" err="1" smtClean="0">
                <a:solidFill>
                  <a:schemeClr val="bg1"/>
                </a:solidFill>
              </a:rPr>
              <a:t>sánh</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biển</a:t>
            </a:r>
            <a:r>
              <a:rPr lang="en-US" sz="4800" dirty="0" smtClean="0">
                <a:solidFill>
                  <a:schemeClr val="bg1"/>
                </a:solidFill>
              </a:rPr>
              <a:t> </a:t>
            </a:r>
            <a:r>
              <a:rPr lang="en-US" sz="4800" dirty="0" err="1" smtClean="0">
                <a:solidFill>
                  <a:schemeClr val="bg1"/>
                </a:solidFill>
              </a:rPr>
              <a:t>Đông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893947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5400" dirty="0">
                <a:solidFill>
                  <a:srgbClr val="FFFF00"/>
                </a:solidFill>
              </a:rPr>
              <a:t>THÁNH PHÊ RÔ </a:t>
            </a:r>
            <a:r>
              <a:rPr lang="en-US" sz="5400" dirty="0" err="1">
                <a:solidFill>
                  <a:srgbClr val="FFFF00"/>
                </a:solidFill>
              </a:rPr>
              <a:t>và</a:t>
            </a:r>
            <a:r>
              <a:rPr lang="en-US" sz="5400" dirty="0">
                <a:solidFill>
                  <a:srgbClr val="FFFF00"/>
                </a:solidFill>
              </a:rPr>
              <a:t> PHAO LÔ</a:t>
            </a:r>
            <a:br>
              <a:rPr lang="en-US" sz="5400" dirty="0">
                <a:solidFill>
                  <a:srgbClr val="FFFF00"/>
                </a:solidFill>
              </a:rPr>
            </a:br>
            <a:r>
              <a:rPr lang="en-US" sz="5400" i="1" dirty="0">
                <a:solidFill>
                  <a:schemeClr val="bg1"/>
                </a:solidFill>
              </a:rPr>
              <a:t>Lm. </a:t>
            </a:r>
            <a:r>
              <a:rPr lang="en-US" sz="5400" i="1" dirty="0" err="1">
                <a:solidFill>
                  <a:schemeClr val="bg1"/>
                </a:solidFill>
              </a:rPr>
              <a:t>Phạm</a:t>
            </a:r>
            <a:r>
              <a:rPr lang="en-US" sz="5400" i="1" dirty="0">
                <a:solidFill>
                  <a:schemeClr val="bg1"/>
                </a:solidFill>
              </a:rPr>
              <a:t> </a:t>
            </a:r>
            <a:r>
              <a:rPr lang="en-US" sz="5400" i="1" dirty="0" err="1">
                <a:solidFill>
                  <a:schemeClr val="bg1"/>
                </a:solidFill>
              </a:rPr>
              <a:t>Liên</a:t>
            </a:r>
            <a:r>
              <a:rPr lang="en-US" sz="5400" i="1" dirty="0">
                <a:solidFill>
                  <a:schemeClr val="bg1"/>
                </a:solidFill>
              </a:rPr>
              <a:t> </a:t>
            </a:r>
            <a:r>
              <a:rPr lang="en-US" sz="5400" i="1" dirty="0" err="1">
                <a:solidFill>
                  <a:schemeClr val="bg1"/>
                </a:solidFill>
              </a:rPr>
              <a:t>Hùng</a:t>
            </a:r>
            <a:endParaRPr lang="en-US" sz="5400" i="1" dirty="0">
              <a:solidFill>
                <a:schemeClr val="bg1"/>
              </a:solidFill>
            </a:endParaRPr>
          </a:p>
        </p:txBody>
      </p:sp>
    </p:spTree>
    <p:extLst>
      <p:ext uri="{BB962C8B-B14F-4D97-AF65-F5344CB8AC3E}">
        <p14:creationId xmlns:p14="http://schemas.microsoft.com/office/powerpoint/2010/main" val="1655113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4887755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425286944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FFFF00"/>
                </a:solidFill>
              </a:rPr>
              <a:t>Tk1:</a:t>
            </a:r>
            <a:r>
              <a:rPr lang="en-US" sz="4700" dirty="0" smtClean="0">
                <a:solidFill>
                  <a:schemeClr val="bg1"/>
                </a:solidFill>
              </a:rPr>
              <a:t> </a:t>
            </a:r>
            <a:r>
              <a:rPr lang="vi-VN" sz="4700" dirty="0">
                <a:solidFill>
                  <a:schemeClr val="bg1"/>
                </a:solidFill>
              </a:rPr>
              <a:t>Xin phù giúp, xin phù giúp chúng con mến yêu thật nhiều, đức tin hăng nồng, tim hồng sôi nóng. Xin phù giúp chúng con sống luôn kiên cường tín trung, khiêm nhường phục vụ tình thương.</a:t>
            </a:r>
            <a:endParaRPr lang="en-US" sz="4700" dirty="0">
              <a:solidFill>
                <a:schemeClr val="bg1"/>
              </a:solidFill>
            </a:endParaRPr>
          </a:p>
        </p:txBody>
      </p:sp>
    </p:spTree>
    <p:extLst>
      <p:ext uri="{BB962C8B-B14F-4D97-AF65-F5344CB8AC3E}">
        <p14:creationId xmlns:p14="http://schemas.microsoft.com/office/powerpoint/2010/main" val="192198244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FFFF00"/>
                </a:solidFill>
              </a:rPr>
              <a:t>Tk2:</a:t>
            </a:r>
            <a:r>
              <a:rPr lang="en-US" sz="4800" dirty="0" smtClean="0">
                <a:solidFill>
                  <a:schemeClr val="bg1"/>
                </a:solidFill>
              </a:rPr>
              <a:t> </a:t>
            </a:r>
            <a:r>
              <a:rPr lang="vi-VN" sz="4800" dirty="0">
                <a:solidFill>
                  <a:schemeClr val="bg1"/>
                </a:solidFill>
              </a:rPr>
              <a:t>Xin dìu dắt, xin dìu dắt chúng con bước theo các Ngài, tháng năm miệt mài, trung thành mãi mãi. Xin phù giúp chúng con vững tâm xây dựng Nước Cha lẫy lừng ngàn đời hiển dương.</a:t>
            </a:r>
            <a:endParaRPr lang="en-US" sz="4800" dirty="0">
              <a:solidFill>
                <a:schemeClr val="bg1"/>
              </a:solidFill>
            </a:endParaRPr>
          </a:p>
        </p:txBody>
      </p:sp>
    </p:spTree>
    <p:extLst>
      <p:ext uri="{BB962C8B-B14F-4D97-AF65-F5344CB8AC3E}">
        <p14:creationId xmlns:p14="http://schemas.microsoft.com/office/powerpoint/2010/main" val="273350242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Xin gìn giữ, xin gìn giữ Giáo Hội giữa nơi cát bụi, đức tin vang dội, xã hội an vui. Xin gìn giữ khắp nơi vững tin Vua Trời sống theo ý Người hòa bình nở tươi.</a:t>
            </a:r>
          </a:p>
        </p:txBody>
      </p:sp>
    </p:spTree>
    <p:extLst>
      <p:ext uri="{BB962C8B-B14F-4D97-AF65-F5344CB8AC3E}">
        <p14:creationId xmlns:p14="http://schemas.microsoft.com/office/powerpoint/2010/main" val="357655550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Tạ</a:t>
            </a:r>
            <a:r>
              <a:rPr lang="en-US" sz="6600" dirty="0" smtClean="0">
                <a:solidFill>
                  <a:srgbClr val="FFFF00"/>
                </a:solidFill>
              </a:rPr>
              <a:t> </a:t>
            </a:r>
            <a:r>
              <a:rPr lang="en-US" sz="6600" dirty="0" err="1" smtClean="0">
                <a:solidFill>
                  <a:srgbClr val="FFFF00"/>
                </a:solidFill>
              </a:rPr>
              <a:t>Ơn</a:t>
            </a:r>
            <a:r>
              <a:rPr lang="en-US" sz="6600" dirty="0" smtClean="0">
                <a:solidFill>
                  <a:srgbClr val="FFFF00"/>
                </a:solidFill>
              </a:rPr>
              <a:t> </a:t>
            </a:r>
            <a:br>
              <a:rPr lang="en-US" sz="6600" dirty="0" smtClean="0">
                <a:solidFill>
                  <a:srgbClr val="FFFF00"/>
                </a:solidFill>
              </a:rPr>
            </a:br>
            <a:r>
              <a:rPr lang="en-US" sz="6600" i="1" dirty="0" err="1" smtClean="0">
                <a:solidFill>
                  <a:schemeClr val="bg1"/>
                </a:solidFill>
              </a:rPr>
              <a:t>Thiên</a:t>
            </a:r>
            <a:r>
              <a:rPr lang="en-US" sz="6600" i="1" dirty="0" smtClean="0">
                <a:solidFill>
                  <a:schemeClr val="bg1"/>
                </a:solidFill>
              </a:rPr>
              <a:t> </a:t>
            </a:r>
            <a:r>
              <a:rPr lang="en-US" sz="6600" i="1" dirty="0" err="1" smtClean="0">
                <a:solidFill>
                  <a:schemeClr val="bg1"/>
                </a:solidFill>
              </a:rPr>
              <a:t>Ân</a:t>
            </a:r>
            <a:endParaRPr lang="en-US" sz="66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nốt</a:t>
            </a:r>
            <a:r>
              <a:rPr lang="en-US" dirty="0" smtClean="0">
                <a:solidFill>
                  <a:schemeClr val="bg1"/>
                </a:solidFill>
              </a:rPr>
              <a:t> </a:t>
            </a:r>
            <a:r>
              <a:rPr lang="en-US" dirty="0" err="1" smtClean="0">
                <a:solidFill>
                  <a:schemeClr val="bg1"/>
                </a:solidFill>
              </a:rPr>
              <a:t>nhạc</a:t>
            </a:r>
            <a:r>
              <a:rPr lang="en-US" dirty="0" smtClean="0">
                <a:solidFill>
                  <a:schemeClr val="bg1"/>
                </a:solidFill>
              </a:rPr>
              <a:t> </a:t>
            </a:r>
            <a:r>
              <a:rPr lang="en-US" dirty="0" err="1" smtClean="0">
                <a:solidFill>
                  <a:schemeClr val="bg1"/>
                </a:solidFill>
              </a:rPr>
              <a:t>thiêng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thêu</a:t>
            </a:r>
            <a:r>
              <a:rPr lang="en-US" dirty="0" smtClean="0">
                <a:solidFill>
                  <a:schemeClr val="bg1"/>
                </a:solidFill>
              </a:rPr>
              <a:t> </a:t>
            </a:r>
            <a:r>
              <a:rPr lang="en-US" dirty="0" err="1" smtClean="0">
                <a:solidFill>
                  <a:schemeClr val="bg1"/>
                </a:solidFill>
              </a:rPr>
              <a:t>dệt</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tuyệt</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hát</a:t>
            </a:r>
            <a:r>
              <a:rPr lang="en-US" dirty="0" smtClean="0">
                <a:solidFill>
                  <a:schemeClr val="bg1"/>
                </a:solidFill>
              </a:rPr>
              <a:t> tri </a:t>
            </a:r>
            <a:r>
              <a:rPr lang="en-US" dirty="0" err="1" smtClean="0">
                <a:solidFill>
                  <a:schemeClr val="bg1"/>
                </a:solidFill>
              </a:rPr>
              <a:t>ân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rộng</a:t>
            </a:r>
            <a:r>
              <a:rPr lang="en-US" dirty="0" smtClean="0">
                <a:solidFill>
                  <a:schemeClr val="bg1"/>
                </a:solidFill>
              </a:rPr>
              <a:t> ban </a:t>
            </a:r>
            <a:r>
              <a:rPr lang="en-US" dirty="0" err="1" smtClean="0">
                <a:solidFill>
                  <a:schemeClr val="bg1"/>
                </a:solidFill>
              </a:rPr>
              <a:t>phúc</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lan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vàn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nỗi</a:t>
            </a:r>
            <a:r>
              <a:rPr lang="en-US" dirty="0" smtClean="0">
                <a:solidFill>
                  <a:schemeClr val="bg1"/>
                </a:solidFill>
              </a:rPr>
              <a:t> </a:t>
            </a:r>
            <a:r>
              <a:rPr lang="en-US" dirty="0" err="1" smtClean="0">
                <a:solidFill>
                  <a:schemeClr val="bg1"/>
                </a:solidFill>
              </a:rPr>
              <a:t>oan</a:t>
            </a:r>
            <a:r>
              <a:rPr lang="en-US" dirty="0" smtClean="0">
                <a:solidFill>
                  <a:schemeClr val="bg1"/>
                </a:solidFill>
              </a:rPr>
              <a:t> </a:t>
            </a:r>
            <a:r>
              <a:rPr lang="en-US" dirty="0" err="1" smtClean="0">
                <a:solidFill>
                  <a:schemeClr val="bg1"/>
                </a:solidFill>
              </a:rPr>
              <a:t>khiên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tôi</a:t>
            </a:r>
            <a:r>
              <a:rPr lang="en-US" dirty="0" smtClean="0">
                <a:solidFill>
                  <a:schemeClr val="bg1"/>
                </a:solidFill>
              </a:rPr>
              <a:t> </a:t>
            </a:r>
            <a:r>
              <a:rPr lang="en-US" dirty="0" err="1" smtClean="0">
                <a:solidFill>
                  <a:schemeClr val="bg1"/>
                </a:solidFill>
              </a:rPr>
              <a:t>luyện</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trung</a:t>
            </a:r>
            <a:r>
              <a:rPr lang="en-US" dirty="0" smtClean="0">
                <a:solidFill>
                  <a:schemeClr val="bg1"/>
                </a:solidFill>
              </a:rPr>
              <a:t> </a:t>
            </a:r>
            <a:r>
              <a:rPr lang="en-US" dirty="0" err="1" smtClean="0">
                <a:solidFill>
                  <a:schemeClr val="bg1"/>
                </a:solidFill>
              </a:rPr>
              <a:t>kiên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765310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smtClean="0">
                <a:solidFill>
                  <a:srgbClr val="FFFF00"/>
                </a:solidFill>
              </a:rPr>
              <a:t>Tk2:</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tháng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trôi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an </a:t>
            </a:r>
            <a:r>
              <a:rPr lang="en-US" sz="4000" dirty="0" err="1" smtClean="0">
                <a:solidFill>
                  <a:schemeClr val="bg1"/>
                </a:solidFill>
              </a:rPr>
              <a:t>bài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thật</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lạ</a:t>
            </a:r>
            <a:r>
              <a:rPr lang="en-US" sz="4000" dirty="0" smtClean="0">
                <a:solidFill>
                  <a:schemeClr val="bg1"/>
                </a:solidFill>
              </a:rPr>
              <a:t> </a:t>
            </a:r>
            <a:r>
              <a:rPr lang="en-US" sz="4000" dirty="0" err="1" smtClean="0">
                <a:solidFill>
                  <a:schemeClr val="bg1"/>
                </a:solidFill>
              </a:rPr>
              <a:t>lùng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ngơi</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khen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chan</a:t>
            </a:r>
            <a:r>
              <a:rPr lang="en-US" sz="4000" dirty="0" smtClean="0">
                <a:solidFill>
                  <a:schemeClr val="bg1"/>
                </a:solidFill>
              </a:rPr>
              <a:t> </a:t>
            </a:r>
            <a:r>
              <a:rPr lang="en-US" sz="4000" dirty="0" err="1" smtClean="0">
                <a:solidFill>
                  <a:schemeClr val="bg1"/>
                </a:solidFill>
              </a:rPr>
              <a:t>hòa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nan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ban </a:t>
            </a:r>
            <a:r>
              <a:rPr lang="en-US" sz="4000" dirty="0" err="1" smtClean="0">
                <a:solidFill>
                  <a:schemeClr val="bg1"/>
                </a:solidFill>
              </a:rPr>
              <a:t>niềm</a:t>
            </a:r>
            <a:r>
              <a:rPr lang="en-US" sz="4000" dirty="0" smtClean="0">
                <a:solidFill>
                  <a:schemeClr val="bg1"/>
                </a:solidFill>
              </a:rPr>
              <a:t> </a:t>
            </a:r>
            <a:r>
              <a:rPr lang="en-US" sz="4000" dirty="0" err="1" smtClean="0">
                <a:solidFill>
                  <a:schemeClr val="bg1"/>
                </a:solidFill>
              </a:rPr>
              <a:t>cật</a:t>
            </a:r>
            <a:r>
              <a:rPr lang="en-US" sz="4000" dirty="0" smtClean="0">
                <a:solidFill>
                  <a:schemeClr val="bg1"/>
                </a:solidFill>
              </a:rPr>
              <a:t> </a:t>
            </a:r>
            <a:r>
              <a:rPr lang="en-US" sz="4000" dirty="0" err="1" smtClean="0">
                <a:solidFill>
                  <a:schemeClr val="bg1"/>
                </a:solidFill>
              </a:rPr>
              <a:t>trông</a:t>
            </a:r>
            <a:r>
              <a:rPr lang="en-US" sz="4000" dirty="0" smtClean="0">
                <a:solidFill>
                  <a:schemeClr val="bg1"/>
                </a:solidFill>
              </a:rPr>
              <a:t> </a:t>
            </a:r>
            <a:r>
              <a:rPr lang="en-US" sz="4000" dirty="0" err="1" smtClean="0">
                <a:solidFill>
                  <a:schemeClr val="bg1"/>
                </a:solidFill>
              </a:rPr>
              <a:t>miên</a:t>
            </a:r>
            <a:r>
              <a:rPr lang="en-US" sz="4000" dirty="0" smtClean="0">
                <a:solidFill>
                  <a:schemeClr val="bg1"/>
                </a:solidFill>
              </a:rPr>
              <a:t> man.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FFFF00"/>
                </a:solidFill>
              </a:rPr>
              <a:t>Tk3:</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kề</a:t>
            </a:r>
            <a:r>
              <a:rPr lang="en-US" sz="4000" dirty="0" smtClean="0">
                <a:solidFill>
                  <a:schemeClr val="bg1"/>
                </a:solidFill>
              </a:rPr>
              <a:t> </a:t>
            </a:r>
            <a:r>
              <a:rPr lang="en-US" sz="4000" dirty="0" err="1" smtClean="0">
                <a:solidFill>
                  <a:schemeClr val="bg1"/>
                </a:solidFill>
              </a:rPr>
              <a:t>bên</a:t>
            </a:r>
            <a:r>
              <a:rPr lang="en-US" sz="4000" dirty="0" smtClean="0">
                <a:solidFill>
                  <a:schemeClr val="bg1"/>
                </a:solidFill>
              </a:rPr>
              <a:t> </a:t>
            </a:r>
            <a:r>
              <a:rPr lang="en-US" sz="4000" dirty="0" err="1" smtClean="0">
                <a:solidFill>
                  <a:schemeClr val="bg1"/>
                </a:solidFill>
              </a:rPr>
              <a:t>cùng</a:t>
            </a:r>
            <a:r>
              <a:rPr lang="en-US" sz="4000" dirty="0" smtClean="0">
                <a:solidFill>
                  <a:schemeClr val="bg1"/>
                </a:solidFill>
              </a:rPr>
              <a:t> </a:t>
            </a:r>
            <a:r>
              <a:rPr lang="en-US" sz="4000" dirty="0" err="1" smtClean="0">
                <a:solidFill>
                  <a:schemeClr val="bg1"/>
                </a:solidFill>
              </a:rPr>
              <a:t>sớt</a:t>
            </a:r>
            <a:r>
              <a:rPr lang="en-US" sz="4000" dirty="0" smtClean="0">
                <a:solidFill>
                  <a:schemeClr val="bg1"/>
                </a:solidFill>
              </a:rPr>
              <a:t>  chia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vang</a:t>
            </a:r>
            <a:r>
              <a:rPr lang="en-US" sz="4000" dirty="0" smtClean="0">
                <a:solidFill>
                  <a:schemeClr val="bg1"/>
                </a:solidFill>
              </a:rPr>
              <a:t> </a:t>
            </a:r>
            <a:r>
              <a:rPr lang="en-US" sz="4000" dirty="0" err="1" smtClean="0">
                <a:solidFill>
                  <a:schemeClr val="bg1"/>
                </a:solidFill>
              </a:rPr>
              <a:t>xa</a:t>
            </a:r>
            <a:r>
              <a:rPr lang="en-US" sz="4000" dirty="0" smtClean="0">
                <a:solidFill>
                  <a:schemeClr val="bg1"/>
                </a:solidFill>
              </a:rPr>
              <a:t> </a:t>
            </a:r>
            <a:r>
              <a:rPr lang="en-US" sz="4000" dirty="0" err="1" smtClean="0">
                <a:solidFill>
                  <a:schemeClr val="bg1"/>
                </a:solidFill>
              </a:rPr>
              <a:t>hoan</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hiền</a:t>
            </a:r>
            <a:r>
              <a:rPr lang="en-US" sz="4000" dirty="0" smtClean="0">
                <a:solidFill>
                  <a:schemeClr val="bg1"/>
                </a:solidFill>
              </a:rPr>
              <a:t> </a:t>
            </a:r>
            <a:r>
              <a:rPr lang="en-US" sz="4000" dirty="0" err="1" smtClean="0">
                <a:solidFill>
                  <a:schemeClr val="bg1"/>
                </a:solidFill>
              </a:rPr>
              <a:t>ngoan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nguồn</a:t>
            </a:r>
            <a:r>
              <a:rPr lang="en-US" sz="4000" dirty="0" smtClean="0">
                <a:solidFill>
                  <a:schemeClr val="bg1"/>
                </a:solidFill>
              </a:rPr>
              <a:t> </a:t>
            </a:r>
            <a:r>
              <a:rPr lang="en-US" sz="4000" dirty="0" err="1" smtClean="0">
                <a:solidFill>
                  <a:schemeClr val="bg1"/>
                </a:solidFill>
              </a:rPr>
              <a:t>Thánh</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tuôn</a:t>
            </a:r>
            <a:r>
              <a:rPr lang="en-US" sz="4000" dirty="0" smtClean="0">
                <a:solidFill>
                  <a:schemeClr val="bg1"/>
                </a:solidFill>
              </a:rPr>
              <a:t> </a:t>
            </a:r>
            <a:r>
              <a:rPr lang="en-US" sz="4000" dirty="0" err="1" smtClean="0">
                <a:solidFill>
                  <a:schemeClr val="bg1"/>
                </a:solidFill>
              </a:rPr>
              <a:t>tràn</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điêu</a:t>
            </a:r>
            <a:r>
              <a:rPr lang="en-US" sz="4000" dirty="0" smtClean="0">
                <a:solidFill>
                  <a:schemeClr val="bg1"/>
                </a:solidFill>
              </a:rPr>
              <a:t> </a:t>
            </a:r>
            <a:r>
              <a:rPr lang="en-US" sz="4000" dirty="0" err="1" smtClean="0">
                <a:solidFill>
                  <a:schemeClr val="bg1"/>
                </a:solidFill>
              </a:rPr>
              <a:t>ngoa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tha</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tình</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la.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Tâm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Giêsu</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endParaRPr lang="en-US" sz="6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92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TotalTime>
  <Words>2838</Words>
  <Application>Microsoft Office PowerPoint</Application>
  <PresentationFormat>On-screen Show (16:9)</PresentationFormat>
  <Paragraphs>127</Paragraphs>
  <Slides>98</Slides>
  <Notes>0</Notes>
  <HiddenSlides>0</HiddenSlides>
  <MMClips>0</MMClips>
  <ScaleCrop>false</ScaleCrop>
  <HeadingPairs>
    <vt:vector size="4" baseType="variant">
      <vt:variant>
        <vt:lpstr>Theme</vt:lpstr>
      </vt:variant>
      <vt:variant>
        <vt:i4>16</vt:i4>
      </vt:variant>
      <vt:variant>
        <vt:lpstr>Slide Titles</vt:lpstr>
      </vt:variant>
      <vt:variant>
        <vt:i4>98</vt:i4>
      </vt:variant>
    </vt:vector>
  </HeadingPairs>
  <TitlesOfParts>
    <vt:vector size="114" baseType="lpstr">
      <vt:lpstr>Office Theme</vt:lpstr>
      <vt:lpstr>7_Office Theme</vt:lpstr>
      <vt:lpstr>36_Default Design</vt:lpstr>
      <vt:lpstr>37_Default Design</vt:lpstr>
      <vt:lpstr>4_Office Theme</vt:lpstr>
      <vt:lpstr>6_Office Theme</vt:lpstr>
      <vt:lpstr>2_Office Theme</vt:lpstr>
      <vt:lpstr>9_Office Theme</vt:lpstr>
      <vt:lpstr>3_Office Theme</vt:lpstr>
      <vt:lpstr>8_Office Theme</vt:lpstr>
      <vt:lpstr>38_Default Design</vt:lpstr>
      <vt:lpstr>1_Office Theme</vt:lpstr>
      <vt:lpstr>5_Office Theme</vt:lpstr>
      <vt:lpstr>10_Office Theme</vt:lpstr>
      <vt:lpstr>11_Office Theme</vt:lpstr>
      <vt:lpstr>12_Office Theme</vt:lpstr>
      <vt:lpstr>PowerPoint Presentation</vt:lpstr>
      <vt:lpstr>TẬP HÁT CỘNG ĐOÀN</vt:lpstr>
      <vt:lpstr>Đk: Thiên thần của Chúa xây dựng đồn lũy quanh kẻ kính sợ Ngài. </vt:lpstr>
      <vt:lpstr>Alleluia-Alleluia: Con là Phê-rô, nghĩa là Đá, và trên Đá này Thầy sẽ xây Hội Thánh của Thầy và cửa địa ngục sẽ không thắng được. Alleluia.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Hai Người Tiên Phong Hùng Lân- Hùng Thái Hoan</vt:lpstr>
      <vt:lpstr>Tk1: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Phù hộ con trên đường đầy gai và Việt Nam trên đường ngày mai. Vì Chúa đem lửa yêu cho đời. Nguồn tin mới cho đời sáng tươi. </vt:lpstr>
      <vt:lpstr>Tk2: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33 Lm. Kim Long 04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Đk: Thiên thần của Chúa xây dựng đồn lũy quanh kẻ kính sợ Ngài.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Tk2: Ngài chọn con tuy con không có chi là công, con luôn không xứng như Ngài mong. Tình con quá thiếu thốn để đền đáp như giọt nước sánh với biển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PowerPoint Presentation</vt:lpstr>
      <vt:lpstr>PowerPoint Presentation</vt:lpstr>
      <vt:lpstr>Ca Nguyện Hiệp Lễ THÁNH PHÊ RÔ và PHAO LÔ Lm. Phạm Liên Hùng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Tk1: Xin phù giúp, xin phù giúp chúng con mến yêu thật nhiều, đức tin hăng nồng, tim hồng sôi nóng. Xin phù giúp chúng con sống luôn kiên cường tín trung, khiêm nhường phục vụ tình thương.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Tk2: Xin dìu dắt, xin dìu dắt chúng con bước theo các Ngài, tháng năm miệt mài, trung thành mãi mãi. Xin phù giúp chúng con vững tâm xây dựng Nước Cha lẫy lừng ngàn đời hiển dương.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Tk3: Xin gìn giữ, xin gìn giữ Giáo Hội giữa nơi cát bụi, đức tin vang dội, xã hội an vui. Xin gìn giữ khắp nơi vững tin Vua Trời sống theo ý Người hòa bình nở tươi.</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Ca Nguyện Hiệp Lễ Khúc ca Tạ Ơn  Thiên Ân</vt:lpstr>
      <vt:lpstr>Tk1: Đời con là những nốt nhạc thiêng Chúa thêu dệt nên thành khúc ca tuyệt vời. Đời con là khúc hát tri ân xin dâng một đời lời tạ ơn Thiên Chúa. Tạ ơn vì Chúa đã rộng ban phúc ân tràn lan tình mến thương vô vàn. Tạ ơn vì những nỗi oan khiên Chúa đã tôi luyện một niềm tin trung kiên.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Tk2: Đời con là những tháng ngày trôi Chúa an bài cho thật biết bao lạ lùng. Đời con là tiếng hát không ngơi ca khen muôn đời lời tạ ơn Thiên Chúa. Tạ ơn vì những lúc bình an Chúa thương tặng ban cuộc sống vui chan hòa. Tạ ơn vì những lúc nguy nan Chúa đã thương ban niềm cật trông miên man.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Tk3: Đời con là những lúc buồn vui Chúa luôn kề bên cùng sớt  chia vui buồn. Đời con là tiếng hát vang xa hoan ca muôn đời lời tạ ơn Thiên Chúa. Tạ ơn vì những lúc hiền ngoan Chúa thương tặng ban nguồn Thánh ân tuôn tràn. Tạ ơn vì những lúc điêu ngoa Chúa đã thương tha bằng tình yêu bao la.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33</cp:revision>
  <dcterms:created xsi:type="dcterms:W3CDTF">2023-06-20T01:43:30Z</dcterms:created>
  <dcterms:modified xsi:type="dcterms:W3CDTF">2025-05-22T13:19:36Z</dcterms:modified>
</cp:coreProperties>
</file>