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92" r:id="rId12"/>
    <p:sldMasterId id="2147483804" r:id="rId13"/>
    <p:sldMasterId id="2147483852" r:id="rId14"/>
    <p:sldMasterId id="2147483876" r:id="rId15"/>
    <p:sldMasterId id="2147483924" r:id="rId16"/>
    <p:sldMasterId id="2147484076" r:id="rId17"/>
    <p:sldMasterId id="2147484088" r:id="rId18"/>
    <p:sldMasterId id="2147484100" r:id="rId19"/>
    <p:sldMasterId id="2147484112" r:id="rId20"/>
    <p:sldMasterId id="2147484124" r:id="rId21"/>
    <p:sldMasterId id="2147484136" r:id="rId22"/>
  </p:sldMasterIdLst>
  <p:sldIdLst>
    <p:sldId id="261" r:id="rId23"/>
    <p:sldId id="311" r:id="rId24"/>
    <p:sldId id="256" r:id="rId25"/>
    <p:sldId id="374" r:id="rId26"/>
    <p:sldId id="266" r:id="rId27"/>
    <p:sldId id="366" r:id="rId28"/>
    <p:sldId id="257" r:id="rId29"/>
    <p:sldId id="258" r:id="rId30"/>
    <p:sldId id="367" r:id="rId31"/>
    <p:sldId id="259" r:id="rId32"/>
    <p:sldId id="267" r:id="rId33"/>
    <p:sldId id="375" r:id="rId34"/>
    <p:sldId id="312" r:id="rId35"/>
    <p:sldId id="365" r:id="rId36"/>
    <p:sldId id="293" r:id="rId37"/>
    <p:sldId id="271" r:id="rId38"/>
    <p:sldId id="368" r:id="rId39"/>
    <p:sldId id="298" r:id="rId40"/>
    <p:sldId id="289" r:id="rId41"/>
    <p:sldId id="376" r:id="rId42"/>
    <p:sldId id="313" r:id="rId43"/>
    <p:sldId id="364" r:id="rId44"/>
    <p:sldId id="294" r:id="rId45"/>
    <p:sldId id="291" r:id="rId46"/>
    <p:sldId id="369" r:id="rId47"/>
    <p:sldId id="292" r:id="rId48"/>
    <p:sldId id="276" r:id="rId49"/>
    <p:sldId id="317" r:id="rId50"/>
    <p:sldId id="363" r:id="rId51"/>
    <p:sldId id="288" r:id="rId52"/>
    <p:sldId id="278" r:id="rId53"/>
    <p:sldId id="370" r:id="rId54"/>
    <p:sldId id="279" r:id="rId55"/>
    <p:sldId id="280" r:id="rId56"/>
    <p:sldId id="319" r:id="rId57"/>
    <p:sldId id="362" r:id="rId58"/>
    <p:sldId id="281" r:id="rId59"/>
    <p:sldId id="282" r:id="rId60"/>
    <p:sldId id="371" r:id="rId61"/>
    <p:sldId id="283" r:id="rId62"/>
    <p:sldId id="284" r:id="rId63"/>
    <p:sldId id="323" r:id="rId64"/>
    <p:sldId id="361" r:id="rId65"/>
    <p:sldId id="285" r:id="rId66"/>
    <p:sldId id="286" r:id="rId67"/>
    <p:sldId id="373" r:id="rId68"/>
    <p:sldId id="372" r:id="rId6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84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1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4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702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711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012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02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46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26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84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19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4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702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711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0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11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02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46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26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84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19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4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702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7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012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11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02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46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26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84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19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4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7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71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01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11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02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46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26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84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19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702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711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012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11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02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46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26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0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372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1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28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277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199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922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2741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41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40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057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2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55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087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150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27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8470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882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264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70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9017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033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7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513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586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23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35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091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22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0215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052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96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3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197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480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391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010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7586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7021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0781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116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93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70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453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307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233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649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106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7903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6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5296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9963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063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6513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469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0594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092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7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65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332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093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1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9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XV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endParaRPr lang="en-US" sz="44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vi-VN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V</a:t>
            </a:r>
            <a:b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THƯỜNG </a:t>
            </a:r>
            <a:r>
              <a:rPr lang="vi-VN" sz="44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955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Tên </a:t>
            </a:r>
            <a:r>
              <a:rPr lang="vi-VN" sz="3200" i="1" dirty="0">
                <a:solidFill>
                  <a:schemeClr val="bg1"/>
                </a:solidFill>
              </a:rPr>
              <a:t>nó là Mô-sê, vì ta đã vớt nó lên khỏi nước. Khi đã lớn, ông Mô-sê đến với anh em đồng bào của mình.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22074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Hỡi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ai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nghèo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hèn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kiếm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tâm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hồn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phấn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khởi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vui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tươi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19278"/>
            <a:ext cx="4162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hôm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nay,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chớ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cứng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7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6195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600" i="1" dirty="0" smtClean="0">
                <a:solidFill>
                  <a:schemeClr val="bg1"/>
                </a:solidFill>
              </a:rPr>
              <a:t>Thiên </a:t>
            </a:r>
            <a:r>
              <a:rPr lang="vi-VN" sz="3600" i="1" dirty="0">
                <a:solidFill>
                  <a:schemeClr val="bg1"/>
                </a:solidFill>
              </a:rPr>
              <a:t>sứ của Đức Chúa hiện ra với ông Mô-sê trong đám lửa từ giữa bụi cây.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11824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Đấng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bi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nhân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hậu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25374"/>
            <a:ext cx="3371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Tể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trời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đất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con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ngợi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khen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Cha,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mặc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khải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mầu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nhiệm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Trời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mọn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5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6195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Ta </a:t>
            </a:r>
            <a:r>
              <a:rPr lang="vi-VN" sz="3200" i="1" dirty="0">
                <a:solidFill>
                  <a:schemeClr val="bg1"/>
                </a:solidFill>
              </a:rPr>
              <a:t>là Đấng Hiện Hữu. Đấng Hiện Hữu sai tôi đến với anh em.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39866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XV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Giao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ước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lập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muôn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mãi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5374"/>
            <a:ext cx="4810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Tất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gánh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nặng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nề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nghỉ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ngơi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bồi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dưỡng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6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0955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Các </a:t>
            </a:r>
            <a:r>
              <a:rPr lang="vi-VN" sz="3200" i="1" dirty="0">
                <a:solidFill>
                  <a:schemeClr val="bg1"/>
                </a:solidFill>
              </a:rPr>
              <a:t>ngươi phải sát tế một con chiên vào lúc xế chiều ; thấy máu, Ta sẽ vượt qua.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1642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nâng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chén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ơn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cứu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kêu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cầu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danh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Đức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71" y="313182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Chiên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6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0"/>
            <a:ext cx="9138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8575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600" i="1" dirty="0" smtClean="0">
                <a:solidFill>
                  <a:schemeClr val="bg1"/>
                </a:solidFill>
              </a:rPr>
              <a:t>Đêm </a:t>
            </a:r>
            <a:r>
              <a:rPr lang="vi-VN" sz="3600" i="1" dirty="0">
                <a:solidFill>
                  <a:schemeClr val="bg1"/>
                </a:solidFill>
              </a:rPr>
              <a:t>ấy Đức Chúa đưa con cái Ít-ra-en ra khỏi đất Ai-cập.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36398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 ngàn đời Chúa vẫn trọn tình thương.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1" y="310134"/>
            <a:ext cx="4867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Đức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Ki-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hòa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giải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3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955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Chúng </a:t>
            </a:r>
            <a:r>
              <a:rPr lang="vi-VN" sz="3200" i="1" dirty="0">
                <a:solidFill>
                  <a:schemeClr val="bg1"/>
                </a:solidFill>
              </a:rPr>
              <a:t>ta hãy dùng những biện pháp khôn ngoan đối với dân Ít-ra-en, đừng để chúng nên đông đúc.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18615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phù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hộ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nhờ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danh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35" y="307086"/>
            <a:ext cx="3371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thay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bách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hại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chính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Trời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họ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469</Words>
  <Application>Microsoft Office PowerPoint</Application>
  <PresentationFormat>On-screen Show (16:9)</PresentationFormat>
  <Paragraphs>82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47</vt:i4>
      </vt:variant>
    </vt:vector>
  </HeadingPairs>
  <TitlesOfParts>
    <vt:vector size="6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17_Office Theme</vt:lpstr>
      <vt:lpstr>19_Office Theme</vt:lpstr>
      <vt:lpstr>23_Office Theme</vt:lpstr>
      <vt:lpstr>31_Office Theme</vt:lpstr>
      <vt:lpstr>32_Office Theme</vt:lpstr>
      <vt:lpstr>33_Office Theme</vt:lpstr>
      <vt:lpstr>11_Office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57</cp:revision>
  <dcterms:created xsi:type="dcterms:W3CDTF">2022-10-30T00:36:35Z</dcterms:created>
  <dcterms:modified xsi:type="dcterms:W3CDTF">2025-06-06T13:47:26Z</dcterms:modified>
</cp:coreProperties>
</file>