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780" r:id="rId5"/>
    <p:sldMasterId id="2147483816" r:id="rId6"/>
    <p:sldMasterId id="2147483828" r:id="rId7"/>
    <p:sldMasterId id="2147483848" r:id="rId8"/>
    <p:sldMasterId id="2147483908" r:id="rId9"/>
    <p:sldMasterId id="2147484088" r:id="rId10"/>
    <p:sldMasterId id="2147484100" r:id="rId11"/>
    <p:sldMasterId id="2147484124" r:id="rId12"/>
    <p:sldMasterId id="2147484148" r:id="rId13"/>
    <p:sldMasterId id="2147484160" r:id="rId14"/>
    <p:sldMasterId id="2147484172" r:id="rId15"/>
    <p:sldMasterId id="2147484196" r:id="rId16"/>
    <p:sldMasterId id="2147484208" r:id="rId17"/>
    <p:sldMasterId id="2147484220" r:id="rId18"/>
    <p:sldMasterId id="2147484232" r:id="rId19"/>
  </p:sldMasterIdLst>
  <p:sldIdLst>
    <p:sldId id="261" r:id="rId20"/>
    <p:sldId id="378" r:id="rId21"/>
    <p:sldId id="379" r:id="rId22"/>
    <p:sldId id="380" r:id="rId23"/>
    <p:sldId id="381" r:id="rId24"/>
    <p:sldId id="382" r:id="rId25"/>
    <p:sldId id="383" r:id="rId26"/>
    <p:sldId id="317" r:id="rId27"/>
    <p:sldId id="256" r:id="rId28"/>
    <p:sldId id="422" r:id="rId29"/>
    <p:sldId id="266" r:id="rId30"/>
    <p:sldId id="343" r:id="rId31"/>
    <p:sldId id="257" r:id="rId32"/>
    <p:sldId id="258" r:id="rId33"/>
    <p:sldId id="426" r:id="rId34"/>
    <p:sldId id="259" r:id="rId35"/>
    <p:sldId id="385" r:id="rId36"/>
    <p:sldId id="386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27" r:id="rId46"/>
    <p:sldId id="387" r:id="rId47"/>
    <p:sldId id="388" r:id="rId48"/>
    <p:sldId id="389" r:id="rId49"/>
    <p:sldId id="428" r:id="rId50"/>
    <p:sldId id="392" r:id="rId51"/>
    <p:sldId id="402" r:id="rId52"/>
    <p:sldId id="423" r:id="rId53"/>
    <p:sldId id="404" r:id="rId54"/>
    <p:sldId id="405" r:id="rId55"/>
    <p:sldId id="406" r:id="rId56"/>
    <p:sldId id="429" r:id="rId57"/>
    <p:sldId id="408" r:id="rId58"/>
    <p:sldId id="409" r:id="rId59"/>
    <p:sldId id="424" r:id="rId60"/>
    <p:sldId id="410" r:id="rId61"/>
    <p:sldId id="416" r:id="rId62"/>
    <p:sldId id="412" r:id="rId63"/>
    <p:sldId id="413" r:id="rId64"/>
    <p:sldId id="430" r:id="rId65"/>
    <p:sldId id="415" r:id="rId66"/>
    <p:sldId id="303" r:id="rId67"/>
    <p:sldId id="32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431" r:id="rId77"/>
    <p:sldId id="419" r:id="rId78"/>
    <p:sldId id="305" r:id="rId79"/>
    <p:sldId id="306" r:id="rId80"/>
    <p:sldId id="432" r:id="rId81"/>
    <p:sldId id="307" r:id="rId82"/>
    <p:sldId id="284" r:id="rId83"/>
    <p:sldId id="425" r:id="rId84"/>
    <p:sldId id="350" r:id="rId85"/>
    <p:sldId id="285" r:id="rId86"/>
    <p:sldId id="286" r:id="rId87"/>
    <p:sldId id="421" r:id="rId88"/>
    <p:sldId id="287" r:id="rId8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00" d="100"/>
          <a:sy n="100" d="100"/>
        </p:scale>
        <p:origin x="-2338" y="-10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24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slide" Target="slides/slide65.xml"/><Relationship Id="rId89" Type="http://schemas.openxmlformats.org/officeDocument/2006/relationships/slide" Target="slides/slide7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slide" Target="slides/slide68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6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239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167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656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807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571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10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2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951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9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399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643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82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182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73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967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83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36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3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734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313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87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511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07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640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774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08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056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3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228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21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668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5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764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866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07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02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279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9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9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90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685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44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470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03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52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1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945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9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000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3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304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8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302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99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60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645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192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709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56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2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383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413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900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837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976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65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3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441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013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422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866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115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8618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038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78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6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587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28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15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575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866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115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861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038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7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6363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587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28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15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575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2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734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98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0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4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941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8171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117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754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11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5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3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14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9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0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2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66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34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7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01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53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48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93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0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23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6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094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77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6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271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42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0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94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48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08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75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735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59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08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042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73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346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96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318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2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472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072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279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12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866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69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981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27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794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6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6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4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4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4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4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7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5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XVI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2400" i="1" dirty="0" smtClean="0">
                <a:solidFill>
                  <a:schemeClr val="bg1"/>
                </a:solidFill>
              </a:rPr>
              <a:t>Người </a:t>
            </a:r>
            <a:r>
              <a:rPr lang="vi-VN" sz="2400" i="1" dirty="0">
                <a:solidFill>
                  <a:schemeClr val="bg1"/>
                </a:solidFill>
              </a:rPr>
              <a:t>Ai-cập sẽ biết rằng chính Ta là Đức Chúa, khi Ta được vẻ vang hiển hách vì đã đánh bại Pha-ra-ô.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Xuất hành.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hát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cao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cả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huy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hùng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91" y="326390"/>
            <a:ext cx="3686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143500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hôm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nay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chớ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cứng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lòng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nhưng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nghe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tiếng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28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28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BA</a:t>
            </a:r>
            <a:r>
              <a:rPr lang="en-US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NGÀY 22/07</a:t>
            </a:r>
          </a:p>
          <a:p>
            <a:r>
              <a:rPr lang="vi-VN" sz="4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XVI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0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THÁNH </a:t>
            </a:r>
            <a:r>
              <a:rPr lang="vi-VN" sz="4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NỮ MA-RI-A MA-ĐA-LÊ-NA</a:t>
            </a:r>
          </a:p>
          <a:p>
            <a:r>
              <a:rPr lang="vi-VN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lễ </a:t>
            </a:r>
            <a:r>
              <a:rPr lang="vi-VN" sz="4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kính</a:t>
            </a:r>
          </a:p>
          <a:p>
            <a:endParaRPr lang="vi-VN" sz="40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37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0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282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6668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9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Vì lạy Chúa Giêsu Kitô, 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9628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5079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Tôi tìm người lòng tôi yêu dấu.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Diễm ca.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6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 Thiên Chúa, Ngài là Chúa con 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thờ,linh </a:t>
            </a:r>
            <a:r>
              <a:rPr lang="vi-VN" sz="6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 con đã khao khát Chúa.</a:t>
            </a:r>
            <a:endParaRPr lang="en-US" sz="66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470"/>
            <a:ext cx="3590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1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143500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Ma-ri-a hỡi, xin kể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lại,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trên </a:t>
            </a:r>
            <a:r>
              <a:rPr lang="vi-VN" sz="5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đường đi đã thấy gì cô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?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5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Thấy mồ trống Đức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Ki-tô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phục </a:t>
            </a:r>
            <a:r>
              <a:rPr lang="vi-VN" sz="5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sinh vinh hiển thiên thu khải hoàn.</a:t>
            </a:r>
            <a:endParaRPr lang="en-US" sz="5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cs typeface="Times New Roman" pitchFamily="18" charset="0"/>
              </a:rPr>
              <a:t>Alleluia:</a:t>
            </a:r>
            <a:endParaRPr lang="en-US" sz="36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VI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1648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Ta sẽ làm cho bánh từ trời mưa xuống cho các ngươi ăn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Xuất hành.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ban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bánh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bởi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nuôi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dưỡng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họ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470"/>
            <a:ext cx="4867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143500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Hạt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giống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gieo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Đức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Ki-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Ai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tuân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giữ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tồn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tại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6062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50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VI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3707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Đức Chúa sẽ ngự xuống trên núi Xi-nai trước mắt toàn dân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Xuất hành.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dâng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khen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ngợi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suy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470"/>
            <a:ext cx="373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Cha là Chúa Tể trời đất, con xin ngợi khen Cha, vì cha đã mặc khải mầu nhiệm Nước Trời cho </a:t>
            </a:r>
            <a:r>
              <a:rPr lang="vi-VN" sz="58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những </a:t>
            </a:r>
            <a:r>
              <a:rPr lang="vi-VN" sz="58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 bé mọn. </a:t>
            </a:r>
            <a:endParaRPr lang="en-US" sz="58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0361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>THỨ SÁU NGÀY 25-07</a:t>
            </a:r>
            <a:b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</a:rPr>
              <a:t>THÁNH GIA CÔ BÊ TÔNG ĐỒ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>LỄ KÍNH</a:t>
            </a:r>
            <a:endParaRPr lang="en-US" sz="4800" b="0" i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1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chemeClr val="bg1"/>
                </a:solidFill>
                <a:effectLst/>
                <a:latin typeface="+mj-lt"/>
              </a:rPr>
            </a:br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chemeClr val="bg1"/>
                </a:solidFill>
                <a:effectLst/>
                <a:latin typeface="+mj-lt"/>
              </a:rPr>
            </a:br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chemeClr val="bg1"/>
                </a:solidFill>
                <a:effectLst/>
                <a:latin typeface="+mj-lt"/>
              </a:rPr>
            </a:br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9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3723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4065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33794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Vì lạy Chúa Giêsu Kitô, 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9114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6957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080" y="5715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Chúng tôi luôn mang nơi thân mình cuộc thương khó của Đức Giê-su.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thư thứ hai của thánh Phao-lô tông đồ gửi tín hữu Cô-rin-tô.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10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b="0" u="sng" smtClean="0">
                <a:solidFill>
                  <a:srgbClr val="FFFF00"/>
                </a:solidFill>
                <a:effectLst/>
                <a:latin typeface="+mj-lt"/>
              </a:rPr>
              <a:t>Đáp ca:</a:t>
            </a: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7200" b="0" smtClean="0">
                <a:solidFill>
                  <a:schemeClr val="bg1"/>
                </a:solidFill>
                <a:effectLst/>
                <a:latin typeface="+mj-lt"/>
              </a:rPr>
              <a:t>Ai ngẹn ngào ra đi gieo giống, mùa gặt mai sau khắp khởi mừng.</a:t>
            </a:r>
            <a:endParaRPr lang="en-US" sz="7200" b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20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5400" b="0" u="sng" dirty="0" smtClean="0">
                <a:solidFill>
                  <a:srgbClr val="FFFF00"/>
                </a:solidFill>
                <a:effectLst/>
                <a:latin typeface="+mj-lt"/>
              </a:rPr>
              <a:t>Alleluia-alleluia: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nói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: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Chính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Thầy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đã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chọn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anh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em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từ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giữa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thế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gian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để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anh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em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ra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đi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sinh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được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hoa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trái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và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hoa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trái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của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anh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em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tồn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</a:rPr>
              <a:t>tại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en-US" sz="5400" b="0" u="sng" dirty="0" smtClean="0">
                <a:solidFill>
                  <a:srgbClr val="FFFF00"/>
                </a:solidFill>
                <a:effectLst/>
                <a:latin typeface="+mj-lt"/>
              </a:rPr>
              <a:t>Alleluia.</a:t>
            </a:r>
            <a:endParaRPr lang="en-US" sz="5400" b="0" u="sng" dirty="0">
              <a:solidFill>
                <a:srgbClr val="FFFF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1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VI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Đây </a:t>
            </a:r>
            <a:r>
              <a:rPr lang="vi-VN" sz="3200" i="1" dirty="0">
                <a:solidFill>
                  <a:schemeClr val="bg1"/>
                </a:solidFill>
              </a:rPr>
              <a:t>là máu giao ước Đức Chúa đã lập với anh em.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4204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tiến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dâng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tạ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hy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lễ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11" y="326390"/>
            <a:ext cx="3629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Hãy khiêm tốn đón nhận Lời đã được gieo và lòng anh em; Lời ấy có sức cứu độ linh hồn anh em. </a:t>
            </a:r>
            <a:endParaRPr lang="en-US" sz="66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5248094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6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XVI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1079</Words>
  <Application>Microsoft Office PowerPoint</Application>
  <PresentationFormat>On-screen Show (16:9)</PresentationFormat>
  <Paragraphs>132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70</vt:i4>
      </vt:variant>
    </vt:vector>
  </HeadingPairs>
  <TitlesOfParts>
    <vt:vector size="89" baseType="lpstr">
      <vt:lpstr>Office Theme</vt:lpstr>
      <vt:lpstr>1_Office Theme</vt:lpstr>
      <vt:lpstr>2_Office Theme</vt:lpstr>
      <vt:lpstr>6_Office Theme</vt:lpstr>
      <vt:lpstr>11_Office Theme</vt:lpstr>
      <vt:lpstr>8_Office Theme</vt:lpstr>
      <vt:lpstr>36_Default Design</vt:lpstr>
      <vt:lpstr>15_Office Theme</vt:lpstr>
      <vt:lpstr>20_Office Theme</vt:lpstr>
      <vt:lpstr>13_Office Theme</vt:lpstr>
      <vt:lpstr>29_Office Theme</vt:lpstr>
      <vt:lpstr>35_Office Theme</vt:lpstr>
      <vt:lpstr>9_Office Theme</vt:lpstr>
      <vt:lpstr>7_Office Theme</vt:lpstr>
      <vt:lpstr>18_Office Theme</vt:lpstr>
      <vt:lpstr>21_Office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25-07 THÁNH GIA CÔ BÊ TÔNG ĐỒ LỄ KÍNH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Ai ngẹn ngào ra đi gieo giống, mùa gặt mai sau khắp khởi mừng.</vt:lpstr>
      <vt:lpstr>Alleluia-alleluia: Chúa nói: Chính Thầy đã chọn anh em từ giữa thế gian, để anh em ra đi, sinh được hoa trái, và hoa trái của anh em tồn tại.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71</cp:revision>
  <dcterms:created xsi:type="dcterms:W3CDTF">2022-10-30T00:36:35Z</dcterms:created>
  <dcterms:modified xsi:type="dcterms:W3CDTF">2025-07-15T08:03:24Z</dcterms:modified>
</cp:coreProperties>
</file>