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0" r:id="rId4"/>
    <p:sldMasterId id="2147483780" r:id="rId5"/>
    <p:sldMasterId id="2147483816" r:id="rId6"/>
    <p:sldMasterId id="2147483828" r:id="rId7"/>
    <p:sldMasterId id="2147483908" r:id="rId8"/>
    <p:sldMasterId id="2147484088" r:id="rId9"/>
    <p:sldMasterId id="2147484100" r:id="rId10"/>
    <p:sldMasterId id="2147484124" r:id="rId11"/>
    <p:sldMasterId id="2147484148" r:id="rId12"/>
    <p:sldMasterId id="2147484160" r:id="rId13"/>
    <p:sldMasterId id="2147484172" r:id="rId14"/>
    <p:sldMasterId id="2147484196" r:id="rId15"/>
    <p:sldMasterId id="2147484208" r:id="rId16"/>
    <p:sldMasterId id="2147484220" r:id="rId17"/>
    <p:sldMasterId id="2147484232" r:id="rId18"/>
  </p:sldMasterIdLst>
  <p:sldIdLst>
    <p:sldId id="261" r:id="rId19"/>
    <p:sldId id="378" r:id="rId20"/>
    <p:sldId id="379" r:id="rId21"/>
    <p:sldId id="380" r:id="rId22"/>
    <p:sldId id="381" r:id="rId23"/>
    <p:sldId id="382" r:id="rId24"/>
    <p:sldId id="383" r:id="rId25"/>
    <p:sldId id="317" r:id="rId26"/>
    <p:sldId id="256" r:id="rId27"/>
    <p:sldId id="422" r:id="rId28"/>
    <p:sldId id="266" r:id="rId29"/>
    <p:sldId id="343" r:id="rId30"/>
    <p:sldId id="257" r:id="rId31"/>
    <p:sldId id="258" r:id="rId32"/>
    <p:sldId id="426" r:id="rId33"/>
    <p:sldId id="259" r:id="rId34"/>
    <p:sldId id="385" r:id="rId35"/>
    <p:sldId id="386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00" r:id="rId44"/>
    <p:sldId id="427" r:id="rId45"/>
    <p:sldId id="387" r:id="rId46"/>
    <p:sldId id="388" r:id="rId47"/>
    <p:sldId id="389" r:id="rId48"/>
    <p:sldId id="428" r:id="rId49"/>
    <p:sldId id="392" r:id="rId50"/>
    <p:sldId id="402" r:id="rId51"/>
    <p:sldId id="423" r:id="rId52"/>
    <p:sldId id="403" r:id="rId53"/>
    <p:sldId id="404" r:id="rId54"/>
    <p:sldId id="405" r:id="rId55"/>
    <p:sldId id="406" r:id="rId56"/>
    <p:sldId id="429" r:id="rId57"/>
    <p:sldId id="408" r:id="rId58"/>
    <p:sldId id="409" r:id="rId59"/>
    <p:sldId id="424" r:id="rId60"/>
    <p:sldId id="410" r:id="rId61"/>
    <p:sldId id="416" r:id="rId62"/>
    <p:sldId id="412" r:id="rId63"/>
    <p:sldId id="413" r:id="rId64"/>
    <p:sldId id="430" r:id="rId65"/>
    <p:sldId id="415" r:id="rId66"/>
    <p:sldId id="303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418" r:id="rId76"/>
    <p:sldId id="419" r:id="rId77"/>
    <p:sldId id="305" r:id="rId78"/>
    <p:sldId id="306" r:id="rId79"/>
    <p:sldId id="431" r:id="rId80"/>
    <p:sldId id="307" r:id="rId81"/>
    <p:sldId id="284" r:id="rId82"/>
    <p:sldId id="425" r:id="rId83"/>
    <p:sldId id="350" r:id="rId84"/>
    <p:sldId id="285" r:id="rId85"/>
    <p:sldId id="286" r:id="rId86"/>
    <p:sldId id="421" r:id="rId87"/>
    <p:sldId id="287" r:id="rId88"/>
  </p:sldIdLst>
  <p:sldSz cx="6858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2155" y="-269"/>
      </p:cViewPr>
      <p:guideLst>
        <p:guide orient="horz" pos="1622"/>
        <p:guide pos="2160"/>
      </p:guideLst>
    </p:cSldViewPr>
  </p:slideViewPr>
  <p:outlineViewPr>
    <p:cViewPr>
      <p:scale>
        <a:sx n="33" d="100"/>
        <a:sy n="33" d="100"/>
      </p:scale>
      <p:origin x="0" y="324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slide" Target="slides/slide66.xml"/><Relationship Id="rId89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24" Type="http://schemas.openxmlformats.org/officeDocument/2006/relationships/slide" Target="slides/slide6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66" Type="http://schemas.openxmlformats.org/officeDocument/2006/relationships/slide" Target="slides/slide48.xml"/><Relationship Id="rId87" Type="http://schemas.openxmlformats.org/officeDocument/2006/relationships/slide" Target="slides/slide69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19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643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823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182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73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967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683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368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3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103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313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87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511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07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640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774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08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056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3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2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721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668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5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764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866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07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402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279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953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9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390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685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644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470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03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352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71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945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974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00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3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304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8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302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099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960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645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192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670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7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56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2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383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413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900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837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976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265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33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4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013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422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3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24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231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149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09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282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520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828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71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5429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3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24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231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1490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09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28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5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174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828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71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542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8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9789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8495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4930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8913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1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0798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0172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621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076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4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3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14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39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503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2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66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347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74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01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7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53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9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48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93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0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23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466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094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77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6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271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42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321"/>
            <a:ext cx="5829300" cy="1103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5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53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1"/>
            <a:ext cx="1543050" cy="43927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1"/>
            <a:ext cx="4514850" cy="43927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1263"/>
            <a:ext cx="6172200" cy="3397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346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96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31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2401"/>
            <a:ext cx="303014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2667"/>
            <a:ext cx="303014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2401"/>
            <a:ext cx="3031331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2667"/>
            <a:ext cx="3031331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277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4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072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977"/>
            <a:ext cx="2256235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978"/>
            <a:ext cx="3833813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7323"/>
            <a:ext cx="2256235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279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128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86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170"/>
            <a:ext cx="154305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170"/>
            <a:ext cx="451485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69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2552"/>
            <a:ext cx="51435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4030"/>
            <a:ext cx="5143500" cy="124297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981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273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3492"/>
            <a:ext cx="5915025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5285"/>
            <a:ext cx="5915025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794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487"/>
            <a:ext cx="291465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70487"/>
            <a:ext cx="291465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691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4097"/>
            <a:ext cx="5915025" cy="9950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2040"/>
            <a:ext cx="2901255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80546"/>
            <a:ext cx="2901255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2040"/>
            <a:ext cx="2915543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80546"/>
            <a:ext cx="2915543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7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3784"/>
            <a:ext cx="4114800" cy="4254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006"/>
            <a:ext cx="41148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9231"/>
            <a:ext cx="41148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239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167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3218"/>
            <a:ext cx="2211884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1255"/>
            <a:ext cx="3471863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4480"/>
            <a:ext cx="2211884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656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3218"/>
            <a:ext cx="2211884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1255"/>
            <a:ext cx="3471863" cy="365860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4480"/>
            <a:ext cx="2211884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80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571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274098"/>
            <a:ext cx="1478756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098"/>
            <a:ext cx="4350544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610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9299"/>
            <a:ext cx="58293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7349"/>
            <a:ext cx="48006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2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951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8237"/>
            <a:ext cx="58293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2054"/>
            <a:ext cx="58293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987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1263"/>
            <a:ext cx="3028950" cy="33976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3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6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9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4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4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1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1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1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6170"/>
            <a:ext cx="6172200" cy="85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1263"/>
            <a:ext cx="6172200" cy="339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8256"/>
            <a:ext cx="1600200" cy="357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8256"/>
            <a:ext cx="2171700" cy="357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8256"/>
            <a:ext cx="1600200" cy="357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4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170"/>
            <a:ext cx="61722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1263"/>
            <a:ext cx="6172200" cy="339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71677"/>
            <a:ext cx="21717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71677"/>
            <a:ext cx="1600200" cy="274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5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097"/>
            <a:ext cx="5915025" cy="9950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487"/>
            <a:ext cx="5915025" cy="32665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71677"/>
            <a:ext cx="1543050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71677"/>
            <a:ext cx="2314575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71677"/>
            <a:ext cx="1543050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6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XVI 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"/>
            <a:ext cx="6858000" cy="51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8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810" y="57203"/>
            <a:ext cx="6858000" cy="175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2400" i="1" dirty="0" smtClean="0">
                <a:solidFill>
                  <a:schemeClr val="bg1"/>
                </a:solidFill>
              </a:rPr>
              <a:t>Người </a:t>
            </a:r>
            <a:r>
              <a:rPr lang="vi-VN" sz="2400" i="1" dirty="0">
                <a:solidFill>
                  <a:schemeClr val="bg1"/>
                </a:solidFill>
              </a:rPr>
              <a:t>Ai-cập sẽ biết rằng chính Ta là Đức Chúa, khi Ta được vẻ vang hiển hách vì đã đánh bại Pha-ra-ô.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Xuất hành.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 anchor="ctr" anchorCtr="0">
            <a:normAutofit/>
          </a:bodyPr>
          <a:lstStyle/>
          <a:p>
            <a:pPr algn="just"/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hát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Đấng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cao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cả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huy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hùng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26695"/>
            <a:ext cx="195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69" y="326692"/>
            <a:ext cx="2764631" cy="38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6858000" cy="5148263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hôm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nay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chớ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cứng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lòng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nhưng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nghe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tiếng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1590" y="4505902"/>
            <a:ext cx="1664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>
            <a:normAutofit lnSpcReduction="10000"/>
          </a:bodyPr>
          <a:lstStyle/>
          <a:p>
            <a:endParaRPr lang="en-US" sz="28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28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BA</a:t>
            </a:r>
            <a:r>
              <a:rPr lang="en-US" sz="4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NGÀY 22/07</a:t>
            </a:r>
          </a:p>
          <a:p>
            <a:r>
              <a:rPr lang="vi-VN" sz="40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XVI</a:t>
            </a:r>
            <a:r>
              <a:rPr lang="en-US" sz="4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0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THÁNH </a:t>
            </a:r>
            <a:r>
              <a:rPr lang="vi-VN" sz="4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NỮ MA-RI-A MA-ĐA-LÊ-NA</a:t>
            </a:r>
          </a:p>
          <a:p>
            <a:r>
              <a:rPr lang="vi-VN" sz="4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lễ </a:t>
            </a:r>
            <a:r>
              <a:rPr lang="vi-VN" sz="4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kính</a:t>
            </a:r>
          </a:p>
          <a:p>
            <a:endParaRPr lang="vi-VN" sz="40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2800" b="0" dirty="0"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6000" b="0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6000" b="0" dirty="0"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61176" cy="51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37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 anchor="ctr" anchorCtr="0"/>
          <a:lstStyle/>
          <a:p>
            <a:pPr algn="l" eaLnBrk="1" hangingPunct="1">
              <a:lnSpc>
                <a:spcPct val="150000"/>
              </a:lnSpc>
            </a:pPr>
            <a:r>
              <a:rPr lang="en-US" sz="3600" b="0" u="sng" dirty="0" err="1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36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0" u="sng" dirty="0" err="1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36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3600" b="0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i="1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4800" b="0" i="1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i="1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i="1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4800" b="0" i="1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4800" b="0" i="1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4800" b="0" i="1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4800" b="0" i="1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4800" b="0" i="1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48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48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4800" b="0" dirty="0"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 anchor="ctr" anchorCtr="0"/>
          <a:lstStyle/>
          <a:p>
            <a:pPr algn="l" eaLnBrk="1" hangingPunct="1">
              <a:lnSpc>
                <a:spcPct val="140000"/>
              </a:lnSpc>
            </a:pPr>
            <a:r>
              <a:rPr lang="en-US" sz="44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44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44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44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80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609"/>
            <a:ext cx="6858000" cy="5319872"/>
          </a:xfrm>
        </p:spPr>
        <p:txBody>
          <a:bodyPr anchor="ctr" anchorCtr="0"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282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879"/>
            <a:ext cx="6858000" cy="5396142"/>
          </a:xfrm>
        </p:spPr>
        <p:txBody>
          <a:bodyPr anchor="ctr" anchorCtr="0"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4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400" b="0" dirty="0" err="1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400" b="0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400" b="0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4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16668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609"/>
            <a:ext cx="6858000" cy="5319872"/>
          </a:xfrm>
        </p:spPr>
        <p:txBody>
          <a:bodyPr anchor="ctr" anchorCtr="0"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4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4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9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858000" cy="5148263"/>
          </a:xfrm>
        </p:spPr>
        <p:txBody>
          <a:bodyPr anchor="ctr" anchorCtr="0"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0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0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000" b="0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 Vì lạy Chúa Giêsu Kitô,</a:t>
            </a:r>
            <a:r>
              <a:rPr lang="vi-VN" sz="40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19628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2060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858000" cy="5148263"/>
          </a:xfrm>
        </p:spPr>
        <p:txBody>
          <a:bodyPr anchor="ctr" anchorCtr="0"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36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36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6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6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6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6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36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6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6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6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36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36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36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36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36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36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3600" b="0" dirty="0"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3600" b="0" u="sng" dirty="0"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5079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8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810" y="57203"/>
            <a:ext cx="6858000" cy="169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Tôi tìm người lòng tôi yêu dấu.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Diễm ca.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 anchor="ctr" anchorCtr="0">
            <a:norm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Lạy Thiên Chúa, Ngài là Chúa con 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thờ,linh </a:t>
            </a:r>
            <a:r>
              <a:rPr lang="vi-VN" sz="6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hồn con đã khao khát Chúa.</a:t>
            </a:r>
            <a:endParaRPr lang="en-US" sz="60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26695"/>
            <a:ext cx="195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  <a:endParaRPr lang="en-US" sz="44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06" y="331777"/>
            <a:ext cx="2693194" cy="38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6858000" cy="4993675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 defTabSz="685800"/>
            <a:r>
              <a:rPr lang="vi-VN" sz="4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Lạy Cha trên trời</a:t>
            </a:r>
            <a:r>
              <a:rPr lang="en-US" sz="4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con</a:t>
            </a:r>
            <a:r>
              <a:rPr lang="en-US" sz="4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Chúa Giêsu Kitô Con Cha</a:t>
            </a:r>
            <a:r>
              <a:rPr lang="en-US" sz="4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4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và Anh của chúng con</a:t>
            </a:r>
            <a:r>
              <a:rPr lang="en-US" sz="4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cùng ngọn lửa đức ái được thắp lên trong tâm hồn chúng con bởi Chúa Thánh Thần</a:t>
            </a:r>
            <a:r>
              <a:rPr lang="en-US" sz="4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0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1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6858000" cy="5148263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4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Ma-ri-a hỡi, xin kể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lại,</a:t>
            </a:r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trên </a:t>
            </a:r>
            <a:r>
              <a:rPr lang="vi-VN" sz="4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đường đi đã thấy gì cô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?</a:t>
            </a:r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- </a:t>
            </a:r>
            <a:r>
              <a:rPr lang="vi-VN" sz="4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Thấy mồ trống Đức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Ki-tô</a:t>
            </a:r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phục </a:t>
            </a:r>
            <a:r>
              <a:rPr lang="vi-VN" sz="4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sinh vinh hiển thiên thu khải hoàn.</a:t>
            </a:r>
            <a:endParaRPr lang="en-US" sz="48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3193" y="4505902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C00000"/>
                </a:solidFill>
                <a:cs typeface="Times New Roman" pitchFamily="18" charset="0"/>
              </a:rPr>
              <a:t>Alleluia:</a:t>
            </a:r>
            <a:endParaRPr lang="en-US" sz="36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VI</a:t>
            </a:r>
            <a:endParaRPr lang="vi-VN" sz="40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1648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8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810" y="57203"/>
            <a:ext cx="6858000" cy="224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Ta sẽ làm cho bánh từ trời mưa xuống cho các ngươi ăn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Xuất hành.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 anchor="ctr" anchorCtr="0"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ban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bánh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bởi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nuôi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dưỡng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họ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26695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1297"/>
            <a:ext cx="3650456" cy="38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7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6858000" cy="5148263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Hạt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giống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gieo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Đức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Ki-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 Ai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tuân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giữ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tồn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tại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4601590" y="4505902"/>
            <a:ext cx="1664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6062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1"/>
            <a:ext cx="6819556" cy="4809009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 defTabSz="685800"/>
            <a:r>
              <a:rPr lang="vi-VN" sz="44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4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4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hồng phúc</a:t>
            </a:r>
            <a:r>
              <a:rPr lang="en-US" sz="4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44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hướng về Nước Cha trị </a:t>
            </a:r>
            <a:r>
              <a:rPr lang="vi-VN" sz="4400" dirty="0" smtClean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đến</a:t>
            </a:r>
            <a:r>
              <a:rPr lang="en-US" sz="4400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4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4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ân sủng Cha biến đổi chúng con</a:t>
            </a:r>
            <a:r>
              <a:rPr lang="en-US" sz="4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4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thành những người miệt mài vun trồng hạt giống Tin Mừng</a:t>
            </a:r>
            <a:r>
              <a:rPr lang="en-US" sz="4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4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50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>
            <a:normAutofit/>
          </a:bodyPr>
          <a:lstStyle/>
          <a:p>
            <a:endParaRPr lang="en-US" sz="36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36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36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36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36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VI</a:t>
            </a:r>
            <a:endParaRPr lang="vi-VN" sz="36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36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3707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8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810" y="57203"/>
            <a:ext cx="6858000" cy="224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Đức Chúa sẽ ngự xuống trên núi Xi-nai trước mắt toàn dân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Xuất hành.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909"/>
            <a:ext cx="6858000" cy="4328354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dâng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khen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ngợi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suy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80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26695"/>
            <a:ext cx="195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11457"/>
            <a:ext cx="2800350" cy="38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9095"/>
            <a:ext cx="6858000" cy="4633436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48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Cha là Chúa Tể trời đất, con xin ngợi khen Cha, vì cha đã mặc khải mầu nhiệm Nước Trời cho </a:t>
            </a:r>
            <a:r>
              <a:rPr lang="vi-VN" sz="48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những </a:t>
            </a:r>
            <a:r>
              <a:rPr lang="vi-VN" sz="48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 bé mọn. </a:t>
            </a:r>
            <a:endParaRPr lang="en-US" sz="4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4601590" y="4505902"/>
            <a:ext cx="1664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0361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5148262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solidFill>
                  <a:srgbClr val="FFFF00"/>
                </a:solidFill>
                <a:effectLst/>
                <a:latin typeface="+mj-lt"/>
              </a:rPr>
              <a:t>THỨ SÁU NGÀY 25-07</a:t>
            </a:r>
            <a:br>
              <a:rPr lang="en-US" sz="4000" b="0" dirty="0" smtClean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3600" b="0" dirty="0" smtClean="0">
                <a:solidFill>
                  <a:srgbClr val="FFFF00"/>
                </a:solidFill>
                <a:effectLst/>
                <a:latin typeface="+mj-lt"/>
              </a:rPr>
              <a:t>THÁNH GIA CÔ BÊ TÔNG ĐỒ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+mj-lt"/>
              </a:rPr>
              <a:t/>
            </a:r>
            <a:br>
              <a:rPr lang="en-US" sz="4000" b="0" dirty="0" smtClean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4000" b="0" dirty="0" smtClean="0">
                <a:solidFill>
                  <a:srgbClr val="FFFF00"/>
                </a:solidFill>
                <a:effectLst/>
                <a:latin typeface="+mj-lt"/>
              </a:rPr>
              <a:t>LỄ KÍNH</a:t>
            </a:r>
            <a:endParaRPr lang="en-US" sz="3200" b="0" i="1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11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2"/>
            <a:ext cx="6858000" cy="4993675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 defTabSz="685800"/>
            <a:r>
              <a:rPr lang="vi-VN" sz="4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Ước gì những hạt giống ấy</a:t>
            </a:r>
            <a:r>
              <a:rPr lang="en-US" sz="4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biến đổi từ bên trong nhân loại và toàn thể vũ trụ này</a:t>
            </a:r>
            <a:r>
              <a:rPr lang="en-US" sz="4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4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lòng mong đợi trời mới đất mới</a:t>
            </a:r>
            <a:r>
              <a:rPr lang="en-US" sz="4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lúc mà quyền lực Sự Dữ sẽ bị đánh bại</a:t>
            </a:r>
            <a:r>
              <a:rPr lang="en-US" sz="4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và vinh quang Cha sẽ chiếu sáng muôn đời</a:t>
            </a:r>
            <a:r>
              <a:rPr lang="en-US" sz="4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0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2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b="0">
                <a:solidFill>
                  <a:schemeClr val="bg1"/>
                </a:solidFill>
                <a:effectLst/>
                <a:latin typeface="+mj-lt"/>
              </a:rPr>
            </a:br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2400" b="0" dirty="0">
              <a:solidFill>
                <a:srgbClr val="FFFF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5400" b="0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5400" b="0" dirty="0">
              <a:solidFill>
                <a:srgbClr val="FFFF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b="0">
                <a:solidFill>
                  <a:schemeClr val="bg1"/>
                </a:solidFill>
                <a:effectLst/>
                <a:latin typeface="+mj-lt"/>
              </a:rPr>
            </a:br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 anchor="ctr" anchorCtr="0"/>
          <a:lstStyle/>
          <a:p>
            <a:pPr algn="l" eaLnBrk="1" hangingPunct="1">
              <a:lnSpc>
                <a:spcPct val="150000"/>
              </a:lnSpc>
            </a:pPr>
            <a:r>
              <a:rPr lang="en-US" sz="3600" b="0" u="sng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36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0" u="sng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36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3600" b="0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48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48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48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48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48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48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48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4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48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b="0">
                <a:solidFill>
                  <a:schemeClr val="bg1"/>
                </a:solidFill>
                <a:effectLst/>
                <a:latin typeface="+mj-lt"/>
              </a:rPr>
            </a:br>
            <a:endParaRPr lang="en-US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 anchor="ctr" anchorCtr="0"/>
          <a:lstStyle/>
          <a:p>
            <a:pPr algn="l" eaLnBrk="1" hangingPunct="1">
              <a:lnSpc>
                <a:spcPct val="140000"/>
              </a:lnSpc>
            </a:pPr>
            <a:r>
              <a:rPr lang="en-US" sz="4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4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4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4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9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609"/>
            <a:ext cx="6858000" cy="5319872"/>
          </a:xfrm>
        </p:spPr>
        <p:txBody>
          <a:bodyPr anchor="ctr" anchorCtr="0"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3723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879"/>
            <a:ext cx="6858000" cy="5396142"/>
          </a:xfrm>
        </p:spPr>
        <p:txBody>
          <a:bodyPr anchor="ctr" anchorCtr="0"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4065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609"/>
            <a:ext cx="6858000" cy="5319872"/>
          </a:xfrm>
        </p:spPr>
        <p:txBody>
          <a:bodyPr anchor="ctr" anchorCtr="0"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94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858000" cy="5148263"/>
          </a:xfrm>
        </p:spPr>
        <p:txBody>
          <a:bodyPr anchor="ctr" anchorCtr="0"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4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4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Vì lạy Chúa Giêsu Kitô, 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9114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chemeClr val="bg1"/>
                </a:solidFill>
                <a:effectLst/>
                <a:latin typeface="+mj-lt"/>
              </a:rPr>
              <a:t/>
            </a:r>
            <a:br>
              <a:rPr lang="en-US" sz="4000" b="0">
                <a:solidFill>
                  <a:schemeClr val="bg1"/>
                </a:solidFill>
                <a:effectLst/>
                <a:latin typeface="+mj-lt"/>
              </a:rPr>
            </a:br>
            <a:endParaRPr lang="en-US" sz="4000" b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858000" cy="5148263"/>
          </a:xfrm>
        </p:spPr>
        <p:txBody>
          <a:bodyPr anchor="ctr" anchorCtr="0"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3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3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3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3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3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3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38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38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38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3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3800" b="0" u="sng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6957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8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810" y="57203"/>
            <a:ext cx="6858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Chúng tôi luôn mang nơi thân mình cuộc thương khó của Đức Giê-su.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thư thứ hai của thánh Phao-lô tông đồ gửi tín hữu Cô-rin-tô.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0" y="231864"/>
            <a:ext cx="6816684" cy="4809009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 defTabSz="685800"/>
            <a:r>
              <a:rPr lang="vi-VN" sz="44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4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4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Thánh này</a:t>
            </a:r>
            <a:r>
              <a:rPr lang="en-US" sz="4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4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</a:t>
            </a:r>
            <a:r>
              <a:rPr lang="en-US" sz="4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44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là Những Người Lữ Hành Hy Vọng</a:t>
            </a:r>
            <a:r>
              <a:rPr lang="en-US" sz="4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4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niềm khao khát kho tàng ở trên trời</a:t>
            </a:r>
            <a:r>
              <a:rPr lang="en-US" sz="4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400" dirty="0">
                <a:solidFill>
                  <a:prstClr val="white"/>
                </a:solidFill>
                <a:ea typeface="Segoe UI Black" panose="020B0A02040204020203" pitchFamily="34" charset="0"/>
              </a:rPr>
              <a:t> đ</a:t>
            </a:r>
            <a:r>
              <a:rPr lang="vi-VN" sz="44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giới</a:t>
            </a:r>
            <a:r>
              <a:rPr lang="en-US" sz="4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4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10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5148262"/>
          </a:xfrm>
        </p:spPr>
        <p:txBody>
          <a:bodyPr>
            <a:normAutofit/>
          </a:bodyPr>
          <a:lstStyle/>
          <a:p>
            <a:pPr algn="just"/>
            <a:r>
              <a:rPr lang="en-US" sz="6000" b="0" u="sng" dirty="0" err="1" smtClean="0">
                <a:solidFill>
                  <a:srgbClr val="FFFF00"/>
                </a:solidFill>
                <a:effectLst/>
                <a:latin typeface="+mj-lt"/>
              </a:rPr>
              <a:t>Đáp</a:t>
            </a:r>
            <a:r>
              <a:rPr lang="en-US" sz="6000" b="0" u="sng" dirty="0" smtClean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6000" b="0" u="sng" dirty="0" err="1" smtClean="0">
                <a:solidFill>
                  <a:srgbClr val="FFFF00"/>
                </a:solidFill>
                <a:effectLst/>
                <a:latin typeface="+mj-lt"/>
              </a:rPr>
              <a:t>ca</a:t>
            </a:r>
            <a:r>
              <a:rPr lang="en-US" sz="6000" b="0" u="sng" dirty="0" smtClean="0">
                <a:solidFill>
                  <a:srgbClr val="FFFF00"/>
                </a:solidFill>
                <a:effectLst/>
                <a:latin typeface="+mj-lt"/>
              </a:rPr>
              <a:t>: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Ai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</a:rPr>
              <a:t>ngẹn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</a:rPr>
              <a:t>ngào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</a:rPr>
              <a:t>ra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</a:rPr>
              <a:t>đi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</a:rPr>
              <a:t>gieo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</a:rPr>
              <a:t>giống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</a:rPr>
              <a:t>mùa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</a:rPr>
              <a:t>gặt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</a:rPr>
              <a:t>mai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</a:rPr>
              <a:t>sau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</a:rPr>
              <a:t>khắp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</a:rPr>
              <a:t>khởi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</a:rPr>
              <a:t>mừng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</a:rPr>
              <a:t>.</a:t>
            </a:r>
            <a:endParaRPr lang="en-US" sz="6000" b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20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5148262"/>
          </a:xfrm>
        </p:spPr>
        <p:txBody>
          <a:bodyPr>
            <a:normAutofit/>
          </a:bodyPr>
          <a:lstStyle/>
          <a:p>
            <a:pPr algn="just"/>
            <a:r>
              <a:rPr lang="en-US" sz="4800" b="0" u="sng" dirty="0" smtClean="0">
                <a:solidFill>
                  <a:srgbClr val="FFFF00"/>
                </a:solidFill>
                <a:effectLst/>
                <a:latin typeface="+mj-lt"/>
              </a:rPr>
              <a:t>Alleluia-alleluia: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nói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: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Chính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Thầy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đã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chọn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anh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em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từ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giữa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thế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gian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để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anh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em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ra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đi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sinh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được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hoa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trái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và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hoa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trái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của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anh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em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tồn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</a:rPr>
              <a:t>tại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</a:rPr>
              <a:t>. </a:t>
            </a:r>
            <a:r>
              <a:rPr lang="en-US" sz="4800" b="0" u="sng" dirty="0" smtClean="0">
                <a:solidFill>
                  <a:srgbClr val="FFFF00"/>
                </a:solidFill>
                <a:effectLst/>
                <a:latin typeface="+mj-lt"/>
              </a:rPr>
              <a:t>Alleluia.</a:t>
            </a:r>
            <a:endParaRPr lang="en-US" sz="4800" b="0" u="sng" dirty="0">
              <a:solidFill>
                <a:srgbClr val="FFFF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0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1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0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0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0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VI</a:t>
            </a:r>
            <a:r>
              <a:rPr lang="vi-VN" sz="40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0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0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8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3473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Đây </a:t>
            </a:r>
            <a:r>
              <a:rPr lang="vi-VN" sz="3200" i="1" dirty="0">
                <a:solidFill>
                  <a:schemeClr val="bg1"/>
                </a:solidFill>
              </a:rPr>
              <a:t>là máu giao ước Đức Chúa đã lập với anh em.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Xuất hành.</a:t>
            </a:r>
          </a:p>
        </p:txBody>
      </p:sp>
    </p:spTree>
    <p:extLst>
      <p:ext uri="{BB962C8B-B14F-4D97-AF65-F5344CB8AC3E}">
        <p14:creationId xmlns:p14="http://schemas.microsoft.com/office/powerpoint/2010/main" val="4204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909"/>
            <a:ext cx="6858000" cy="4328354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tiến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dâng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tạ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ơn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làm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hy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lễ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26695"/>
            <a:ext cx="195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31" y="326692"/>
            <a:ext cx="2721769" cy="38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828"/>
            <a:ext cx="6858000" cy="4633436"/>
          </a:xfrm>
        </p:spPr>
        <p:txBody>
          <a:bodyPr>
            <a:noAutofit/>
          </a:bodyPr>
          <a:lstStyle/>
          <a:p>
            <a:pPr algn="just"/>
            <a:r>
              <a:rPr lang="vi-VN" sz="5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Hãy khiêm tốn đón nhận Lời đã được gieo và lòng anh em; Lời ấy có sức cứu độ linh hồn anh em. </a:t>
            </a:r>
            <a:endParaRPr lang="en-US" sz="5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2429" y="4505902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6814254" cy="5239896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 defTabSz="685800"/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niềm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vui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sự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bình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an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</a:t>
            </a:r>
            <a:r>
              <a:rPr lang="en-US" sz="4800" dirty="0" err="1" smtClean="0">
                <a:solidFill>
                  <a:prstClr val="white"/>
                </a:solidFill>
                <a:ea typeface="Segoe UI Black" panose="020B0A02040204020203" pitchFamily="34" charset="0"/>
              </a:rPr>
              <a:t>ấng</a:t>
            </a:r>
            <a:r>
              <a:rPr lang="en-US" sz="48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Cứu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Chuộc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Xin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tôn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vinh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ngợi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khen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Thiên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Chúa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đáng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chúc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tụng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mãi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muôn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đời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. 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5248094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6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858000" cy="5148263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XVI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1079</Words>
  <Application>Microsoft Office PowerPoint</Application>
  <PresentationFormat>Custom</PresentationFormat>
  <Paragraphs>132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70</vt:i4>
      </vt:variant>
    </vt:vector>
  </HeadingPairs>
  <TitlesOfParts>
    <vt:vector size="88" baseType="lpstr">
      <vt:lpstr>Office Theme</vt:lpstr>
      <vt:lpstr>1_Office Theme</vt:lpstr>
      <vt:lpstr>2_Office Theme</vt:lpstr>
      <vt:lpstr>6_Office Theme</vt:lpstr>
      <vt:lpstr>11_Office Theme</vt:lpstr>
      <vt:lpstr>8_Office Theme</vt:lpstr>
      <vt:lpstr>36_Default Design</vt:lpstr>
      <vt:lpstr>20_Office Theme</vt:lpstr>
      <vt:lpstr>13_Office Theme</vt:lpstr>
      <vt:lpstr>29_Office Theme</vt:lpstr>
      <vt:lpstr>35_Office Theme</vt:lpstr>
      <vt:lpstr>9_Office Theme</vt:lpstr>
      <vt:lpstr>7_Office Theme</vt:lpstr>
      <vt:lpstr>18_Office Theme</vt:lpstr>
      <vt:lpstr>21_Office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25-07 THÁNH GIA CÔ BÊ TÔNG ĐỒ LỄ KÍNH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Đáp ca: Ai ngẹn ngào ra đi gieo giống, mùa gặt mai sau khắp khởi mừng.</vt:lpstr>
      <vt:lpstr>Alleluia-alleluia: Chúa nói: Chính Thầy đã chọn anh em từ giữa thế gian, để anh em ra đi, sinh được hoa trái, và hoa trái của anh em tồn tại. Alleluia.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74</cp:revision>
  <dcterms:created xsi:type="dcterms:W3CDTF">2022-10-30T00:36:35Z</dcterms:created>
  <dcterms:modified xsi:type="dcterms:W3CDTF">2025-07-08T22:07:25Z</dcterms:modified>
</cp:coreProperties>
</file>